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07" autoAdjust="0"/>
    <p:restoredTop sz="94660"/>
  </p:normalViewPr>
  <p:slideViewPr>
    <p:cSldViewPr>
      <p:cViewPr>
        <p:scale>
          <a:sx n="100" d="100"/>
          <a:sy n="100" d="100"/>
        </p:scale>
        <p:origin x="3432" y="-8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323031"/>
                </a:solidFill>
                <a:latin typeface="Noto Sans HK"/>
                <a:cs typeface="Noto Sans HK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323031"/>
                </a:solidFill>
                <a:latin typeface="Noto Sans HK"/>
                <a:cs typeface="Noto Sans HK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323031"/>
                </a:solidFill>
                <a:latin typeface="Noto Sans HK"/>
                <a:cs typeface="Noto Sans HK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991829" y="3756004"/>
            <a:ext cx="1136650" cy="396240"/>
          </a:xfrm>
          <a:custGeom>
            <a:avLst/>
            <a:gdLst/>
            <a:ahLst/>
            <a:cxnLst/>
            <a:rect l="l" t="t" r="r" b="b"/>
            <a:pathLst>
              <a:path w="1136650" h="396239">
                <a:moveTo>
                  <a:pt x="931278" y="0"/>
                </a:moveTo>
                <a:lnTo>
                  <a:pt x="204889" y="0"/>
                </a:lnTo>
                <a:lnTo>
                  <a:pt x="157909" y="5229"/>
                </a:lnTo>
                <a:lnTo>
                  <a:pt x="114784" y="20124"/>
                </a:lnTo>
                <a:lnTo>
                  <a:pt x="76741" y="43497"/>
                </a:lnTo>
                <a:lnTo>
                  <a:pt x="45011" y="74159"/>
                </a:lnTo>
                <a:lnTo>
                  <a:pt x="20825" y="110921"/>
                </a:lnTo>
                <a:lnTo>
                  <a:pt x="5411" y="152595"/>
                </a:lnTo>
                <a:lnTo>
                  <a:pt x="0" y="197993"/>
                </a:lnTo>
                <a:lnTo>
                  <a:pt x="5411" y="243395"/>
                </a:lnTo>
                <a:lnTo>
                  <a:pt x="20825" y="285072"/>
                </a:lnTo>
                <a:lnTo>
                  <a:pt x="45011" y="321837"/>
                </a:lnTo>
                <a:lnTo>
                  <a:pt x="76741" y="352500"/>
                </a:lnTo>
                <a:lnTo>
                  <a:pt x="114784" y="375873"/>
                </a:lnTo>
                <a:lnTo>
                  <a:pt x="157909" y="390769"/>
                </a:lnTo>
                <a:lnTo>
                  <a:pt x="204889" y="395998"/>
                </a:lnTo>
                <a:lnTo>
                  <a:pt x="931278" y="395998"/>
                </a:lnTo>
                <a:lnTo>
                  <a:pt x="978257" y="390769"/>
                </a:lnTo>
                <a:lnTo>
                  <a:pt x="1021383" y="375873"/>
                </a:lnTo>
                <a:lnTo>
                  <a:pt x="1059425" y="352500"/>
                </a:lnTo>
                <a:lnTo>
                  <a:pt x="1091155" y="321837"/>
                </a:lnTo>
                <a:lnTo>
                  <a:pt x="1115342" y="285072"/>
                </a:lnTo>
                <a:lnTo>
                  <a:pt x="1130756" y="243395"/>
                </a:lnTo>
                <a:lnTo>
                  <a:pt x="1136167" y="197993"/>
                </a:lnTo>
                <a:lnTo>
                  <a:pt x="1130756" y="152595"/>
                </a:lnTo>
                <a:lnTo>
                  <a:pt x="1115342" y="110921"/>
                </a:lnTo>
                <a:lnTo>
                  <a:pt x="1091155" y="74159"/>
                </a:lnTo>
                <a:lnTo>
                  <a:pt x="1059425" y="43497"/>
                </a:lnTo>
                <a:lnTo>
                  <a:pt x="1021383" y="20124"/>
                </a:lnTo>
                <a:lnTo>
                  <a:pt x="978257" y="5229"/>
                </a:lnTo>
                <a:lnTo>
                  <a:pt x="931278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323031"/>
                </a:solidFill>
                <a:latin typeface="Noto Sans HK"/>
                <a:cs typeface="Noto Sans HK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323031"/>
                </a:solidFill>
                <a:latin typeface="Noto Sans HK"/>
                <a:cs typeface="Noto Sans HK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98250" y="4172149"/>
            <a:ext cx="5046345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34EA2"/>
                </a:solidFill>
                <a:latin typeface="Boing Semibold"/>
                <a:cs typeface="Boing Semibold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40242" y="10351894"/>
            <a:ext cx="207009" cy="135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323031"/>
                </a:solidFill>
                <a:latin typeface="Noto Sans HK"/>
                <a:cs typeface="Noto Sans HK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8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4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hyperlink" Target="http://www.opark.gov.hk/tc/process.php)" TargetMode="External"/><Relationship Id="rId10" Type="http://schemas.openxmlformats.org/officeDocument/2006/relationships/image" Target="../media/image40.png"/><Relationship Id="rId4" Type="http://schemas.openxmlformats.org/officeDocument/2006/relationships/image" Target="../media/image35.png"/><Relationship Id="rId9" Type="http://schemas.openxmlformats.org/officeDocument/2006/relationships/image" Target="../media/image3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5054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Worksheet</a:t>
            </a:r>
          </a:p>
        </p:txBody>
      </p:sp>
      <p:sp>
        <p:nvSpPr>
          <p:cNvPr id="4" name="object 2"/>
          <p:cNvSpPr txBox="1"/>
          <p:nvPr/>
        </p:nvSpPr>
        <p:spPr>
          <a:xfrm>
            <a:off x="6137359" y="3817477"/>
            <a:ext cx="971921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</a:t>
            </a:r>
            <a:r>
              <a:rPr lang="en-US" sz="1500" b="1" spc="-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694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4997" y="5003998"/>
            <a:ext cx="6696075" cy="2052320"/>
            <a:chOff x="434997" y="5003998"/>
            <a:chExt cx="6696075" cy="2052320"/>
          </a:xfrm>
        </p:grpSpPr>
        <p:sp>
          <p:nvSpPr>
            <p:cNvPr id="3" name="object 3"/>
            <p:cNvSpPr/>
            <p:nvPr/>
          </p:nvSpPr>
          <p:spPr>
            <a:xfrm>
              <a:off x="444522" y="5013534"/>
              <a:ext cx="6677025" cy="2033270"/>
            </a:xfrm>
            <a:custGeom>
              <a:avLst/>
              <a:gdLst/>
              <a:ahLst/>
              <a:cxnLst/>
              <a:rect l="l" t="t" r="r" b="b"/>
              <a:pathLst>
                <a:path w="6677025" h="2033270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3"/>
                  </a:lnTo>
                  <a:lnTo>
                    <a:pt x="80904" y="47450"/>
                  </a:lnTo>
                  <a:lnTo>
                    <a:pt x="47454" y="80899"/>
                  </a:lnTo>
                  <a:lnTo>
                    <a:pt x="21955" y="121005"/>
                  </a:lnTo>
                  <a:lnTo>
                    <a:pt x="5704" y="166471"/>
                  </a:lnTo>
                  <a:lnTo>
                    <a:pt x="0" y="216001"/>
                  </a:lnTo>
                  <a:lnTo>
                    <a:pt x="0" y="1816950"/>
                  </a:lnTo>
                  <a:lnTo>
                    <a:pt x="5704" y="1866477"/>
                  </a:lnTo>
                  <a:lnTo>
                    <a:pt x="21955" y="1911941"/>
                  </a:lnTo>
                  <a:lnTo>
                    <a:pt x="47454" y="1952047"/>
                  </a:lnTo>
                  <a:lnTo>
                    <a:pt x="80904" y="1985498"/>
                  </a:lnTo>
                  <a:lnTo>
                    <a:pt x="121011" y="2010997"/>
                  </a:lnTo>
                  <a:lnTo>
                    <a:pt x="166475" y="2027247"/>
                  </a:lnTo>
                  <a:lnTo>
                    <a:pt x="216001" y="2032952"/>
                  </a:lnTo>
                  <a:lnTo>
                    <a:pt x="6460947" y="2032952"/>
                  </a:lnTo>
                  <a:lnTo>
                    <a:pt x="6510477" y="2027247"/>
                  </a:lnTo>
                  <a:lnTo>
                    <a:pt x="6555943" y="2010997"/>
                  </a:lnTo>
                  <a:lnTo>
                    <a:pt x="6596049" y="1985498"/>
                  </a:lnTo>
                  <a:lnTo>
                    <a:pt x="6629498" y="1952047"/>
                  </a:lnTo>
                  <a:lnTo>
                    <a:pt x="6654995" y="1911941"/>
                  </a:lnTo>
                  <a:lnTo>
                    <a:pt x="6671244" y="1866477"/>
                  </a:lnTo>
                  <a:lnTo>
                    <a:pt x="6676948" y="1816950"/>
                  </a:lnTo>
                  <a:lnTo>
                    <a:pt x="6676948" y="216001"/>
                  </a:lnTo>
                  <a:lnTo>
                    <a:pt x="6671244" y="166471"/>
                  </a:lnTo>
                  <a:lnTo>
                    <a:pt x="6654995" y="121005"/>
                  </a:lnTo>
                  <a:lnTo>
                    <a:pt x="6629498" y="80899"/>
                  </a:lnTo>
                  <a:lnTo>
                    <a:pt x="6596049" y="47450"/>
                  </a:lnTo>
                  <a:lnTo>
                    <a:pt x="6555943" y="21953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462121" y="5448003"/>
              <a:ext cx="0" cy="1604645"/>
            </a:xfrm>
            <a:custGeom>
              <a:avLst/>
              <a:gdLst/>
              <a:ahLst/>
              <a:cxnLst/>
              <a:rect l="l" t="t" r="r" b="b"/>
              <a:pathLst>
                <a:path h="1604645">
                  <a:moveTo>
                    <a:pt x="0" y="0"/>
                  </a:moveTo>
                  <a:lnTo>
                    <a:pt x="0" y="1604403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5000" y="5003998"/>
              <a:ext cx="6696075" cy="459105"/>
            </a:xfrm>
            <a:custGeom>
              <a:avLst/>
              <a:gdLst/>
              <a:ahLst/>
              <a:cxnLst/>
              <a:rect l="l" t="t" r="r" b="b"/>
              <a:pathLst>
                <a:path w="6696075" h="459104">
                  <a:moveTo>
                    <a:pt x="6470472" y="0"/>
                  </a:moveTo>
                  <a:lnTo>
                    <a:pt x="225526" y="0"/>
                  </a:lnTo>
                  <a:lnTo>
                    <a:pt x="176000" y="5704"/>
                  </a:lnTo>
                  <a:lnTo>
                    <a:pt x="130536" y="21955"/>
                  </a:lnTo>
                  <a:lnTo>
                    <a:pt x="90429" y="47455"/>
                  </a:lnTo>
                  <a:lnTo>
                    <a:pt x="56979" y="80907"/>
                  </a:lnTo>
                  <a:lnTo>
                    <a:pt x="31480" y="121015"/>
                  </a:lnTo>
                  <a:lnTo>
                    <a:pt x="15229" y="166483"/>
                  </a:lnTo>
                  <a:lnTo>
                    <a:pt x="9525" y="216014"/>
                  </a:lnTo>
                  <a:lnTo>
                    <a:pt x="0" y="458482"/>
                  </a:lnTo>
                  <a:lnTo>
                    <a:pt x="6695998" y="458482"/>
                  </a:lnTo>
                  <a:lnTo>
                    <a:pt x="6686473" y="216014"/>
                  </a:lnTo>
                  <a:lnTo>
                    <a:pt x="6680768" y="166483"/>
                  </a:lnTo>
                  <a:lnTo>
                    <a:pt x="6664518" y="121015"/>
                  </a:lnTo>
                  <a:lnTo>
                    <a:pt x="6639019" y="80907"/>
                  </a:lnTo>
                  <a:lnTo>
                    <a:pt x="6605568" y="47455"/>
                  </a:lnTo>
                  <a:lnTo>
                    <a:pt x="6565462" y="21955"/>
                  </a:lnTo>
                  <a:lnTo>
                    <a:pt x="6519998" y="5704"/>
                  </a:lnTo>
                  <a:lnTo>
                    <a:pt x="6470472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35862" y="1603075"/>
            <a:ext cx="990660" cy="398528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6097460" y="402056"/>
            <a:ext cx="1138555" cy="1148080"/>
            <a:chOff x="6097460" y="402056"/>
            <a:chExt cx="1138555" cy="1148080"/>
          </a:xfrm>
        </p:grpSpPr>
        <p:sp>
          <p:nvSpPr>
            <p:cNvPr id="8" name="object 8"/>
            <p:cNvSpPr/>
            <p:nvPr/>
          </p:nvSpPr>
          <p:spPr>
            <a:xfrm>
              <a:off x="6126937" y="1047292"/>
              <a:ext cx="1018540" cy="502920"/>
            </a:xfrm>
            <a:custGeom>
              <a:avLst/>
              <a:gdLst/>
              <a:ahLst/>
              <a:cxnLst/>
              <a:rect l="l" t="t" r="r" b="b"/>
              <a:pathLst>
                <a:path w="1018540" h="502919">
                  <a:moveTo>
                    <a:pt x="505790" y="106324"/>
                  </a:moveTo>
                  <a:lnTo>
                    <a:pt x="466775" y="70802"/>
                  </a:lnTo>
                  <a:lnTo>
                    <a:pt x="459308" y="110566"/>
                  </a:lnTo>
                  <a:lnTo>
                    <a:pt x="444106" y="90373"/>
                  </a:lnTo>
                  <a:lnTo>
                    <a:pt x="408114" y="55079"/>
                  </a:lnTo>
                  <a:lnTo>
                    <a:pt x="376339" y="33401"/>
                  </a:lnTo>
                  <a:lnTo>
                    <a:pt x="341147" y="16637"/>
                  </a:lnTo>
                  <a:lnTo>
                    <a:pt x="303314" y="5461"/>
                  </a:lnTo>
                  <a:lnTo>
                    <a:pt x="263486" y="330"/>
                  </a:lnTo>
                  <a:lnTo>
                    <a:pt x="251206" y="12"/>
                  </a:lnTo>
                  <a:lnTo>
                    <a:pt x="206057" y="4064"/>
                  </a:lnTo>
                  <a:lnTo>
                    <a:pt x="163550" y="15722"/>
                  </a:lnTo>
                  <a:lnTo>
                    <a:pt x="124421" y="34302"/>
                  </a:lnTo>
                  <a:lnTo>
                    <a:pt x="89357" y="59093"/>
                  </a:lnTo>
                  <a:lnTo>
                    <a:pt x="59080" y="89369"/>
                  </a:lnTo>
                  <a:lnTo>
                    <a:pt x="34302" y="124434"/>
                  </a:lnTo>
                  <a:lnTo>
                    <a:pt x="15722" y="163563"/>
                  </a:lnTo>
                  <a:lnTo>
                    <a:pt x="4051" y="206057"/>
                  </a:lnTo>
                  <a:lnTo>
                    <a:pt x="0" y="251218"/>
                  </a:lnTo>
                  <a:lnTo>
                    <a:pt x="4051" y="296379"/>
                  </a:lnTo>
                  <a:lnTo>
                    <a:pt x="15722" y="338874"/>
                  </a:lnTo>
                  <a:lnTo>
                    <a:pt x="34302" y="378015"/>
                  </a:lnTo>
                  <a:lnTo>
                    <a:pt x="59080" y="413080"/>
                  </a:lnTo>
                  <a:lnTo>
                    <a:pt x="89357" y="443357"/>
                  </a:lnTo>
                  <a:lnTo>
                    <a:pt x="124421" y="468134"/>
                  </a:lnTo>
                  <a:lnTo>
                    <a:pt x="163550" y="486714"/>
                  </a:lnTo>
                  <a:lnTo>
                    <a:pt x="206057" y="498386"/>
                  </a:lnTo>
                  <a:lnTo>
                    <a:pt x="251206" y="502437"/>
                  </a:lnTo>
                  <a:lnTo>
                    <a:pt x="283743" y="500329"/>
                  </a:lnTo>
                  <a:lnTo>
                    <a:pt x="315023" y="494207"/>
                  </a:lnTo>
                  <a:lnTo>
                    <a:pt x="344779" y="484327"/>
                  </a:lnTo>
                  <a:lnTo>
                    <a:pt x="372757" y="470979"/>
                  </a:lnTo>
                  <a:lnTo>
                    <a:pt x="372757" y="492721"/>
                  </a:lnTo>
                  <a:lnTo>
                    <a:pt x="493318" y="492721"/>
                  </a:lnTo>
                  <a:lnTo>
                    <a:pt x="493318" y="245148"/>
                  </a:lnTo>
                  <a:lnTo>
                    <a:pt x="246037" y="245148"/>
                  </a:lnTo>
                  <a:lnTo>
                    <a:pt x="246037" y="335356"/>
                  </a:lnTo>
                  <a:lnTo>
                    <a:pt x="244017" y="335648"/>
                  </a:lnTo>
                  <a:lnTo>
                    <a:pt x="190169" y="307809"/>
                  </a:lnTo>
                  <a:lnTo>
                    <a:pt x="168630" y="251218"/>
                  </a:lnTo>
                  <a:lnTo>
                    <a:pt x="175183" y="218833"/>
                  </a:lnTo>
                  <a:lnTo>
                    <a:pt x="193040" y="192366"/>
                  </a:lnTo>
                  <a:lnTo>
                    <a:pt x="219506" y="174510"/>
                  </a:lnTo>
                  <a:lnTo>
                    <a:pt x="251879" y="167957"/>
                  </a:lnTo>
                  <a:lnTo>
                    <a:pt x="277393" y="171958"/>
                  </a:lnTo>
                  <a:lnTo>
                    <a:pt x="299720" y="183121"/>
                  </a:lnTo>
                  <a:lnTo>
                    <a:pt x="317601" y="200190"/>
                  </a:lnTo>
                  <a:lnTo>
                    <a:pt x="329793" y="221894"/>
                  </a:lnTo>
                  <a:lnTo>
                    <a:pt x="372872" y="209702"/>
                  </a:lnTo>
                  <a:lnTo>
                    <a:pt x="354584" y="175006"/>
                  </a:lnTo>
                  <a:lnTo>
                    <a:pt x="326948" y="147662"/>
                  </a:lnTo>
                  <a:lnTo>
                    <a:pt x="292023" y="129730"/>
                  </a:lnTo>
                  <a:lnTo>
                    <a:pt x="251879" y="123304"/>
                  </a:lnTo>
                  <a:lnTo>
                    <a:pt x="202095" y="133350"/>
                  </a:lnTo>
                  <a:lnTo>
                    <a:pt x="161442" y="160769"/>
                  </a:lnTo>
                  <a:lnTo>
                    <a:pt x="134023" y="201434"/>
                  </a:lnTo>
                  <a:lnTo>
                    <a:pt x="123977" y="251218"/>
                  </a:lnTo>
                  <a:lnTo>
                    <a:pt x="134023" y="301015"/>
                  </a:lnTo>
                  <a:lnTo>
                    <a:pt x="161442" y="341680"/>
                  </a:lnTo>
                  <a:lnTo>
                    <a:pt x="202095" y="369087"/>
                  </a:lnTo>
                  <a:lnTo>
                    <a:pt x="251879" y="379145"/>
                  </a:lnTo>
                  <a:lnTo>
                    <a:pt x="279374" y="376174"/>
                  </a:lnTo>
                  <a:lnTo>
                    <a:pt x="304800" y="367677"/>
                  </a:lnTo>
                  <a:lnTo>
                    <a:pt x="327520" y="354317"/>
                  </a:lnTo>
                  <a:lnTo>
                    <a:pt x="346938" y="336715"/>
                  </a:lnTo>
                  <a:lnTo>
                    <a:pt x="290690" y="336715"/>
                  </a:lnTo>
                  <a:lnTo>
                    <a:pt x="290690" y="289814"/>
                  </a:lnTo>
                  <a:lnTo>
                    <a:pt x="448678" y="289814"/>
                  </a:lnTo>
                  <a:lnTo>
                    <a:pt x="448678" y="448068"/>
                  </a:lnTo>
                  <a:lnTo>
                    <a:pt x="404012" y="448068"/>
                  </a:lnTo>
                  <a:lnTo>
                    <a:pt x="404012" y="389928"/>
                  </a:lnTo>
                  <a:lnTo>
                    <a:pt x="372694" y="418096"/>
                  </a:lnTo>
                  <a:lnTo>
                    <a:pt x="336118" y="439470"/>
                  </a:lnTo>
                  <a:lnTo>
                    <a:pt x="295300" y="453034"/>
                  </a:lnTo>
                  <a:lnTo>
                    <a:pt x="251206" y="457784"/>
                  </a:lnTo>
                  <a:lnTo>
                    <a:pt x="203911" y="452323"/>
                  </a:lnTo>
                  <a:lnTo>
                    <a:pt x="160464" y="436753"/>
                  </a:lnTo>
                  <a:lnTo>
                    <a:pt x="122110" y="412343"/>
                  </a:lnTo>
                  <a:lnTo>
                    <a:pt x="90106" y="380339"/>
                  </a:lnTo>
                  <a:lnTo>
                    <a:pt x="65697" y="341972"/>
                  </a:lnTo>
                  <a:lnTo>
                    <a:pt x="50139" y="298526"/>
                  </a:lnTo>
                  <a:lnTo>
                    <a:pt x="44678" y="251218"/>
                  </a:lnTo>
                  <a:lnTo>
                    <a:pt x="50139" y="203911"/>
                  </a:lnTo>
                  <a:lnTo>
                    <a:pt x="65697" y="160464"/>
                  </a:lnTo>
                  <a:lnTo>
                    <a:pt x="90106" y="122110"/>
                  </a:lnTo>
                  <a:lnTo>
                    <a:pt x="122110" y="90106"/>
                  </a:lnTo>
                  <a:lnTo>
                    <a:pt x="160464" y="65697"/>
                  </a:lnTo>
                  <a:lnTo>
                    <a:pt x="203911" y="50139"/>
                  </a:lnTo>
                  <a:lnTo>
                    <a:pt x="251206" y="44678"/>
                  </a:lnTo>
                  <a:lnTo>
                    <a:pt x="269163" y="45453"/>
                  </a:lnTo>
                  <a:lnTo>
                    <a:pt x="308190" y="52654"/>
                  </a:lnTo>
                  <a:lnTo>
                    <a:pt x="344589" y="67056"/>
                  </a:lnTo>
                  <a:lnTo>
                    <a:pt x="385318" y="94361"/>
                  </a:lnTo>
                  <a:lnTo>
                    <a:pt x="416534" y="127673"/>
                  </a:lnTo>
                  <a:lnTo>
                    <a:pt x="429285" y="146812"/>
                  </a:lnTo>
                  <a:lnTo>
                    <a:pt x="386359" y="159118"/>
                  </a:lnTo>
                  <a:lnTo>
                    <a:pt x="425373" y="194640"/>
                  </a:lnTo>
                  <a:lnTo>
                    <a:pt x="493052" y="175615"/>
                  </a:lnTo>
                  <a:lnTo>
                    <a:pt x="505790" y="106324"/>
                  </a:lnTo>
                  <a:close/>
                </a:path>
                <a:path w="1018540" h="502919">
                  <a:moveTo>
                    <a:pt x="895451" y="251218"/>
                  </a:moveTo>
                  <a:lnTo>
                    <a:pt x="885393" y="201422"/>
                  </a:lnTo>
                  <a:lnTo>
                    <a:pt x="862825" y="167957"/>
                  </a:lnTo>
                  <a:lnTo>
                    <a:pt x="857986" y="160769"/>
                  </a:lnTo>
                  <a:lnTo>
                    <a:pt x="850785" y="155917"/>
                  </a:lnTo>
                  <a:lnTo>
                    <a:pt x="850785" y="251218"/>
                  </a:lnTo>
                  <a:lnTo>
                    <a:pt x="844232" y="283591"/>
                  </a:lnTo>
                  <a:lnTo>
                    <a:pt x="826376" y="310070"/>
                  </a:lnTo>
                  <a:lnTo>
                    <a:pt x="799909" y="327926"/>
                  </a:lnTo>
                  <a:lnTo>
                    <a:pt x="767537" y="334492"/>
                  </a:lnTo>
                  <a:lnTo>
                    <a:pt x="735152" y="327926"/>
                  </a:lnTo>
                  <a:lnTo>
                    <a:pt x="708685" y="310070"/>
                  </a:lnTo>
                  <a:lnTo>
                    <a:pt x="690816" y="283591"/>
                  </a:lnTo>
                  <a:lnTo>
                    <a:pt x="684276" y="251218"/>
                  </a:lnTo>
                  <a:lnTo>
                    <a:pt x="690816" y="218846"/>
                  </a:lnTo>
                  <a:lnTo>
                    <a:pt x="708685" y="192366"/>
                  </a:lnTo>
                  <a:lnTo>
                    <a:pt x="735152" y="174510"/>
                  </a:lnTo>
                  <a:lnTo>
                    <a:pt x="767537" y="167957"/>
                  </a:lnTo>
                  <a:lnTo>
                    <a:pt x="799909" y="174510"/>
                  </a:lnTo>
                  <a:lnTo>
                    <a:pt x="826376" y="192366"/>
                  </a:lnTo>
                  <a:lnTo>
                    <a:pt x="844232" y="218846"/>
                  </a:lnTo>
                  <a:lnTo>
                    <a:pt x="850785" y="251218"/>
                  </a:lnTo>
                  <a:lnTo>
                    <a:pt x="850785" y="155917"/>
                  </a:lnTo>
                  <a:lnTo>
                    <a:pt x="817321" y="133350"/>
                  </a:lnTo>
                  <a:lnTo>
                    <a:pt x="767537" y="123304"/>
                  </a:lnTo>
                  <a:lnTo>
                    <a:pt x="717740" y="133350"/>
                  </a:lnTo>
                  <a:lnTo>
                    <a:pt x="677075" y="160769"/>
                  </a:lnTo>
                  <a:lnTo>
                    <a:pt x="649655" y="201422"/>
                  </a:lnTo>
                  <a:lnTo>
                    <a:pt x="639610" y="251218"/>
                  </a:lnTo>
                  <a:lnTo>
                    <a:pt x="649655" y="301015"/>
                  </a:lnTo>
                  <a:lnTo>
                    <a:pt x="677075" y="341680"/>
                  </a:lnTo>
                  <a:lnTo>
                    <a:pt x="717740" y="369087"/>
                  </a:lnTo>
                  <a:lnTo>
                    <a:pt x="767537" y="379145"/>
                  </a:lnTo>
                  <a:lnTo>
                    <a:pt x="817321" y="369087"/>
                  </a:lnTo>
                  <a:lnTo>
                    <a:pt x="857986" y="341680"/>
                  </a:lnTo>
                  <a:lnTo>
                    <a:pt x="862825" y="334492"/>
                  </a:lnTo>
                  <a:lnTo>
                    <a:pt x="885393" y="301015"/>
                  </a:lnTo>
                  <a:lnTo>
                    <a:pt x="895451" y="251218"/>
                  </a:lnTo>
                  <a:close/>
                </a:path>
                <a:path w="1018540" h="502919">
                  <a:moveTo>
                    <a:pt x="1018032" y="251218"/>
                  </a:moveTo>
                  <a:lnTo>
                    <a:pt x="1013993" y="206070"/>
                  </a:lnTo>
                  <a:lnTo>
                    <a:pt x="1002322" y="163563"/>
                  </a:lnTo>
                  <a:lnTo>
                    <a:pt x="983742" y="124421"/>
                  </a:lnTo>
                  <a:lnTo>
                    <a:pt x="973391" y="109791"/>
                  </a:lnTo>
                  <a:lnTo>
                    <a:pt x="973391" y="251218"/>
                  </a:lnTo>
                  <a:lnTo>
                    <a:pt x="967930" y="298526"/>
                  </a:lnTo>
                  <a:lnTo>
                    <a:pt x="952373" y="341985"/>
                  </a:lnTo>
                  <a:lnTo>
                    <a:pt x="927963" y="380339"/>
                  </a:lnTo>
                  <a:lnTo>
                    <a:pt x="895959" y="412343"/>
                  </a:lnTo>
                  <a:lnTo>
                    <a:pt x="857605" y="436753"/>
                  </a:lnTo>
                  <a:lnTo>
                    <a:pt x="814158" y="452310"/>
                  </a:lnTo>
                  <a:lnTo>
                    <a:pt x="766851" y="457771"/>
                  </a:lnTo>
                  <a:lnTo>
                    <a:pt x="719556" y="452310"/>
                  </a:lnTo>
                  <a:lnTo>
                    <a:pt x="676109" y="436753"/>
                  </a:lnTo>
                  <a:lnTo>
                    <a:pt x="637755" y="412343"/>
                  </a:lnTo>
                  <a:lnTo>
                    <a:pt x="605751" y="380339"/>
                  </a:lnTo>
                  <a:lnTo>
                    <a:pt x="581342" y="341985"/>
                  </a:lnTo>
                  <a:lnTo>
                    <a:pt x="565785" y="298526"/>
                  </a:lnTo>
                  <a:lnTo>
                    <a:pt x="560311" y="251218"/>
                  </a:lnTo>
                  <a:lnTo>
                    <a:pt x="565785" y="203923"/>
                  </a:lnTo>
                  <a:lnTo>
                    <a:pt x="581342" y="160464"/>
                  </a:lnTo>
                  <a:lnTo>
                    <a:pt x="605751" y="122110"/>
                  </a:lnTo>
                  <a:lnTo>
                    <a:pt x="637755" y="90106"/>
                  </a:lnTo>
                  <a:lnTo>
                    <a:pt x="676109" y="65697"/>
                  </a:lnTo>
                  <a:lnTo>
                    <a:pt x="719556" y="50139"/>
                  </a:lnTo>
                  <a:lnTo>
                    <a:pt x="766851" y="44665"/>
                  </a:lnTo>
                  <a:lnTo>
                    <a:pt x="814158" y="50139"/>
                  </a:lnTo>
                  <a:lnTo>
                    <a:pt x="857605" y="65697"/>
                  </a:lnTo>
                  <a:lnTo>
                    <a:pt x="895959" y="90106"/>
                  </a:lnTo>
                  <a:lnTo>
                    <a:pt x="927963" y="122110"/>
                  </a:lnTo>
                  <a:lnTo>
                    <a:pt x="952373" y="160464"/>
                  </a:lnTo>
                  <a:lnTo>
                    <a:pt x="967930" y="203923"/>
                  </a:lnTo>
                  <a:lnTo>
                    <a:pt x="973391" y="251218"/>
                  </a:lnTo>
                  <a:lnTo>
                    <a:pt x="973391" y="109791"/>
                  </a:lnTo>
                  <a:lnTo>
                    <a:pt x="928687" y="59093"/>
                  </a:lnTo>
                  <a:lnTo>
                    <a:pt x="893635" y="34302"/>
                  </a:lnTo>
                  <a:lnTo>
                    <a:pt x="854494" y="15722"/>
                  </a:lnTo>
                  <a:lnTo>
                    <a:pt x="811999" y="4051"/>
                  </a:lnTo>
                  <a:lnTo>
                    <a:pt x="766851" y="0"/>
                  </a:lnTo>
                  <a:lnTo>
                    <a:pt x="721702" y="4051"/>
                  </a:lnTo>
                  <a:lnTo>
                    <a:pt x="679196" y="15722"/>
                  </a:lnTo>
                  <a:lnTo>
                    <a:pt x="640067" y="34302"/>
                  </a:lnTo>
                  <a:lnTo>
                    <a:pt x="605002" y="59093"/>
                  </a:lnTo>
                  <a:lnTo>
                    <a:pt x="574725" y="89369"/>
                  </a:lnTo>
                  <a:lnTo>
                    <a:pt x="549948" y="124421"/>
                  </a:lnTo>
                  <a:lnTo>
                    <a:pt x="531368" y="163563"/>
                  </a:lnTo>
                  <a:lnTo>
                    <a:pt x="519696" y="206070"/>
                  </a:lnTo>
                  <a:lnTo>
                    <a:pt x="515645" y="251218"/>
                  </a:lnTo>
                  <a:lnTo>
                    <a:pt x="519696" y="296379"/>
                  </a:lnTo>
                  <a:lnTo>
                    <a:pt x="531368" y="338874"/>
                  </a:lnTo>
                  <a:lnTo>
                    <a:pt x="549948" y="378015"/>
                  </a:lnTo>
                  <a:lnTo>
                    <a:pt x="574725" y="413067"/>
                  </a:lnTo>
                  <a:lnTo>
                    <a:pt x="605002" y="443344"/>
                  </a:lnTo>
                  <a:lnTo>
                    <a:pt x="640067" y="468134"/>
                  </a:lnTo>
                  <a:lnTo>
                    <a:pt x="679196" y="486714"/>
                  </a:lnTo>
                  <a:lnTo>
                    <a:pt x="721702" y="498386"/>
                  </a:lnTo>
                  <a:lnTo>
                    <a:pt x="766851" y="502424"/>
                  </a:lnTo>
                  <a:lnTo>
                    <a:pt x="811999" y="498386"/>
                  </a:lnTo>
                  <a:lnTo>
                    <a:pt x="854494" y="486714"/>
                  </a:lnTo>
                  <a:lnTo>
                    <a:pt x="893635" y="468134"/>
                  </a:lnTo>
                  <a:lnTo>
                    <a:pt x="908278" y="457771"/>
                  </a:lnTo>
                  <a:lnTo>
                    <a:pt x="928687" y="443344"/>
                  </a:lnTo>
                  <a:lnTo>
                    <a:pt x="958964" y="413067"/>
                  </a:lnTo>
                  <a:lnTo>
                    <a:pt x="983742" y="378015"/>
                  </a:lnTo>
                  <a:lnTo>
                    <a:pt x="1002322" y="338874"/>
                  </a:lnTo>
                  <a:lnTo>
                    <a:pt x="1013993" y="296379"/>
                  </a:lnTo>
                  <a:lnTo>
                    <a:pt x="1018032" y="251218"/>
                  </a:lnTo>
                  <a:close/>
                </a:path>
              </a:pathLst>
            </a:custGeom>
            <a:solidFill>
              <a:srgbClr val="00BB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97460" y="402056"/>
              <a:ext cx="1138542" cy="672446"/>
            </a:xfrm>
            <a:prstGeom prst="rect">
              <a:avLst/>
            </a:prstGeom>
          </p:spPr>
        </p:pic>
      </p:grpSp>
      <p:sp>
        <p:nvSpPr>
          <p:cNvPr id="10" name="object 10"/>
          <p:cNvSpPr/>
          <p:nvPr/>
        </p:nvSpPr>
        <p:spPr>
          <a:xfrm>
            <a:off x="431999" y="936004"/>
            <a:ext cx="2040889" cy="396240"/>
          </a:xfrm>
          <a:custGeom>
            <a:avLst/>
            <a:gdLst/>
            <a:ahLst/>
            <a:cxnLst/>
            <a:rect l="l" t="t" r="r" b="b"/>
            <a:pathLst>
              <a:path w="2040889" h="396240">
                <a:moveTo>
                  <a:pt x="1836000" y="0"/>
                </a:moveTo>
                <a:lnTo>
                  <a:pt x="204889" y="0"/>
                </a:lnTo>
                <a:lnTo>
                  <a:pt x="157909" y="5229"/>
                </a:lnTo>
                <a:lnTo>
                  <a:pt x="114784" y="20124"/>
                </a:lnTo>
                <a:lnTo>
                  <a:pt x="76741" y="43497"/>
                </a:lnTo>
                <a:lnTo>
                  <a:pt x="45011" y="74159"/>
                </a:lnTo>
                <a:lnTo>
                  <a:pt x="20825" y="110921"/>
                </a:lnTo>
                <a:lnTo>
                  <a:pt x="5411" y="152595"/>
                </a:lnTo>
                <a:lnTo>
                  <a:pt x="0" y="197993"/>
                </a:lnTo>
                <a:lnTo>
                  <a:pt x="5411" y="243395"/>
                </a:lnTo>
                <a:lnTo>
                  <a:pt x="20825" y="285072"/>
                </a:lnTo>
                <a:lnTo>
                  <a:pt x="45011" y="321837"/>
                </a:lnTo>
                <a:lnTo>
                  <a:pt x="76741" y="352500"/>
                </a:lnTo>
                <a:lnTo>
                  <a:pt x="114784" y="375873"/>
                </a:lnTo>
                <a:lnTo>
                  <a:pt x="157909" y="390769"/>
                </a:lnTo>
                <a:lnTo>
                  <a:pt x="204889" y="395998"/>
                </a:lnTo>
                <a:lnTo>
                  <a:pt x="1836000" y="395998"/>
                </a:lnTo>
                <a:lnTo>
                  <a:pt x="1882980" y="390769"/>
                </a:lnTo>
                <a:lnTo>
                  <a:pt x="1926105" y="375873"/>
                </a:lnTo>
                <a:lnTo>
                  <a:pt x="1964148" y="352500"/>
                </a:lnTo>
                <a:lnTo>
                  <a:pt x="1995878" y="321837"/>
                </a:lnTo>
                <a:lnTo>
                  <a:pt x="2020064" y="285072"/>
                </a:lnTo>
                <a:lnTo>
                  <a:pt x="2035478" y="243395"/>
                </a:lnTo>
                <a:lnTo>
                  <a:pt x="2040890" y="197993"/>
                </a:lnTo>
                <a:lnTo>
                  <a:pt x="2035478" y="152595"/>
                </a:lnTo>
                <a:lnTo>
                  <a:pt x="2020064" y="110921"/>
                </a:lnTo>
                <a:lnTo>
                  <a:pt x="1995878" y="74159"/>
                </a:lnTo>
                <a:lnTo>
                  <a:pt x="1964148" y="43497"/>
                </a:lnTo>
                <a:lnTo>
                  <a:pt x="1926105" y="20124"/>
                </a:lnTo>
                <a:lnTo>
                  <a:pt x="1882980" y="5229"/>
                </a:lnTo>
                <a:lnTo>
                  <a:pt x="1836000" y="0"/>
                </a:lnTo>
                <a:close/>
              </a:path>
            </a:pathLst>
          </a:custGeom>
          <a:solidFill>
            <a:srgbClr val="00B9B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2619002" y="936004"/>
            <a:ext cx="2372995" cy="396240"/>
            <a:chOff x="2619002" y="936004"/>
            <a:chExt cx="2372995" cy="396240"/>
          </a:xfrm>
        </p:grpSpPr>
        <p:sp>
          <p:nvSpPr>
            <p:cNvPr id="12" name="object 12"/>
            <p:cNvSpPr/>
            <p:nvPr/>
          </p:nvSpPr>
          <p:spPr>
            <a:xfrm>
              <a:off x="2628527" y="945529"/>
              <a:ext cx="2353945" cy="377190"/>
            </a:xfrm>
            <a:custGeom>
              <a:avLst/>
              <a:gdLst/>
              <a:ahLst/>
              <a:cxnLst/>
              <a:rect l="l" t="t" r="r" b="b"/>
              <a:pathLst>
                <a:path w="2353945" h="377190">
                  <a:moveTo>
                    <a:pt x="2158580" y="376948"/>
                  </a:moveTo>
                  <a:lnTo>
                    <a:pt x="2203320" y="371962"/>
                  </a:lnTo>
                  <a:lnTo>
                    <a:pt x="2244420" y="357763"/>
                  </a:lnTo>
                  <a:lnTo>
                    <a:pt x="2280697" y="335491"/>
                  </a:lnTo>
                  <a:lnTo>
                    <a:pt x="2310970" y="306286"/>
                  </a:lnTo>
                  <a:lnTo>
                    <a:pt x="2334057" y="271287"/>
                  </a:lnTo>
                  <a:lnTo>
                    <a:pt x="2348776" y="231635"/>
                  </a:lnTo>
                  <a:lnTo>
                    <a:pt x="2353945" y="188468"/>
                  </a:lnTo>
                  <a:lnTo>
                    <a:pt x="2348776" y="145305"/>
                  </a:lnTo>
                  <a:lnTo>
                    <a:pt x="2334057" y="105656"/>
                  </a:lnTo>
                  <a:lnTo>
                    <a:pt x="2310970" y="70659"/>
                  </a:lnTo>
                  <a:lnTo>
                    <a:pt x="2280697" y="41455"/>
                  </a:lnTo>
                  <a:lnTo>
                    <a:pt x="2244420" y="19184"/>
                  </a:lnTo>
                  <a:lnTo>
                    <a:pt x="2203320" y="4986"/>
                  </a:lnTo>
                  <a:lnTo>
                    <a:pt x="2158580" y="0"/>
                  </a:lnTo>
                  <a:lnTo>
                    <a:pt x="195364" y="0"/>
                  </a:lnTo>
                  <a:lnTo>
                    <a:pt x="150624" y="4986"/>
                  </a:lnTo>
                  <a:lnTo>
                    <a:pt x="109524" y="19184"/>
                  </a:lnTo>
                  <a:lnTo>
                    <a:pt x="73247" y="41455"/>
                  </a:lnTo>
                  <a:lnTo>
                    <a:pt x="42974" y="70659"/>
                  </a:lnTo>
                  <a:lnTo>
                    <a:pt x="19887" y="105656"/>
                  </a:lnTo>
                  <a:lnTo>
                    <a:pt x="5168" y="145305"/>
                  </a:lnTo>
                  <a:lnTo>
                    <a:pt x="0" y="188468"/>
                  </a:lnTo>
                  <a:lnTo>
                    <a:pt x="5168" y="231635"/>
                  </a:lnTo>
                  <a:lnTo>
                    <a:pt x="19887" y="271287"/>
                  </a:lnTo>
                  <a:lnTo>
                    <a:pt x="42974" y="306286"/>
                  </a:lnTo>
                  <a:lnTo>
                    <a:pt x="73247" y="335491"/>
                  </a:lnTo>
                  <a:lnTo>
                    <a:pt x="109524" y="357763"/>
                  </a:lnTo>
                  <a:lnTo>
                    <a:pt x="150624" y="371962"/>
                  </a:lnTo>
                  <a:lnTo>
                    <a:pt x="195364" y="376948"/>
                  </a:lnTo>
                  <a:lnTo>
                    <a:pt x="2158580" y="376948"/>
                  </a:lnTo>
                  <a:close/>
                </a:path>
              </a:pathLst>
            </a:custGeom>
            <a:ln w="19050">
              <a:solidFill>
                <a:srgbClr val="00B9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469124" y="946799"/>
              <a:ext cx="0" cy="374650"/>
            </a:xfrm>
            <a:custGeom>
              <a:avLst/>
              <a:gdLst/>
              <a:ahLst/>
              <a:cxnLst/>
              <a:rect l="l" t="t" r="r" b="b"/>
              <a:pathLst>
                <a:path h="374650">
                  <a:moveTo>
                    <a:pt x="0" y="0"/>
                  </a:moveTo>
                  <a:lnTo>
                    <a:pt x="0" y="374396"/>
                  </a:lnTo>
                </a:path>
              </a:pathLst>
            </a:custGeom>
            <a:ln w="19050">
              <a:solidFill>
                <a:srgbClr val="00B9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432004" y="432004"/>
            <a:ext cx="3667125" cy="396240"/>
          </a:xfrm>
          <a:custGeom>
            <a:avLst/>
            <a:gdLst/>
            <a:ahLst/>
            <a:cxnLst/>
            <a:rect l="l" t="t" r="r" b="b"/>
            <a:pathLst>
              <a:path w="3667125" h="396240">
                <a:moveTo>
                  <a:pt x="3461994" y="0"/>
                </a:moveTo>
                <a:lnTo>
                  <a:pt x="204889" y="0"/>
                </a:lnTo>
                <a:lnTo>
                  <a:pt x="157909" y="5229"/>
                </a:lnTo>
                <a:lnTo>
                  <a:pt x="114784" y="20124"/>
                </a:lnTo>
                <a:lnTo>
                  <a:pt x="76741" y="43497"/>
                </a:lnTo>
                <a:lnTo>
                  <a:pt x="45011" y="74159"/>
                </a:lnTo>
                <a:lnTo>
                  <a:pt x="20825" y="110921"/>
                </a:lnTo>
                <a:lnTo>
                  <a:pt x="5411" y="152595"/>
                </a:lnTo>
                <a:lnTo>
                  <a:pt x="0" y="197993"/>
                </a:lnTo>
                <a:lnTo>
                  <a:pt x="5411" y="243395"/>
                </a:lnTo>
                <a:lnTo>
                  <a:pt x="20825" y="285072"/>
                </a:lnTo>
                <a:lnTo>
                  <a:pt x="45011" y="321837"/>
                </a:lnTo>
                <a:lnTo>
                  <a:pt x="76741" y="352500"/>
                </a:lnTo>
                <a:lnTo>
                  <a:pt x="114784" y="375873"/>
                </a:lnTo>
                <a:lnTo>
                  <a:pt x="157909" y="390769"/>
                </a:lnTo>
                <a:lnTo>
                  <a:pt x="204889" y="395998"/>
                </a:lnTo>
                <a:lnTo>
                  <a:pt x="3461994" y="395998"/>
                </a:lnTo>
                <a:lnTo>
                  <a:pt x="3508973" y="390769"/>
                </a:lnTo>
                <a:lnTo>
                  <a:pt x="3552099" y="375873"/>
                </a:lnTo>
                <a:lnTo>
                  <a:pt x="3590142" y="352500"/>
                </a:lnTo>
                <a:lnTo>
                  <a:pt x="3621871" y="321837"/>
                </a:lnTo>
                <a:lnTo>
                  <a:pt x="3646058" y="285072"/>
                </a:lnTo>
                <a:lnTo>
                  <a:pt x="3661472" y="243395"/>
                </a:lnTo>
                <a:lnTo>
                  <a:pt x="3666883" y="197993"/>
                </a:lnTo>
                <a:lnTo>
                  <a:pt x="3661472" y="152595"/>
                </a:lnTo>
                <a:lnTo>
                  <a:pt x="3646058" y="110921"/>
                </a:lnTo>
                <a:lnTo>
                  <a:pt x="3621871" y="74159"/>
                </a:lnTo>
                <a:lnTo>
                  <a:pt x="3590142" y="43497"/>
                </a:lnTo>
                <a:lnTo>
                  <a:pt x="3552099" y="20124"/>
                </a:lnTo>
                <a:lnTo>
                  <a:pt x="3508973" y="5229"/>
                </a:lnTo>
                <a:lnTo>
                  <a:pt x="3461994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63299" y="493476"/>
            <a:ext cx="3535830" cy="2359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sz="1450" b="1" spc="1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sz="1450" b="1" spc="14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Domestic</a:t>
            </a:r>
            <a:r>
              <a:rPr sz="1450" b="1" spc="1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450" b="1" spc="14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450" b="1" spc="1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spc="-2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31998" y="1618206"/>
            <a:ext cx="5472430" cy="685800"/>
            <a:chOff x="431998" y="1618206"/>
            <a:chExt cx="5472430" cy="685800"/>
          </a:xfrm>
        </p:grpSpPr>
        <p:sp>
          <p:nvSpPr>
            <p:cNvPr id="17" name="object 17"/>
            <p:cNvSpPr/>
            <p:nvPr/>
          </p:nvSpPr>
          <p:spPr>
            <a:xfrm>
              <a:off x="431998" y="1618206"/>
              <a:ext cx="5472430" cy="685800"/>
            </a:xfrm>
            <a:custGeom>
              <a:avLst/>
              <a:gdLst/>
              <a:ahLst/>
              <a:cxnLst/>
              <a:rect l="l" t="t" r="r" b="b"/>
              <a:pathLst>
                <a:path w="5472430" h="685800">
                  <a:moveTo>
                    <a:pt x="5255996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469798"/>
                  </a:lnTo>
                  <a:lnTo>
                    <a:pt x="5704" y="519324"/>
                  </a:lnTo>
                  <a:lnTo>
                    <a:pt x="21955" y="564788"/>
                  </a:lnTo>
                  <a:lnTo>
                    <a:pt x="47454" y="604895"/>
                  </a:lnTo>
                  <a:lnTo>
                    <a:pt x="80904" y="638345"/>
                  </a:lnTo>
                  <a:lnTo>
                    <a:pt x="121011" y="663844"/>
                  </a:lnTo>
                  <a:lnTo>
                    <a:pt x="166475" y="680095"/>
                  </a:lnTo>
                  <a:lnTo>
                    <a:pt x="216001" y="685800"/>
                  </a:lnTo>
                  <a:lnTo>
                    <a:pt x="5255996" y="685800"/>
                  </a:lnTo>
                  <a:lnTo>
                    <a:pt x="5305526" y="680095"/>
                  </a:lnTo>
                  <a:lnTo>
                    <a:pt x="5350992" y="663844"/>
                  </a:lnTo>
                  <a:lnTo>
                    <a:pt x="5391098" y="638345"/>
                  </a:lnTo>
                  <a:lnTo>
                    <a:pt x="5424548" y="604895"/>
                  </a:lnTo>
                  <a:lnTo>
                    <a:pt x="5450045" y="564788"/>
                  </a:lnTo>
                  <a:lnTo>
                    <a:pt x="5466293" y="519324"/>
                  </a:lnTo>
                  <a:lnTo>
                    <a:pt x="5471998" y="469798"/>
                  </a:lnTo>
                  <a:lnTo>
                    <a:pt x="5471998" y="216001"/>
                  </a:lnTo>
                  <a:lnTo>
                    <a:pt x="5466293" y="166475"/>
                  </a:lnTo>
                  <a:lnTo>
                    <a:pt x="5450045" y="121011"/>
                  </a:lnTo>
                  <a:lnTo>
                    <a:pt x="5424548" y="80904"/>
                  </a:lnTo>
                  <a:lnTo>
                    <a:pt x="5391098" y="47454"/>
                  </a:lnTo>
                  <a:lnTo>
                    <a:pt x="5350992" y="21955"/>
                  </a:lnTo>
                  <a:lnTo>
                    <a:pt x="5305526" y="5704"/>
                  </a:lnTo>
                  <a:lnTo>
                    <a:pt x="5255996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48006" y="1760405"/>
              <a:ext cx="383540" cy="383540"/>
            </a:xfrm>
            <a:custGeom>
              <a:avLst/>
              <a:gdLst/>
              <a:ahLst/>
              <a:cxnLst/>
              <a:rect l="l" t="t" r="r" b="b"/>
              <a:pathLst>
                <a:path w="383540" h="383539">
                  <a:moveTo>
                    <a:pt x="191693" y="0"/>
                  </a:moveTo>
                  <a:lnTo>
                    <a:pt x="147740" y="5062"/>
                  </a:lnTo>
                  <a:lnTo>
                    <a:pt x="107392" y="19484"/>
                  </a:lnTo>
                  <a:lnTo>
                    <a:pt x="71800" y="42113"/>
                  </a:lnTo>
                  <a:lnTo>
                    <a:pt x="42113" y="71800"/>
                  </a:lnTo>
                  <a:lnTo>
                    <a:pt x="19484" y="107392"/>
                  </a:lnTo>
                  <a:lnTo>
                    <a:pt x="5062" y="147740"/>
                  </a:lnTo>
                  <a:lnTo>
                    <a:pt x="0" y="191693"/>
                  </a:lnTo>
                  <a:lnTo>
                    <a:pt x="5062" y="235651"/>
                  </a:lnTo>
                  <a:lnTo>
                    <a:pt x="19484" y="276002"/>
                  </a:lnTo>
                  <a:lnTo>
                    <a:pt x="42113" y="311597"/>
                  </a:lnTo>
                  <a:lnTo>
                    <a:pt x="71800" y="341285"/>
                  </a:lnTo>
                  <a:lnTo>
                    <a:pt x="107392" y="363915"/>
                  </a:lnTo>
                  <a:lnTo>
                    <a:pt x="147740" y="378337"/>
                  </a:lnTo>
                  <a:lnTo>
                    <a:pt x="191693" y="383400"/>
                  </a:lnTo>
                  <a:lnTo>
                    <a:pt x="235646" y="378337"/>
                  </a:lnTo>
                  <a:lnTo>
                    <a:pt x="275994" y="363915"/>
                  </a:lnTo>
                  <a:lnTo>
                    <a:pt x="311587" y="341285"/>
                  </a:lnTo>
                  <a:lnTo>
                    <a:pt x="341273" y="311597"/>
                  </a:lnTo>
                  <a:lnTo>
                    <a:pt x="363903" y="276002"/>
                  </a:lnTo>
                  <a:lnTo>
                    <a:pt x="378324" y="235651"/>
                  </a:lnTo>
                  <a:lnTo>
                    <a:pt x="383387" y="191693"/>
                  </a:lnTo>
                  <a:lnTo>
                    <a:pt x="378324" y="147740"/>
                  </a:lnTo>
                  <a:lnTo>
                    <a:pt x="363903" y="107392"/>
                  </a:lnTo>
                  <a:lnTo>
                    <a:pt x="341273" y="71800"/>
                  </a:lnTo>
                  <a:lnTo>
                    <a:pt x="311587" y="42113"/>
                  </a:lnTo>
                  <a:lnTo>
                    <a:pt x="275994" y="19484"/>
                  </a:lnTo>
                  <a:lnTo>
                    <a:pt x="235646" y="5062"/>
                  </a:lnTo>
                  <a:lnTo>
                    <a:pt x="19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5600" y="1846808"/>
              <a:ext cx="74472" cy="207683"/>
            </a:xfrm>
            <a:prstGeom prst="rect">
              <a:avLst/>
            </a:prstGeom>
          </p:spPr>
        </p:pic>
      </p:grpSp>
      <p:grpSp>
        <p:nvGrpSpPr>
          <p:cNvPr id="20" name="object 20"/>
          <p:cNvGrpSpPr/>
          <p:nvPr/>
        </p:nvGrpSpPr>
        <p:grpSpPr>
          <a:xfrm>
            <a:off x="431998" y="2484002"/>
            <a:ext cx="6696075" cy="1194435"/>
            <a:chOff x="431998" y="2484002"/>
            <a:chExt cx="6696075" cy="1194435"/>
          </a:xfrm>
        </p:grpSpPr>
        <p:sp>
          <p:nvSpPr>
            <p:cNvPr id="21" name="object 21"/>
            <p:cNvSpPr/>
            <p:nvPr/>
          </p:nvSpPr>
          <p:spPr>
            <a:xfrm>
              <a:off x="432000" y="2493525"/>
              <a:ext cx="6696075" cy="638810"/>
            </a:xfrm>
            <a:custGeom>
              <a:avLst/>
              <a:gdLst/>
              <a:ahLst/>
              <a:cxnLst/>
              <a:rect l="l" t="t" r="r" b="b"/>
              <a:pathLst>
                <a:path w="6696075" h="638810">
                  <a:moveTo>
                    <a:pt x="6470472" y="0"/>
                  </a:moveTo>
                  <a:lnTo>
                    <a:pt x="225526" y="0"/>
                  </a:lnTo>
                  <a:lnTo>
                    <a:pt x="176000" y="5704"/>
                  </a:lnTo>
                  <a:lnTo>
                    <a:pt x="130536" y="21955"/>
                  </a:lnTo>
                  <a:lnTo>
                    <a:pt x="90429" y="47454"/>
                  </a:lnTo>
                  <a:lnTo>
                    <a:pt x="56979" y="80904"/>
                  </a:lnTo>
                  <a:lnTo>
                    <a:pt x="31480" y="121011"/>
                  </a:lnTo>
                  <a:lnTo>
                    <a:pt x="15229" y="166475"/>
                  </a:lnTo>
                  <a:lnTo>
                    <a:pt x="9525" y="216001"/>
                  </a:lnTo>
                  <a:lnTo>
                    <a:pt x="0" y="638479"/>
                  </a:lnTo>
                  <a:lnTo>
                    <a:pt x="6695998" y="638479"/>
                  </a:lnTo>
                  <a:lnTo>
                    <a:pt x="6686473" y="216001"/>
                  </a:lnTo>
                  <a:lnTo>
                    <a:pt x="6680768" y="166475"/>
                  </a:lnTo>
                  <a:lnTo>
                    <a:pt x="6664518" y="121011"/>
                  </a:lnTo>
                  <a:lnTo>
                    <a:pt x="6639019" y="80904"/>
                  </a:lnTo>
                  <a:lnTo>
                    <a:pt x="6605568" y="47454"/>
                  </a:lnTo>
                  <a:lnTo>
                    <a:pt x="6565462" y="21955"/>
                  </a:lnTo>
                  <a:lnTo>
                    <a:pt x="6519998" y="5704"/>
                  </a:lnTo>
                  <a:lnTo>
                    <a:pt x="6470472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41523" y="2493527"/>
              <a:ext cx="6677025" cy="1175385"/>
            </a:xfrm>
            <a:custGeom>
              <a:avLst/>
              <a:gdLst/>
              <a:ahLst/>
              <a:cxnLst/>
              <a:rect l="l" t="t" r="r" b="b"/>
              <a:pathLst>
                <a:path w="6677025" h="1175385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958951"/>
                  </a:lnTo>
                  <a:lnTo>
                    <a:pt x="5704" y="1008477"/>
                  </a:lnTo>
                  <a:lnTo>
                    <a:pt x="21955" y="1053942"/>
                  </a:lnTo>
                  <a:lnTo>
                    <a:pt x="47454" y="1094048"/>
                  </a:lnTo>
                  <a:lnTo>
                    <a:pt x="80904" y="1127499"/>
                  </a:lnTo>
                  <a:lnTo>
                    <a:pt x="121011" y="1152997"/>
                  </a:lnTo>
                  <a:lnTo>
                    <a:pt x="166475" y="1169248"/>
                  </a:lnTo>
                  <a:lnTo>
                    <a:pt x="216001" y="1174953"/>
                  </a:lnTo>
                  <a:lnTo>
                    <a:pt x="6460947" y="1174953"/>
                  </a:lnTo>
                  <a:lnTo>
                    <a:pt x="6510477" y="1169248"/>
                  </a:lnTo>
                  <a:lnTo>
                    <a:pt x="6555943" y="1152997"/>
                  </a:lnTo>
                  <a:lnTo>
                    <a:pt x="6596049" y="1127499"/>
                  </a:lnTo>
                  <a:lnTo>
                    <a:pt x="6629498" y="1094048"/>
                  </a:lnTo>
                  <a:lnTo>
                    <a:pt x="6654995" y="1053942"/>
                  </a:lnTo>
                  <a:lnTo>
                    <a:pt x="6671244" y="1008477"/>
                  </a:lnTo>
                  <a:lnTo>
                    <a:pt x="6676948" y="958951"/>
                  </a:lnTo>
                  <a:lnTo>
                    <a:pt x="6676948" y="216001"/>
                  </a:lnTo>
                  <a:lnTo>
                    <a:pt x="6671244" y="166475"/>
                  </a:lnTo>
                  <a:lnTo>
                    <a:pt x="6654995" y="121011"/>
                  </a:lnTo>
                  <a:lnTo>
                    <a:pt x="6629498" y="80904"/>
                  </a:lnTo>
                  <a:lnTo>
                    <a:pt x="6596049" y="47454"/>
                  </a:lnTo>
                  <a:lnTo>
                    <a:pt x="6555943" y="21955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12002" y="3272397"/>
              <a:ext cx="243509" cy="243522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80803" y="3272397"/>
              <a:ext cx="243509" cy="243522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42403" y="3272397"/>
              <a:ext cx="243509" cy="243522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13521" y="3272397"/>
              <a:ext cx="243509" cy="243522"/>
            </a:xfrm>
            <a:prstGeom prst="rect">
              <a:avLst/>
            </a:prstGeom>
          </p:spPr>
        </p:pic>
      </p:grpSp>
      <p:grpSp>
        <p:nvGrpSpPr>
          <p:cNvPr id="27" name="object 27"/>
          <p:cNvGrpSpPr/>
          <p:nvPr/>
        </p:nvGrpSpPr>
        <p:grpSpPr>
          <a:xfrm>
            <a:off x="431998" y="3855602"/>
            <a:ext cx="6696075" cy="978535"/>
            <a:chOff x="431998" y="3855602"/>
            <a:chExt cx="6696075" cy="978535"/>
          </a:xfrm>
        </p:grpSpPr>
        <p:sp>
          <p:nvSpPr>
            <p:cNvPr id="28" name="object 28"/>
            <p:cNvSpPr/>
            <p:nvPr/>
          </p:nvSpPr>
          <p:spPr>
            <a:xfrm>
              <a:off x="432000" y="3865128"/>
              <a:ext cx="6696075" cy="422909"/>
            </a:xfrm>
            <a:custGeom>
              <a:avLst/>
              <a:gdLst/>
              <a:ahLst/>
              <a:cxnLst/>
              <a:rect l="l" t="t" r="r" b="b"/>
              <a:pathLst>
                <a:path w="6696075" h="422910">
                  <a:moveTo>
                    <a:pt x="6470472" y="0"/>
                  </a:moveTo>
                  <a:lnTo>
                    <a:pt x="225526" y="0"/>
                  </a:lnTo>
                  <a:lnTo>
                    <a:pt x="176000" y="5704"/>
                  </a:lnTo>
                  <a:lnTo>
                    <a:pt x="130536" y="21955"/>
                  </a:lnTo>
                  <a:lnTo>
                    <a:pt x="90429" y="47454"/>
                  </a:lnTo>
                  <a:lnTo>
                    <a:pt x="56979" y="80904"/>
                  </a:lnTo>
                  <a:lnTo>
                    <a:pt x="31480" y="121011"/>
                  </a:lnTo>
                  <a:lnTo>
                    <a:pt x="15229" y="166475"/>
                  </a:lnTo>
                  <a:lnTo>
                    <a:pt x="9525" y="216001"/>
                  </a:lnTo>
                  <a:lnTo>
                    <a:pt x="0" y="422478"/>
                  </a:lnTo>
                  <a:lnTo>
                    <a:pt x="6695998" y="422478"/>
                  </a:lnTo>
                  <a:lnTo>
                    <a:pt x="6686473" y="216001"/>
                  </a:lnTo>
                  <a:lnTo>
                    <a:pt x="6680768" y="166475"/>
                  </a:lnTo>
                  <a:lnTo>
                    <a:pt x="6664518" y="121011"/>
                  </a:lnTo>
                  <a:lnTo>
                    <a:pt x="6639019" y="80904"/>
                  </a:lnTo>
                  <a:lnTo>
                    <a:pt x="6605568" y="47454"/>
                  </a:lnTo>
                  <a:lnTo>
                    <a:pt x="6565462" y="21955"/>
                  </a:lnTo>
                  <a:lnTo>
                    <a:pt x="6519998" y="5704"/>
                  </a:lnTo>
                  <a:lnTo>
                    <a:pt x="6470472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41523" y="3865127"/>
              <a:ext cx="6677025" cy="959485"/>
            </a:xfrm>
            <a:custGeom>
              <a:avLst/>
              <a:gdLst/>
              <a:ahLst/>
              <a:cxnLst/>
              <a:rect l="l" t="t" r="r" b="b"/>
              <a:pathLst>
                <a:path w="6677025" h="959485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742950"/>
                  </a:lnTo>
                  <a:lnTo>
                    <a:pt x="5704" y="792476"/>
                  </a:lnTo>
                  <a:lnTo>
                    <a:pt x="21955" y="837940"/>
                  </a:lnTo>
                  <a:lnTo>
                    <a:pt x="47454" y="878046"/>
                  </a:lnTo>
                  <a:lnTo>
                    <a:pt x="80904" y="911497"/>
                  </a:lnTo>
                  <a:lnTo>
                    <a:pt x="121011" y="936996"/>
                  </a:lnTo>
                  <a:lnTo>
                    <a:pt x="166475" y="953246"/>
                  </a:lnTo>
                  <a:lnTo>
                    <a:pt x="216001" y="958951"/>
                  </a:lnTo>
                  <a:lnTo>
                    <a:pt x="6460947" y="958951"/>
                  </a:lnTo>
                  <a:lnTo>
                    <a:pt x="6510477" y="953246"/>
                  </a:lnTo>
                  <a:lnTo>
                    <a:pt x="6555943" y="936996"/>
                  </a:lnTo>
                  <a:lnTo>
                    <a:pt x="6596049" y="911497"/>
                  </a:lnTo>
                  <a:lnTo>
                    <a:pt x="6629498" y="878046"/>
                  </a:lnTo>
                  <a:lnTo>
                    <a:pt x="6654995" y="837940"/>
                  </a:lnTo>
                  <a:lnTo>
                    <a:pt x="6671244" y="792476"/>
                  </a:lnTo>
                  <a:lnTo>
                    <a:pt x="6676948" y="742950"/>
                  </a:lnTo>
                  <a:lnTo>
                    <a:pt x="6676948" y="216001"/>
                  </a:lnTo>
                  <a:lnTo>
                    <a:pt x="6671244" y="166475"/>
                  </a:lnTo>
                  <a:lnTo>
                    <a:pt x="6654995" y="121011"/>
                  </a:lnTo>
                  <a:lnTo>
                    <a:pt x="6629498" y="80904"/>
                  </a:lnTo>
                  <a:lnTo>
                    <a:pt x="6596049" y="47454"/>
                  </a:lnTo>
                  <a:lnTo>
                    <a:pt x="6555943" y="21955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49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12002" y="4427998"/>
              <a:ext cx="243509" cy="243522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80803" y="4427998"/>
              <a:ext cx="243509" cy="243522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42403" y="4427998"/>
              <a:ext cx="243509" cy="243522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13521" y="4427998"/>
              <a:ext cx="243509" cy="243522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599300" y="1733918"/>
            <a:ext cx="5978525" cy="1354089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555625" marR="1086485">
              <a:lnSpc>
                <a:spcPts val="1470"/>
              </a:lnSpc>
              <a:spcBef>
                <a:spcPts val="325"/>
              </a:spcBef>
            </a:pP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</a:t>
            </a:r>
            <a:r>
              <a:rPr sz="1950" b="1" spc="172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choice:</a:t>
            </a:r>
            <a:r>
              <a:rPr sz="1950" b="1" spc="172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</a:t>
            </a:r>
            <a:r>
              <a:rPr sz="1950" b="1" spc="179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950" b="1" spc="172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sz="1950" b="1" spc="277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solidFill>
                  <a:srgbClr val="002F2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Noto Sans HK Black"/>
              </a:rPr>
              <a:t>✓</a:t>
            </a:r>
            <a:r>
              <a:rPr sz="1400" b="1" spc="120" dirty="0">
                <a:solidFill>
                  <a:srgbClr val="002F2F"/>
                </a:solidFill>
                <a:latin typeface="Noto Sans HK Black"/>
                <a:cs typeface="Noto Sans HK Black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sz="1950" b="1" spc="172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950" b="1" spc="179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950" b="1" spc="172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circles</a:t>
            </a:r>
            <a:r>
              <a:rPr sz="1950" b="1" spc="179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950" b="1" spc="120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950" b="1" spc="179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spc="-15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answer.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940"/>
              </a:spcBef>
            </a:pP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indent="141605">
              <a:lnSpc>
                <a:spcPct val="102600"/>
              </a:lnSpc>
              <a:spcBef>
                <a:spcPts val="5"/>
              </a:spcBef>
              <a:buAutoNum type="arabicPeriod"/>
              <a:tabLst>
                <a:tab pos="154305" algn="l"/>
              </a:tabLst>
            </a:pPr>
            <a:r>
              <a:rPr lang="en-US" sz="1300" b="1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sz="1300" b="1" spc="160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6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sz="1300" b="1" spc="16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1300" b="1" spc="16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6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r>
              <a:rPr sz="1300" b="1" spc="12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constituent</a:t>
            </a:r>
            <a:r>
              <a:rPr sz="1300" b="1" spc="16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municipal</a:t>
            </a:r>
            <a:r>
              <a:rPr sz="1300" b="1" spc="16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solid</a:t>
            </a:r>
            <a:r>
              <a:rPr sz="1300" b="1" spc="16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300" b="1" spc="16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2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Hong</a:t>
            </a:r>
            <a:r>
              <a:rPr sz="1300" b="1" spc="15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Kong</a:t>
            </a:r>
            <a:r>
              <a:rPr sz="1300" b="1" spc="-10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99300" y="5125437"/>
            <a:ext cx="6541297" cy="728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sz="1300" b="1" spc="14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sz="1300" b="1" spc="14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300" b="1" spc="1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4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sz="1300" b="1" spc="14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1300" b="1" spc="14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300" b="1" spc="14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300" b="1" spc="14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300" b="1" spc="14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r>
              <a:rPr sz="1300" b="1" spc="14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r>
              <a:rPr sz="1300" b="1" spc="14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300" b="1" spc="14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Hong</a:t>
            </a:r>
            <a:r>
              <a:rPr sz="1300" b="1" spc="14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Kong?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869"/>
              </a:spcBef>
            </a:pP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>
              <a:lnSpc>
                <a:spcPct val="100000"/>
              </a:lnSpc>
              <a:spcBef>
                <a:spcPts val="5"/>
              </a:spcBef>
            </a:pP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300" b="1" spc="15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  <a:r>
              <a:rPr sz="1300" b="1" spc="15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1300" b="1" spc="15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62300" y="5951249"/>
            <a:ext cx="207651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300" b="1" spc="10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300" b="1" spc="10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367403" y="5951249"/>
            <a:ext cx="33083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2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62300" y="6302752"/>
            <a:ext cx="137922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Waste-to-</a:t>
            </a:r>
            <a:r>
              <a:rPr sz="13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62300" y="6654256"/>
            <a:ext cx="159448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Waste-to-</a:t>
            </a:r>
            <a:r>
              <a:rPr sz="13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087899" y="6302752"/>
            <a:ext cx="141451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358140" algn="l"/>
              </a:tabLst>
            </a:pPr>
            <a:r>
              <a:rPr sz="1300" b="1" spc="-5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1205"/>
              </a:spcBef>
            </a:pPr>
            <a:r>
              <a:rPr sz="1300" b="1" dirty="0" smtClean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sz="1300" b="1" spc="100" dirty="0" smtClean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 smtClean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300" b="1" spc="70" dirty="0" smtClean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 smtClean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05" dirty="0" smtClean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20" dirty="0" smtClean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above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" name="object 4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7245" y="5598017"/>
            <a:ext cx="243509" cy="243497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100596" y="5598017"/>
            <a:ext cx="243509" cy="243497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100596" y="5953209"/>
            <a:ext cx="243509" cy="243497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37245" y="5949512"/>
            <a:ext cx="243509" cy="243509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100596" y="6301013"/>
            <a:ext cx="243509" cy="243509"/>
          </a:xfrm>
          <a:prstGeom prst="rect">
            <a:avLst/>
          </a:prstGeom>
        </p:spPr>
      </p:pic>
      <p:pic>
        <p:nvPicPr>
          <p:cNvPr id="46" name="object 4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37245" y="6301020"/>
            <a:ext cx="243509" cy="243497"/>
          </a:xfrm>
          <a:prstGeom prst="rect">
            <a:avLst/>
          </a:prstGeom>
        </p:spPr>
      </p:pic>
      <p:pic>
        <p:nvPicPr>
          <p:cNvPr id="47" name="object 4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459188" y="6301020"/>
            <a:ext cx="243509" cy="243497"/>
          </a:xfrm>
          <a:prstGeom prst="rect">
            <a:avLst/>
          </a:prstGeom>
        </p:spPr>
      </p:pic>
      <p:pic>
        <p:nvPicPr>
          <p:cNvPr id="48" name="object 4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717237" y="5953209"/>
            <a:ext cx="243509" cy="243497"/>
          </a:xfrm>
          <a:prstGeom prst="rect">
            <a:avLst/>
          </a:prstGeom>
        </p:spPr>
      </p:pic>
      <p:pic>
        <p:nvPicPr>
          <p:cNvPr id="49" name="object 4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637245" y="6652527"/>
            <a:ext cx="243509" cy="243497"/>
          </a:xfrm>
          <a:prstGeom prst="rect">
            <a:avLst/>
          </a:prstGeom>
        </p:spPr>
      </p:pic>
      <p:pic>
        <p:nvPicPr>
          <p:cNvPr id="50" name="object 50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075832" y="6301026"/>
            <a:ext cx="243509" cy="243497"/>
          </a:xfrm>
          <a:prstGeom prst="rect">
            <a:avLst/>
          </a:prstGeom>
        </p:spPr>
      </p:pic>
      <p:pic>
        <p:nvPicPr>
          <p:cNvPr id="51" name="object 5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4764692" y="5597999"/>
            <a:ext cx="243509" cy="243509"/>
          </a:xfrm>
          <a:prstGeom prst="rect">
            <a:avLst/>
          </a:prstGeom>
        </p:spPr>
      </p:pic>
      <p:pic>
        <p:nvPicPr>
          <p:cNvPr id="52" name="object 52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4764692" y="5949505"/>
            <a:ext cx="243509" cy="243509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4764692" y="6301013"/>
            <a:ext cx="243509" cy="243509"/>
          </a:xfrm>
          <a:prstGeom prst="rect">
            <a:avLst/>
          </a:prstGeom>
        </p:spPr>
      </p:pic>
      <p:pic>
        <p:nvPicPr>
          <p:cNvPr id="54" name="object 54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4764692" y="6652507"/>
            <a:ext cx="243509" cy="243509"/>
          </a:xfrm>
          <a:prstGeom prst="rect">
            <a:avLst/>
          </a:prstGeom>
        </p:spPr>
      </p:pic>
      <p:grpSp>
        <p:nvGrpSpPr>
          <p:cNvPr id="55" name="object 55"/>
          <p:cNvGrpSpPr/>
          <p:nvPr/>
        </p:nvGrpSpPr>
        <p:grpSpPr>
          <a:xfrm>
            <a:off x="434997" y="7199993"/>
            <a:ext cx="6696075" cy="2686050"/>
            <a:chOff x="434997" y="7199993"/>
            <a:chExt cx="6696075" cy="2686050"/>
          </a:xfrm>
        </p:grpSpPr>
        <p:sp>
          <p:nvSpPr>
            <p:cNvPr id="56" name="object 56"/>
            <p:cNvSpPr/>
            <p:nvPr/>
          </p:nvSpPr>
          <p:spPr>
            <a:xfrm>
              <a:off x="435000" y="7199993"/>
              <a:ext cx="6696075" cy="459105"/>
            </a:xfrm>
            <a:custGeom>
              <a:avLst/>
              <a:gdLst/>
              <a:ahLst/>
              <a:cxnLst/>
              <a:rect l="l" t="t" r="r" b="b"/>
              <a:pathLst>
                <a:path w="6696075" h="459104">
                  <a:moveTo>
                    <a:pt x="6470472" y="0"/>
                  </a:moveTo>
                  <a:lnTo>
                    <a:pt x="225526" y="0"/>
                  </a:lnTo>
                  <a:lnTo>
                    <a:pt x="176000" y="5704"/>
                  </a:lnTo>
                  <a:lnTo>
                    <a:pt x="130536" y="21955"/>
                  </a:lnTo>
                  <a:lnTo>
                    <a:pt x="90429" y="47455"/>
                  </a:lnTo>
                  <a:lnTo>
                    <a:pt x="56979" y="80907"/>
                  </a:lnTo>
                  <a:lnTo>
                    <a:pt x="31480" y="121015"/>
                  </a:lnTo>
                  <a:lnTo>
                    <a:pt x="15229" y="166483"/>
                  </a:lnTo>
                  <a:lnTo>
                    <a:pt x="9525" y="216014"/>
                  </a:lnTo>
                  <a:lnTo>
                    <a:pt x="0" y="458482"/>
                  </a:lnTo>
                  <a:lnTo>
                    <a:pt x="6695998" y="458482"/>
                  </a:lnTo>
                  <a:lnTo>
                    <a:pt x="6686473" y="216014"/>
                  </a:lnTo>
                  <a:lnTo>
                    <a:pt x="6680768" y="166483"/>
                  </a:lnTo>
                  <a:lnTo>
                    <a:pt x="6664518" y="121015"/>
                  </a:lnTo>
                  <a:lnTo>
                    <a:pt x="6639019" y="80907"/>
                  </a:lnTo>
                  <a:lnTo>
                    <a:pt x="6605568" y="47455"/>
                  </a:lnTo>
                  <a:lnTo>
                    <a:pt x="6565462" y="21955"/>
                  </a:lnTo>
                  <a:lnTo>
                    <a:pt x="6519998" y="5704"/>
                  </a:lnTo>
                  <a:lnTo>
                    <a:pt x="6470472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444522" y="7209530"/>
              <a:ext cx="6677025" cy="2667000"/>
            </a:xfrm>
            <a:custGeom>
              <a:avLst/>
              <a:gdLst/>
              <a:ahLst/>
              <a:cxnLst/>
              <a:rect l="l" t="t" r="r" b="b"/>
              <a:pathLst>
                <a:path w="6677025" h="2667000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3"/>
                  </a:lnTo>
                  <a:lnTo>
                    <a:pt x="80904" y="47450"/>
                  </a:lnTo>
                  <a:lnTo>
                    <a:pt x="47454" y="80899"/>
                  </a:lnTo>
                  <a:lnTo>
                    <a:pt x="21955" y="121005"/>
                  </a:lnTo>
                  <a:lnTo>
                    <a:pt x="5704" y="166471"/>
                  </a:lnTo>
                  <a:lnTo>
                    <a:pt x="0" y="216001"/>
                  </a:lnTo>
                  <a:lnTo>
                    <a:pt x="0" y="2450553"/>
                  </a:lnTo>
                  <a:lnTo>
                    <a:pt x="5704" y="2500079"/>
                  </a:lnTo>
                  <a:lnTo>
                    <a:pt x="21955" y="2545541"/>
                  </a:lnTo>
                  <a:lnTo>
                    <a:pt x="47454" y="2585645"/>
                  </a:lnTo>
                  <a:lnTo>
                    <a:pt x="80904" y="2619093"/>
                  </a:lnTo>
                  <a:lnTo>
                    <a:pt x="121011" y="2644590"/>
                  </a:lnTo>
                  <a:lnTo>
                    <a:pt x="166475" y="2660838"/>
                  </a:lnTo>
                  <a:lnTo>
                    <a:pt x="216001" y="2666542"/>
                  </a:lnTo>
                  <a:lnTo>
                    <a:pt x="6460947" y="2666542"/>
                  </a:lnTo>
                  <a:lnTo>
                    <a:pt x="6510477" y="2660838"/>
                  </a:lnTo>
                  <a:lnTo>
                    <a:pt x="6555943" y="2644590"/>
                  </a:lnTo>
                  <a:lnTo>
                    <a:pt x="6596049" y="2619093"/>
                  </a:lnTo>
                  <a:lnTo>
                    <a:pt x="6629498" y="2585645"/>
                  </a:lnTo>
                  <a:lnTo>
                    <a:pt x="6654995" y="2545541"/>
                  </a:lnTo>
                  <a:lnTo>
                    <a:pt x="6671244" y="2500079"/>
                  </a:lnTo>
                  <a:lnTo>
                    <a:pt x="6676948" y="2450553"/>
                  </a:lnTo>
                  <a:lnTo>
                    <a:pt x="6676948" y="216001"/>
                  </a:lnTo>
                  <a:lnTo>
                    <a:pt x="6671244" y="166471"/>
                  </a:lnTo>
                  <a:lnTo>
                    <a:pt x="6654995" y="121005"/>
                  </a:lnTo>
                  <a:lnTo>
                    <a:pt x="6629498" y="80899"/>
                  </a:lnTo>
                  <a:lnTo>
                    <a:pt x="6596049" y="47450"/>
                  </a:lnTo>
                  <a:lnTo>
                    <a:pt x="6555943" y="21953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5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37245" y="7801213"/>
              <a:ext cx="243509" cy="243497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37245" y="8152720"/>
              <a:ext cx="243509" cy="243497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37245" y="8642810"/>
              <a:ext cx="243509" cy="243509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37245" y="8994317"/>
              <a:ext cx="243509" cy="243509"/>
            </a:xfrm>
            <a:prstGeom prst="rect">
              <a:avLst/>
            </a:prstGeom>
          </p:spPr>
        </p:pic>
      </p:grpSp>
      <p:sp>
        <p:nvSpPr>
          <p:cNvPr id="62" name="object 62"/>
          <p:cNvSpPr txBox="1"/>
          <p:nvPr/>
        </p:nvSpPr>
        <p:spPr>
          <a:xfrm>
            <a:off x="599300" y="7321436"/>
            <a:ext cx="562456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sz="1300" b="1" spc="12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300" b="1" spc="10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recycle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300" b="1" spc="-10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637245" y="7629602"/>
            <a:ext cx="6205855" cy="2247265"/>
            <a:chOff x="637245" y="7629602"/>
            <a:chExt cx="6205855" cy="2247265"/>
          </a:xfrm>
        </p:grpSpPr>
        <p:pic>
          <p:nvPicPr>
            <p:cNvPr id="64" name="object 64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37245" y="9345825"/>
              <a:ext cx="243509" cy="243497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4462120" y="7629602"/>
              <a:ext cx="0" cy="2247265"/>
            </a:xfrm>
            <a:custGeom>
              <a:avLst/>
              <a:gdLst/>
              <a:ahLst/>
              <a:cxnLst/>
              <a:rect l="l" t="t" r="r" b="b"/>
              <a:pathLst>
                <a:path h="2247265">
                  <a:moveTo>
                    <a:pt x="0" y="0"/>
                  </a:moveTo>
                  <a:lnTo>
                    <a:pt x="0" y="2246998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object 6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599492" y="8865688"/>
              <a:ext cx="243509" cy="243497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6599492" y="9334360"/>
              <a:ext cx="243509" cy="243497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4764691" y="7928336"/>
              <a:ext cx="243509" cy="243522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6117062" y="7928356"/>
              <a:ext cx="243509" cy="243497"/>
            </a:xfrm>
            <a:prstGeom prst="rect">
              <a:avLst/>
            </a:prstGeom>
          </p:spPr>
        </p:pic>
        <p:pic>
          <p:nvPicPr>
            <p:cNvPr id="70" name="object 70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599492" y="7928343"/>
              <a:ext cx="243509" cy="243509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5431706" y="8050098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5537546" y="7989012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3"/>
                  </a:lnTo>
                  <a:lnTo>
                    <a:pt x="61087" y="61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5914138" y="8050098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019980" y="7989012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3"/>
                  </a:lnTo>
                  <a:lnTo>
                    <a:pt x="61087" y="61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6396570" y="8050098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6502409" y="7989012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3"/>
                  </a:lnTo>
                  <a:lnTo>
                    <a:pt x="61087" y="61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4764691" y="8397008"/>
              <a:ext cx="243509" cy="243522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152201" y="8397021"/>
              <a:ext cx="243509" cy="243497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6117062" y="8397021"/>
              <a:ext cx="243509" cy="243497"/>
            </a:xfrm>
            <a:prstGeom prst="rect">
              <a:avLst/>
            </a:prstGeom>
          </p:spPr>
        </p:pic>
        <p:pic>
          <p:nvPicPr>
            <p:cNvPr id="80" name="object 80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5634631" y="8397008"/>
              <a:ext cx="243509" cy="243509"/>
            </a:xfrm>
            <a:prstGeom prst="rect">
              <a:avLst/>
            </a:prstGeom>
          </p:spPr>
        </p:pic>
        <p:pic>
          <p:nvPicPr>
            <p:cNvPr id="81" name="object 81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599492" y="8397015"/>
              <a:ext cx="243509" cy="243509"/>
            </a:xfrm>
            <a:prstGeom prst="rect">
              <a:avLst/>
            </a:prstGeom>
          </p:spPr>
        </p:pic>
        <p:sp>
          <p:nvSpPr>
            <p:cNvPr id="82" name="object 82"/>
            <p:cNvSpPr/>
            <p:nvPr/>
          </p:nvSpPr>
          <p:spPr>
            <a:xfrm>
              <a:off x="5431706" y="8518767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537546" y="8457685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3"/>
                  </a:lnTo>
                  <a:lnTo>
                    <a:pt x="61087" y="61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5914138" y="8518767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6019980" y="8457685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3"/>
                  </a:lnTo>
                  <a:lnTo>
                    <a:pt x="61087" y="61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6396570" y="8518767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6502409" y="8457685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3"/>
                  </a:lnTo>
                  <a:lnTo>
                    <a:pt x="61087" y="61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8" name="object 88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4764691" y="8865680"/>
              <a:ext cx="243509" cy="243522"/>
            </a:xfrm>
            <a:prstGeom prst="rect">
              <a:avLst/>
            </a:prstGeom>
          </p:spPr>
        </p:pic>
        <p:pic>
          <p:nvPicPr>
            <p:cNvPr id="89" name="object 8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634632" y="8865693"/>
              <a:ext cx="243509" cy="243497"/>
            </a:xfrm>
            <a:prstGeom prst="rect">
              <a:avLst/>
            </a:prstGeom>
          </p:spPr>
        </p:pic>
        <p:pic>
          <p:nvPicPr>
            <p:cNvPr id="90" name="object 90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152201" y="9334360"/>
              <a:ext cx="243509" cy="243497"/>
            </a:xfrm>
            <a:prstGeom prst="rect">
              <a:avLst/>
            </a:prstGeom>
          </p:spPr>
        </p:pic>
        <p:pic>
          <p:nvPicPr>
            <p:cNvPr id="91" name="object 91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6117062" y="8865693"/>
              <a:ext cx="243509" cy="243497"/>
            </a:xfrm>
            <a:prstGeom prst="rect">
              <a:avLst/>
            </a:prstGeom>
          </p:spPr>
        </p:pic>
        <p:pic>
          <p:nvPicPr>
            <p:cNvPr id="92" name="object 92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6117062" y="9334360"/>
              <a:ext cx="243509" cy="243497"/>
            </a:xfrm>
            <a:prstGeom prst="rect">
              <a:avLst/>
            </a:prstGeom>
          </p:spPr>
        </p:pic>
        <p:pic>
          <p:nvPicPr>
            <p:cNvPr id="93" name="object 93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5152201" y="8865680"/>
              <a:ext cx="243509" cy="243509"/>
            </a:xfrm>
            <a:prstGeom prst="rect">
              <a:avLst/>
            </a:prstGeom>
          </p:spPr>
        </p:pic>
        <p:pic>
          <p:nvPicPr>
            <p:cNvPr id="94" name="object 94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5634631" y="9334354"/>
              <a:ext cx="243509" cy="243509"/>
            </a:xfrm>
            <a:prstGeom prst="rect">
              <a:avLst/>
            </a:prstGeom>
          </p:spPr>
        </p:pic>
        <p:sp>
          <p:nvSpPr>
            <p:cNvPr id="95" name="object 95"/>
            <p:cNvSpPr/>
            <p:nvPr/>
          </p:nvSpPr>
          <p:spPr>
            <a:xfrm>
              <a:off x="5431706" y="8987438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5537546" y="8926353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4"/>
                  </a:lnTo>
                  <a:lnTo>
                    <a:pt x="61087" y="610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5914138" y="8987438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6019980" y="8926353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4"/>
                  </a:lnTo>
                  <a:lnTo>
                    <a:pt x="61087" y="610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6396570" y="8987438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6502409" y="8926353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4"/>
                  </a:lnTo>
                  <a:lnTo>
                    <a:pt x="61087" y="610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1" name="object 101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4764691" y="9334341"/>
              <a:ext cx="243509" cy="243522"/>
            </a:xfrm>
            <a:prstGeom prst="rect">
              <a:avLst/>
            </a:prstGeom>
          </p:spPr>
        </p:pic>
        <p:sp>
          <p:nvSpPr>
            <p:cNvPr id="102" name="object 102"/>
            <p:cNvSpPr/>
            <p:nvPr/>
          </p:nvSpPr>
          <p:spPr>
            <a:xfrm>
              <a:off x="5431706" y="9456107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537546" y="9395023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4"/>
                  </a:lnTo>
                  <a:lnTo>
                    <a:pt x="61087" y="610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5914138" y="9456107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6019980" y="9395023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4"/>
                  </a:lnTo>
                  <a:lnTo>
                    <a:pt x="61087" y="610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6396570" y="9456107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6502409" y="9395023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4"/>
                  </a:lnTo>
                  <a:lnTo>
                    <a:pt x="61087" y="610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8" name="object 108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5152201" y="7928343"/>
              <a:ext cx="243509" cy="243509"/>
            </a:xfrm>
            <a:prstGeom prst="rect">
              <a:avLst/>
            </a:prstGeom>
          </p:spPr>
        </p:pic>
        <p:pic>
          <p:nvPicPr>
            <p:cNvPr id="109" name="object 109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5634632" y="7928349"/>
              <a:ext cx="243509" cy="243497"/>
            </a:xfrm>
            <a:prstGeom prst="rect">
              <a:avLst/>
            </a:prstGeom>
          </p:spPr>
        </p:pic>
      </p:grpSp>
      <p:sp>
        <p:nvSpPr>
          <p:cNvPr id="110" name="object 62"/>
          <p:cNvSpPr txBox="1"/>
          <p:nvPr/>
        </p:nvSpPr>
        <p:spPr>
          <a:xfrm>
            <a:off x="599299" y="7827677"/>
            <a:ext cx="5624563" cy="19203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5285">
              <a:lnSpc>
                <a:spcPct val="90000"/>
              </a:lnSpc>
            </a:pPr>
            <a:r>
              <a:rPr sz="1300" b="1" dirty="0" smtClean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Drain</a:t>
            </a:r>
            <a:r>
              <a:rPr sz="1300" b="1" spc="130" dirty="0" smtClean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 smtClean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liquid</a:t>
            </a:r>
            <a:endParaRPr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marR="2099310">
              <a:lnSpc>
                <a:spcPct val="90000"/>
              </a:lnSpc>
              <a:spcBef>
                <a:spcPts val="5"/>
              </a:spcBef>
            </a:pPr>
            <a:endParaRPr lang="en-US" sz="1300" b="1" dirty="0" smtClean="0">
              <a:solidFill>
                <a:srgbClr val="034E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marR="2099310">
              <a:lnSpc>
                <a:spcPct val="90000"/>
              </a:lnSpc>
              <a:spcBef>
                <a:spcPts val="5"/>
              </a:spcBef>
            </a:pPr>
            <a:r>
              <a:rPr sz="1300" b="1" dirty="0" smtClean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sz="1300" b="1" spc="150" dirty="0" smtClean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300" b="1" spc="15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sz="1300" b="1" spc="15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  <a:r>
              <a:rPr sz="1300" b="1" spc="1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300" b="1" spc="15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bring</a:t>
            </a:r>
            <a:r>
              <a:rPr sz="1300" b="1" spc="15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2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300" b="1" spc="17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300" b="1" spc="17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  <a:r>
              <a:rPr sz="1300" b="1" spc="17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>
              <a:lnSpc>
                <a:spcPct val="90000"/>
              </a:lnSpc>
              <a:spcBef>
                <a:spcPts val="875"/>
              </a:spcBef>
            </a:pP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</a:t>
            </a:r>
            <a:r>
              <a:rPr sz="1300" b="1" spc="18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non-food</a:t>
            </a:r>
            <a:r>
              <a:rPr sz="1300" b="1" spc="18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2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>
              <a:lnSpc>
                <a:spcPct val="90000"/>
              </a:lnSpc>
              <a:spcBef>
                <a:spcPts val="1210"/>
              </a:spcBef>
            </a:pP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</a:t>
            </a:r>
            <a:r>
              <a:rPr sz="1300" b="1" spc="114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300" b="1" spc="15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300" b="1" spc="15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sz="1300" b="1" spc="15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rubbish</a:t>
            </a:r>
            <a:r>
              <a:rPr sz="1300" b="1" spc="15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2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85"/>
              </a:spcBef>
            </a:pP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marR="2319020">
              <a:lnSpc>
                <a:spcPct val="90000"/>
              </a:lnSpc>
            </a:pP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</a:t>
            </a:r>
            <a:r>
              <a:rPr sz="1300" b="1" spc="9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300" b="1" spc="13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300" b="1" spc="13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sz="1300" b="1" spc="13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300" b="1" spc="13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2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</a:t>
            </a:r>
            <a:r>
              <a:rPr sz="1300" b="1" spc="23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2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矩形 110"/>
          <p:cNvSpPr/>
          <p:nvPr/>
        </p:nvSpPr>
        <p:spPr>
          <a:xfrm>
            <a:off x="2669020" y="976164"/>
            <a:ext cx="816759" cy="315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tabLst>
                <a:tab pos="2184400" algn="l"/>
              </a:tabLst>
            </a:pPr>
            <a:r>
              <a:rPr lang="en-US" altLang="zh-HK" sz="1453" b="1" spc="-20" dirty="0" smtClean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endParaRPr lang="en-US" altLang="zh-HK" sz="145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矩形 111"/>
          <p:cNvSpPr/>
          <p:nvPr/>
        </p:nvSpPr>
        <p:spPr>
          <a:xfrm>
            <a:off x="497035" y="982517"/>
            <a:ext cx="1899879" cy="3154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45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n-US" altLang="zh-HK" sz="1450" b="1" spc="2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HK" sz="1450" b="1" spc="-1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Worksheet</a:t>
            </a:r>
            <a:endParaRPr lang="zh-HK" altLang="en-US" sz="1450" dirty="0"/>
          </a:p>
        </p:txBody>
      </p:sp>
      <p:sp>
        <p:nvSpPr>
          <p:cNvPr id="113" name="object 34"/>
          <p:cNvSpPr txBox="1"/>
          <p:nvPr/>
        </p:nvSpPr>
        <p:spPr>
          <a:xfrm>
            <a:off x="633881" y="3745193"/>
            <a:ext cx="6265729" cy="441788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5"/>
              </a:spcBef>
            </a:pP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3675" indent="-180975">
              <a:lnSpc>
                <a:spcPct val="100000"/>
              </a:lnSpc>
              <a:buAutoNum type="arabicPeriod" startAt="2"/>
              <a:tabLst>
                <a:tab pos="193675" algn="l"/>
              </a:tabLst>
            </a:pP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300" b="1" spc="10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r>
              <a:rPr sz="1300" b="1" spc="9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300" b="1" spc="10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300" b="1" spc="13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Hong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Kong</a:t>
            </a:r>
            <a:r>
              <a:rPr sz="1300" b="1" spc="-10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object 34"/>
          <p:cNvSpPr txBox="1"/>
          <p:nvPr/>
        </p:nvSpPr>
        <p:spPr>
          <a:xfrm>
            <a:off x="620967" y="3252751"/>
            <a:ext cx="5978525" cy="441788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327660">
              <a:lnSpc>
                <a:spcPct val="100000"/>
              </a:lnSpc>
              <a:tabLst>
                <a:tab pos="1796414" algn="l"/>
                <a:tab pos="3258185" algn="l"/>
                <a:tab pos="4729480" algn="l"/>
              </a:tabLst>
            </a:pPr>
            <a:r>
              <a:rPr sz="1300" b="1" dirty="0" smtClean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Yard</a:t>
            </a:r>
            <a:r>
              <a:rPr sz="1300" b="1" spc="-25" dirty="0" smtClean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300" b="1" spc="-2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3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Plastics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Food</a:t>
            </a:r>
            <a:r>
              <a:rPr sz="1300" b="1" spc="4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object 34"/>
          <p:cNvSpPr txBox="1"/>
          <p:nvPr/>
        </p:nvSpPr>
        <p:spPr>
          <a:xfrm>
            <a:off x="620967" y="4413763"/>
            <a:ext cx="6265729" cy="241733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327660">
              <a:lnSpc>
                <a:spcPct val="100000"/>
              </a:lnSpc>
              <a:tabLst>
                <a:tab pos="1796414" algn="l"/>
                <a:tab pos="3258185" algn="l"/>
                <a:tab pos="4729480" algn="l"/>
              </a:tabLst>
            </a:pPr>
            <a:r>
              <a:rPr sz="1300" b="1" spc="-10" dirty="0" smtClean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3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Restaurants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3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Household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3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object 37"/>
          <p:cNvSpPr txBox="1"/>
          <p:nvPr/>
        </p:nvSpPr>
        <p:spPr>
          <a:xfrm>
            <a:off x="5719942" y="6314100"/>
            <a:ext cx="33083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2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156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185" y="5357956"/>
            <a:ext cx="6633237" cy="5030242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431998" y="432003"/>
            <a:ext cx="6696075" cy="2418080"/>
            <a:chOff x="431998" y="432003"/>
            <a:chExt cx="6696075" cy="2418080"/>
          </a:xfrm>
        </p:grpSpPr>
        <p:sp>
          <p:nvSpPr>
            <p:cNvPr id="4" name="object 4"/>
            <p:cNvSpPr/>
            <p:nvPr/>
          </p:nvSpPr>
          <p:spPr>
            <a:xfrm>
              <a:off x="432000" y="441529"/>
              <a:ext cx="6696075" cy="1035050"/>
            </a:xfrm>
            <a:custGeom>
              <a:avLst/>
              <a:gdLst/>
              <a:ahLst/>
              <a:cxnLst/>
              <a:rect l="l" t="t" r="r" b="b"/>
              <a:pathLst>
                <a:path w="6696075" h="1035050">
                  <a:moveTo>
                    <a:pt x="6470472" y="0"/>
                  </a:moveTo>
                  <a:lnTo>
                    <a:pt x="225526" y="0"/>
                  </a:lnTo>
                  <a:lnTo>
                    <a:pt x="176000" y="5704"/>
                  </a:lnTo>
                  <a:lnTo>
                    <a:pt x="130536" y="21955"/>
                  </a:lnTo>
                  <a:lnTo>
                    <a:pt x="90429" y="47454"/>
                  </a:lnTo>
                  <a:lnTo>
                    <a:pt x="56979" y="80904"/>
                  </a:lnTo>
                  <a:lnTo>
                    <a:pt x="31480" y="121011"/>
                  </a:lnTo>
                  <a:lnTo>
                    <a:pt x="15229" y="166475"/>
                  </a:lnTo>
                  <a:lnTo>
                    <a:pt x="9525" y="216001"/>
                  </a:lnTo>
                  <a:lnTo>
                    <a:pt x="0" y="1034478"/>
                  </a:lnTo>
                  <a:lnTo>
                    <a:pt x="6695998" y="1034478"/>
                  </a:lnTo>
                  <a:lnTo>
                    <a:pt x="6686473" y="216001"/>
                  </a:lnTo>
                  <a:lnTo>
                    <a:pt x="6680768" y="166475"/>
                  </a:lnTo>
                  <a:lnTo>
                    <a:pt x="6664518" y="121011"/>
                  </a:lnTo>
                  <a:lnTo>
                    <a:pt x="6639019" y="80904"/>
                  </a:lnTo>
                  <a:lnTo>
                    <a:pt x="6605568" y="47454"/>
                  </a:lnTo>
                  <a:lnTo>
                    <a:pt x="6565462" y="21955"/>
                  </a:lnTo>
                  <a:lnTo>
                    <a:pt x="6519998" y="5704"/>
                  </a:lnTo>
                  <a:lnTo>
                    <a:pt x="6470472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441523" y="441528"/>
              <a:ext cx="6677025" cy="2399030"/>
            </a:xfrm>
            <a:custGeom>
              <a:avLst/>
              <a:gdLst/>
              <a:ahLst/>
              <a:cxnLst/>
              <a:rect l="l" t="t" r="r" b="b"/>
              <a:pathLst>
                <a:path w="6677025" h="2399030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2182952"/>
                  </a:lnTo>
                  <a:lnTo>
                    <a:pt x="5704" y="2232478"/>
                  </a:lnTo>
                  <a:lnTo>
                    <a:pt x="21955" y="2277942"/>
                  </a:lnTo>
                  <a:lnTo>
                    <a:pt x="47454" y="2318048"/>
                  </a:lnTo>
                  <a:lnTo>
                    <a:pt x="80904" y="2351499"/>
                  </a:lnTo>
                  <a:lnTo>
                    <a:pt x="121011" y="2376998"/>
                  </a:lnTo>
                  <a:lnTo>
                    <a:pt x="166475" y="2393248"/>
                  </a:lnTo>
                  <a:lnTo>
                    <a:pt x="216001" y="2398953"/>
                  </a:lnTo>
                  <a:lnTo>
                    <a:pt x="6460947" y="2398953"/>
                  </a:lnTo>
                  <a:lnTo>
                    <a:pt x="6510477" y="2393248"/>
                  </a:lnTo>
                  <a:lnTo>
                    <a:pt x="6555943" y="2376998"/>
                  </a:lnTo>
                  <a:lnTo>
                    <a:pt x="6596049" y="2351499"/>
                  </a:lnTo>
                  <a:lnTo>
                    <a:pt x="6629498" y="2318048"/>
                  </a:lnTo>
                  <a:lnTo>
                    <a:pt x="6654995" y="2277942"/>
                  </a:lnTo>
                  <a:lnTo>
                    <a:pt x="6671244" y="2232478"/>
                  </a:lnTo>
                  <a:lnTo>
                    <a:pt x="6676948" y="2182952"/>
                  </a:lnTo>
                  <a:lnTo>
                    <a:pt x="6676948" y="216001"/>
                  </a:lnTo>
                  <a:lnTo>
                    <a:pt x="6671244" y="166475"/>
                  </a:lnTo>
                  <a:lnTo>
                    <a:pt x="6654995" y="121011"/>
                  </a:lnTo>
                  <a:lnTo>
                    <a:pt x="6629498" y="80904"/>
                  </a:lnTo>
                  <a:lnTo>
                    <a:pt x="6596049" y="47454"/>
                  </a:lnTo>
                  <a:lnTo>
                    <a:pt x="6555943" y="21955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99300" y="539149"/>
            <a:ext cx="6538298" cy="829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5625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Judging</a:t>
            </a:r>
            <a:r>
              <a:rPr sz="1300" b="1" spc="18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correcting: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sz="1300" b="1" spc="18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300" b="1" spc="15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double-underlined</a:t>
            </a:r>
            <a:r>
              <a:rPr sz="1300" b="1" spc="18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words,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2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55625" marR="5080">
              <a:lnSpc>
                <a:spcPct val="97900"/>
              </a:lnSpc>
              <a:spcBef>
                <a:spcPts val="100"/>
              </a:spcBef>
            </a:pP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</a:t>
            </a:r>
            <a:r>
              <a:rPr sz="1950" b="1" spc="202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a“</a:t>
            </a:r>
            <a:r>
              <a:rPr sz="1950" b="1" spc="307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solidFill>
                  <a:srgbClr val="002F2F"/>
                </a:solidFill>
                <a:latin typeface="Arial" panose="020B0604020202020204" pitchFamily="34" charset="0"/>
                <a:ea typeface="細明體" panose="02020509000000000000" pitchFamily="49" charset="-120"/>
                <a:cs typeface="Arial" panose="020B0604020202020204" pitchFamily="34" charset="0"/>
              </a:rPr>
              <a:t>✓</a:t>
            </a:r>
            <a:r>
              <a:rPr sz="14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”in</a:t>
            </a:r>
            <a:r>
              <a:rPr sz="1950" b="1" spc="202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950" b="1" spc="209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circles</a:t>
            </a:r>
            <a:r>
              <a:rPr sz="1950" b="1" spc="202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950" b="1" spc="150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</a:t>
            </a:r>
            <a:r>
              <a:rPr sz="1950" b="1" spc="202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statements;</a:t>
            </a:r>
            <a:r>
              <a:rPr sz="1950" b="1" spc="209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otherwise,</a:t>
            </a:r>
            <a:r>
              <a:rPr sz="1950" b="1" spc="202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</a:t>
            </a:r>
            <a:r>
              <a:rPr sz="1950" b="1" spc="209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950" b="1" spc="202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“X”</a:t>
            </a:r>
            <a:r>
              <a:rPr sz="1950" b="1" spc="202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950" b="1" spc="209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b="1" spc="-37" baseline="4273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circles</a:t>
            </a:r>
            <a:r>
              <a:rPr sz="1300" b="1" spc="16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300" b="1" spc="12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incorrect</a:t>
            </a:r>
            <a:r>
              <a:rPr sz="1300" b="1" spc="16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statements,</a:t>
            </a:r>
            <a:r>
              <a:rPr sz="1300" b="1" spc="16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300" b="1" spc="16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sz="1300" b="1" spc="16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6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</a:t>
            </a:r>
            <a:r>
              <a:rPr sz="1300" b="1" spc="16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sz="1300" b="1" spc="12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300" b="1" spc="16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6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2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</a:t>
            </a:r>
            <a:r>
              <a:rPr sz="1300" b="1" spc="50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1300" b="1" spc="9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appropriate</a:t>
            </a:r>
            <a:r>
              <a:rPr sz="1300" b="1" spc="-10" dirty="0" smtClean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48006" y="569066"/>
            <a:ext cx="6264275" cy="2106930"/>
            <a:chOff x="648006" y="569066"/>
            <a:chExt cx="6264275" cy="2106930"/>
          </a:xfrm>
        </p:grpSpPr>
        <p:sp>
          <p:nvSpPr>
            <p:cNvPr id="8" name="object 8"/>
            <p:cNvSpPr/>
            <p:nvPr/>
          </p:nvSpPr>
          <p:spPr>
            <a:xfrm>
              <a:off x="648006" y="569066"/>
              <a:ext cx="383540" cy="383540"/>
            </a:xfrm>
            <a:custGeom>
              <a:avLst/>
              <a:gdLst/>
              <a:ahLst/>
              <a:cxnLst/>
              <a:rect l="l" t="t" r="r" b="b"/>
              <a:pathLst>
                <a:path w="383540" h="383540">
                  <a:moveTo>
                    <a:pt x="191693" y="0"/>
                  </a:moveTo>
                  <a:lnTo>
                    <a:pt x="147740" y="5062"/>
                  </a:lnTo>
                  <a:lnTo>
                    <a:pt x="107392" y="19484"/>
                  </a:lnTo>
                  <a:lnTo>
                    <a:pt x="71800" y="42114"/>
                  </a:lnTo>
                  <a:lnTo>
                    <a:pt x="42113" y="71802"/>
                  </a:lnTo>
                  <a:lnTo>
                    <a:pt x="19484" y="107397"/>
                  </a:lnTo>
                  <a:lnTo>
                    <a:pt x="5062" y="147748"/>
                  </a:lnTo>
                  <a:lnTo>
                    <a:pt x="0" y="191706"/>
                  </a:lnTo>
                  <a:lnTo>
                    <a:pt x="5062" y="235659"/>
                  </a:lnTo>
                  <a:lnTo>
                    <a:pt x="19484" y="276007"/>
                  </a:lnTo>
                  <a:lnTo>
                    <a:pt x="42113" y="311600"/>
                  </a:lnTo>
                  <a:lnTo>
                    <a:pt x="71800" y="341286"/>
                  </a:lnTo>
                  <a:lnTo>
                    <a:pt x="107392" y="363915"/>
                  </a:lnTo>
                  <a:lnTo>
                    <a:pt x="147740" y="378337"/>
                  </a:lnTo>
                  <a:lnTo>
                    <a:pt x="191693" y="383400"/>
                  </a:lnTo>
                  <a:lnTo>
                    <a:pt x="235646" y="378337"/>
                  </a:lnTo>
                  <a:lnTo>
                    <a:pt x="275994" y="363915"/>
                  </a:lnTo>
                  <a:lnTo>
                    <a:pt x="311587" y="341286"/>
                  </a:lnTo>
                  <a:lnTo>
                    <a:pt x="341273" y="311600"/>
                  </a:lnTo>
                  <a:lnTo>
                    <a:pt x="363903" y="276007"/>
                  </a:lnTo>
                  <a:lnTo>
                    <a:pt x="378324" y="235659"/>
                  </a:lnTo>
                  <a:lnTo>
                    <a:pt x="383387" y="191706"/>
                  </a:lnTo>
                  <a:lnTo>
                    <a:pt x="378324" y="147748"/>
                  </a:lnTo>
                  <a:lnTo>
                    <a:pt x="363903" y="107397"/>
                  </a:lnTo>
                  <a:lnTo>
                    <a:pt x="341273" y="71802"/>
                  </a:lnTo>
                  <a:lnTo>
                    <a:pt x="311587" y="42114"/>
                  </a:lnTo>
                  <a:lnTo>
                    <a:pt x="275994" y="19484"/>
                  </a:lnTo>
                  <a:lnTo>
                    <a:pt x="235646" y="5062"/>
                  </a:lnTo>
                  <a:lnTo>
                    <a:pt x="19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1693" y="650063"/>
              <a:ext cx="155079" cy="21184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365523" y="1629529"/>
              <a:ext cx="302895" cy="302895"/>
            </a:xfrm>
            <a:custGeom>
              <a:avLst/>
              <a:gdLst/>
              <a:ahLst/>
              <a:cxnLst/>
              <a:rect l="l" t="t" r="r" b="b"/>
              <a:pathLst>
                <a:path w="302895" h="302894">
                  <a:moveTo>
                    <a:pt x="151206" y="302412"/>
                  </a:moveTo>
                  <a:lnTo>
                    <a:pt x="198996" y="294703"/>
                  </a:lnTo>
                  <a:lnTo>
                    <a:pt x="240503" y="273236"/>
                  </a:lnTo>
                  <a:lnTo>
                    <a:pt x="273236" y="240503"/>
                  </a:lnTo>
                  <a:lnTo>
                    <a:pt x="294703" y="198996"/>
                  </a:lnTo>
                  <a:lnTo>
                    <a:pt x="302412" y="151206"/>
                  </a:lnTo>
                  <a:lnTo>
                    <a:pt x="294703" y="103415"/>
                  </a:lnTo>
                  <a:lnTo>
                    <a:pt x="273236" y="61908"/>
                  </a:lnTo>
                  <a:lnTo>
                    <a:pt x="240503" y="29175"/>
                  </a:lnTo>
                  <a:lnTo>
                    <a:pt x="198996" y="7709"/>
                  </a:lnTo>
                  <a:lnTo>
                    <a:pt x="151206" y="0"/>
                  </a:lnTo>
                  <a:lnTo>
                    <a:pt x="103415" y="7709"/>
                  </a:lnTo>
                  <a:lnTo>
                    <a:pt x="61908" y="29175"/>
                  </a:lnTo>
                  <a:lnTo>
                    <a:pt x="29175" y="61908"/>
                  </a:lnTo>
                  <a:lnTo>
                    <a:pt x="7709" y="103415"/>
                  </a:lnTo>
                  <a:lnTo>
                    <a:pt x="0" y="151206"/>
                  </a:lnTo>
                  <a:lnTo>
                    <a:pt x="7709" y="198996"/>
                  </a:lnTo>
                  <a:lnTo>
                    <a:pt x="29175" y="240503"/>
                  </a:lnTo>
                  <a:lnTo>
                    <a:pt x="61908" y="273236"/>
                  </a:lnTo>
                  <a:lnTo>
                    <a:pt x="103415" y="294703"/>
                  </a:lnTo>
                  <a:lnTo>
                    <a:pt x="151206" y="302412"/>
                  </a:lnTo>
                  <a:close/>
                </a:path>
              </a:pathLst>
            </a:custGeom>
            <a:ln w="19049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object 11"/>
            <p:cNvSpPr/>
            <p:nvPr/>
          </p:nvSpPr>
          <p:spPr>
            <a:xfrm>
              <a:off x="4365523" y="2363922"/>
              <a:ext cx="302895" cy="302895"/>
            </a:xfrm>
            <a:custGeom>
              <a:avLst/>
              <a:gdLst/>
              <a:ahLst/>
              <a:cxnLst/>
              <a:rect l="l" t="t" r="r" b="b"/>
              <a:pathLst>
                <a:path w="302895" h="302894">
                  <a:moveTo>
                    <a:pt x="151206" y="302412"/>
                  </a:moveTo>
                  <a:lnTo>
                    <a:pt x="198996" y="294704"/>
                  </a:lnTo>
                  <a:lnTo>
                    <a:pt x="240503" y="273240"/>
                  </a:lnTo>
                  <a:lnTo>
                    <a:pt x="273236" y="240509"/>
                  </a:lnTo>
                  <a:lnTo>
                    <a:pt x="294703" y="199001"/>
                  </a:lnTo>
                  <a:lnTo>
                    <a:pt x="302412" y="151206"/>
                  </a:lnTo>
                  <a:lnTo>
                    <a:pt x="294703" y="103415"/>
                  </a:lnTo>
                  <a:lnTo>
                    <a:pt x="273236" y="61908"/>
                  </a:lnTo>
                  <a:lnTo>
                    <a:pt x="240503" y="29175"/>
                  </a:lnTo>
                  <a:lnTo>
                    <a:pt x="198996" y="7709"/>
                  </a:lnTo>
                  <a:lnTo>
                    <a:pt x="151206" y="0"/>
                  </a:lnTo>
                  <a:lnTo>
                    <a:pt x="103415" y="7709"/>
                  </a:lnTo>
                  <a:lnTo>
                    <a:pt x="61908" y="29175"/>
                  </a:lnTo>
                  <a:lnTo>
                    <a:pt x="29175" y="61908"/>
                  </a:lnTo>
                  <a:lnTo>
                    <a:pt x="7709" y="103415"/>
                  </a:lnTo>
                  <a:lnTo>
                    <a:pt x="0" y="151206"/>
                  </a:lnTo>
                  <a:lnTo>
                    <a:pt x="7709" y="199001"/>
                  </a:lnTo>
                  <a:lnTo>
                    <a:pt x="29175" y="240509"/>
                  </a:lnTo>
                  <a:lnTo>
                    <a:pt x="61908" y="273240"/>
                  </a:lnTo>
                  <a:lnTo>
                    <a:pt x="103415" y="294704"/>
                  </a:lnTo>
                  <a:lnTo>
                    <a:pt x="151206" y="302412"/>
                  </a:lnTo>
                  <a:close/>
                </a:path>
              </a:pathLst>
            </a:custGeom>
            <a:ln w="19049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4365523" y="1996725"/>
              <a:ext cx="302895" cy="302895"/>
            </a:xfrm>
            <a:custGeom>
              <a:avLst/>
              <a:gdLst/>
              <a:ahLst/>
              <a:cxnLst/>
              <a:rect l="l" t="t" r="r" b="b"/>
              <a:pathLst>
                <a:path w="302895" h="302894">
                  <a:moveTo>
                    <a:pt x="151206" y="302412"/>
                  </a:moveTo>
                  <a:lnTo>
                    <a:pt x="198996" y="294703"/>
                  </a:lnTo>
                  <a:lnTo>
                    <a:pt x="240503" y="273236"/>
                  </a:lnTo>
                  <a:lnTo>
                    <a:pt x="273236" y="240503"/>
                  </a:lnTo>
                  <a:lnTo>
                    <a:pt x="294703" y="198996"/>
                  </a:lnTo>
                  <a:lnTo>
                    <a:pt x="302412" y="151206"/>
                  </a:lnTo>
                  <a:lnTo>
                    <a:pt x="294703" y="103415"/>
                  </a:lnTo>
                  <a:lnTo>
                    <a:pt x="273236" y="61908"/>
                  </a:lnTo>
                  <a:lnTo>
                    <a:pt x="240503" y="29175"/>
                  </a:lnTo>
                  <a:lnTo>
                    <a:pt x="198996" y="7709"/>
                  </a:lnTo>
                  <a:lnTo>
                    <a:pt x="151206" y="0"/>
                  </a:lnTo>
                  <a:lnTo>
                    <a:pt x="103415" y="7709"/>
                  </a:lnTo>
                  <a:lnTo>
                    <a:pt x="61908" y="29175"/>
                  </a:lnTo>
                  <a:lnTo>
                    <a:pt x="29175" y="61908"/>
                  </a:lnTo>
                  <a:lnTo>
                    <a:pt x="7709" y="103415"/>
                  </a:lnTo>
                  <a:lnTo>
                    <a:pt x="0" y="151206"/>
                  </a:lnTo>
                  <a:lnTo>
                    <a:pt x="7709" y="198996"/>
                  </a:lnTo>
                  <a:lnTo>
                    <a:pt x="29175" y="240503"/>
                  </a:lnTo>
                  <a:lnTo>
                    <a:pt x="61908" y="273236"/>
                  </a:lnTo>
                  <a:lnTo>
                    <a:pt x="103415" y="294703"/>
                  </a:lnTo>
                  <a:lnTo>
                    <a:pt x="151206" y="302412"/>
                  </a:lnTo>
                  <a:close/>
                </a:path>
              </a:pathLst>
            </a:custGeom>
            <a:ln w="19049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4749459" y="1936693"/>
              <a:ext cx="2162810" cy="0"/>
            </a:xfrm>
            <a:custGeom>
              <a:avLst/>
              <a:gdLst/>
              <a:ahLst/>
              <a:cxnLst/>
              <a:rect l="l" t="t" r="r" b="b"/>
              <a:pathLst>
                <a:path w="2162809">
                  <a:moveTo>
                    <a:pt x="0" y="0"/>
                  </a:moveTo>
                  <a:lnTo>
                    <a:pt x="2162543" y="0"/>
                  </a:lnTo>
                </a:path>
              </a:pathLst>
            </a:custGeom>
            <a:ln w="9525">
              <a:solidFill>
                <a:srgbClr val="034EA2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4749459" y="2303900"/>
              <a:ext cx="2162810" cy="0"/>
            </a:xfrm>
            <a:custGeom>
              <a:avLst/>
              <a:gdLst/>
              <a:ahLst/>
              <a:cxnLst/>
              <a:rect l="l" t="t" r="r" b="b"/>
              <a:pathLst>
                <a:path w="2162809">
                  <a:moveTo>
                    <a:pt x="0" y="0"/>
                  </a:moveTo>
                  <a:lnTo>
                    <a:pt x="2162543" y="0"/>
                  </a:lnTo>
                </a:path>
              </a:pathLst>
            </a:custGeom>
            <a:ln w="9525">
              <a:solidFill>
                <a:srgbClr val="034EA2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4749459" y="2671097"/>
              <a:ext cx="2162810" cy="0"/>
            </a:xfrm>
            <a:custGeom>
              <a:avLst/>
              <a:gdLst/>
              <a:ahLst/>
              <a:cxnLst/>
              <a:rect l="l" t="t" r="r" b="b"/>
              <a:pathLst>
                <a:path w="2162809">
                  <a:moveTo>
                    <a:pt x="0" y="0"/>
                  </a:moveTo>
                  <a:lnTo>
                    <a:pt x="2162543" y="0"/>
                  </a:lnTo>
                </a:path>
              </a:pathLst>
            </a:custGeom>
            <a:ln w="9525">
              <a:solidFill>
                <a:srgbClr val="034EA2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431998" y="3067203"/>
            <a:ext cx="6696075" cy="586105"/>
            <a:chOff x="431998" y="3067203"/>
            <a:chExt cx="6696075" cy="586105"/>
          </a:xfrm>
        </p:grpSpPr>
        <p:sp>
          <p:nvSpPr>
            <p:cNvPr id="17" name="object 17"/>
            <p:cNvSpPr/>
            <p:nvPr/>
          </p:nvSpPr>
          <p:spPr>
            <a:xfrm>
              <a:off x="431998" y="3067203"/>
              <a:ext cx="6696075" cy="586105"/>
            </a:xfrm>
            <a:custGeom>
              <a:avLst/>
              <a:gdLst/>
              <a:ahLst/>
              <a:cxnLst/>
              <a:rect l="l" t="t" r="r" b="b"/>
              <a:pathLst>
                <a:path w="6696075" h="586104">
                  <a:moveTo>
                    <a:pt x="647999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369595"/>
                  </a:lnTo>
                  <a:lnTo>
                    <a:pt x="5704" y="419125"/>
                  </a:lnTo>
                  <a:lnTo>
                    <a:pt x="21955" y="464591"/>
                  </a:lnTo>
                  <a:lnTo>
                    <a:pt x="47454" y="504697"/>
                  </a:lnTo>
                  <a:lnTo>
                    <a:pt x="80904" y="538146"/>
                  </a:lnTo>
                  <a:lnTo>
                    <a:pt x="121011" y="563643"/>
                  </a:lnTo>
                  <a:lnTo>
                    <a:pt x="166475" y="579892"/>
                  </a:lnTo>
                  <a:lnTo>
                    <a:pt x="216001" y="585597"/>
                  </a:lnTo>
                  <a:lnTo>
                    <a:pt x="6479997" y="585597"/>
                  </a:lnTo>
                  <a:lnTo>
                    <a:pt x="6529527" y="579892"/>
                  </a:lnTo>
                  <a:lnTo>
                    <a:pt x="6574993" y="563643"/>
                  </a:lnTo>
                  <a:lnTo>
                    <a:pt x="6615099" y="538146"/>
                  </a:lnTo>
                  <a:lnTo>
                    <a:pt x="6648548" y="504697"/>
                  </a:lnTo>
                  <a:lnTo>
                    <a:pt x="6674045" y="464591"/>
                  </a:lnTo>
                  <a:lnTo>
                    <a:pt x="6690294" y="419125"/>
                  </a:lnTo>
                  <a:lnTo>
                    <a:pt x="6695998" y="369595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648006" y="3168307"/>
              <a:ext cx="383540" cy="383540"/>
            </a:xfrm>
            <a:custGeom>
              <a:avLst/>
              <a:gdLst/>
              <a:ahLst/>
              <a:cxnLst/>
              <a:rect l="l" t="t" r="r" b="b"/>
              <a:pathLst>
                <a:path w="383540" h="383539">
                  <a:moveTo>
                    <a:pt x="191693" y="0"/>
                  </a:moveTo>
                  <a:lnTo>
                    <a:pt x="147740" y="5062"/>
                  </a:lnTo>
                  <a:lnTo>
                    <a:pt x="107392" y="19484"/>
                  </a:lnTo>
                  <a:lnTo>
                    <a:pt x="71800" y="42113"/>
                  </a:lnTo>
                  <a:lnTo>
                    <a:pt x="42113" y="71800"/>
                  </a:lnTo>
                  <a:lnTo>
                    <a:pt x="19484" y="107392"/>
                  </a:lnTo>
                  <a:lnTo>
                    <a:pt x="5062" y="147740"/>
                  </a:lnTo>
                  <a:lnTo>
                    <a:pt x="0" y="191693"/>
                  </a:lnTo>
                  <a:lnTo>
                    <a:pt x="5062" y="235651"/>
                  </a:lnTo>
                  <a:lnTo>
                    <a:pt x="19484" y="276002"/>
                  </a:lnTo>
                  <a:lnTo>
                    <a:pt x="42113" y="311597"/>
                  </a:lnTo>
                  <a:lnTo>
                    <a:pt x="71800" y="341285"/>
                  </a:lnTo>
                  <a:lnTo>
                    <a:pt x="107392" y="363915"/>
                  </a:lnTo>
                  <a:lnTo>
                    <a:pt x="147740" y="378337"/>
                  </a:lnTo>
                  <a:lnTo>
                    <a:pt x="191693" y="383400"/>
                  </a:lnTo>
                  <a:lnTo>
                    <a:pt x="235646" y="378337"/>
                  </a:lnTo>
                  <a:lnTo>
                    <a:pt x="275994" y="363915"/>
                  </a:lnTo>
                  <a:lnTo>
                    <a:pt x="311587" y="341285"/>
                  </a:lnTo>
                  <a:lnTo>
                    <a:pt x="341273" y="311597"/>
                  </a:lnTo>
                  <a:lnTo>
                    <a:pt x="363903" y="276002"/>
                  </a:lnTo>
                  <a:lnTo>
                    <a:pt x="378324" y="235651"/>
                  </a:lnTo>
                  <a:lnTo>
                    <a:pt x="383387" y="191693"/>
                  </a:lnTo>
                  <a:lnTo>
                    <a:pt x="378324" y="147740"/>
                  </a:lnTo>
                  <a:lnTo>
                    <a:pt x="363903" y="107392"/>
                  </a:lnTo>
                  <a:lnTo>
                    <a:pt x="341273" y="71800"/>
                  </a:lnTo>
                  <a:lnTo>
                    <a:pt x="311587" y="42113"/>
                  </a:lnTo>
                  <a:lnTo>
                    <a:pt x="275994" y="19484"/>
                  </a:lnTo>
                  <a:lnTo>
                    <a:pt x="235646" y="5062"/>
                  </a:lnTo>
                  <a:lnTo>
                    <a:pt x="19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8844" y="3252009"/>
              <a:ext cx="161709" cy="215988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419299" y="10159672"/>
            <a:ext cx="3249930" cy="1051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</a:t>
            </a:r>
            <a:r>
              <a:rPr sz="600" spc="15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0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Environmental</a:t>
            </a:r>
            <a:r>
              <a:rPr sz="600" spc="15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0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Protection</a:t>
            </a:r>
            <a:r>
              <a:rPr sz="600" spc="16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0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Department.</a:t>
            </a:r>
            <a:r>
              <a:rPr sz="600" spc="15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00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(https://</a:t>
            </a:r>
            <a:r>
              <a:rPr sz="600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www.opark.gov.hk/tc/process.php)</a:t>
            </a:r>
            <a:endParaRPr sz="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89422" y="7184322"/>
            <a:ext cx="1105535" cy="0"/>
          </a:xfrm>
          <a:custGeom>
            <a:avLst/>
            <a:gdLst/>
            <a:ahLst/>
            <a:cxnLst/>
            <a:rect l="l" t="t" r="r" b="b"/>
            <a:pathLst>
              <a:path w="1105535">
                <a:moveTo>
                  <a:pt x="0" y="0"/>
                </a:moveTo>
                <a:lnTo>
                  <a:pt x="1105204" y="0"/>
                </a:lnTo>
              </a:path>
            </a:pathLst>
          </a:custGeom>
          <a:ln w="9525">
            <a:solidFill>
              <a:srgbClr val="034EA2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812422" y="5849904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>
                <a:moveTo>
                  <a:pt x="0" y="0"/>
                </a:moveTo>
                <a:lnTo>
                  <a:pt x="2222995" y="0"/>
                </a:lnTo>
              </a:path>
            </a:pathLst>
          </a:custGeom>
          <a:ln w="9525">
            <a:solidFill>
              <a:srgbClr val="034EA2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335422" y="5849904"/>
            <a:ext cx="1626235" cy="0"/>
          </a:xfrm>
          <a:custGeom>
            <a:avLst/>
            <a:gdLst/>
            <a:ahLst/>
            <a:cxnLst/>
            <a:rect l="l" t="t" r="r" b="b"/>
            <a:pathLst>
              <a:path w="1626235">
                <a:moveTo>
                  <a:pt x="0" y="0"/>
                </a:moveTo>
                <a:lnTo>
                  <a:pt x="1625993" y="0"/>
                </a:lnTo>
              </a:path>
            </a:pathLst>
          </a:custGeom>
          <a:ln w="9525">
            <a:solidFill>
              <a:srgbClr val="034EA2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693423" y="8845120"/>
            <a:ext cx="1177290" cy="0"/>
          </a:xfrm>
          <a:custGeom>
            <a:avLst/>
            <a:gdLst/>
            <a:ahLst/>
            <a:cxnLst/>
            <a:rect l="l" t="t" r="r" b="b"/>
            <a:pathLst>
              <a:path w="1177289">
                <a:moveTo>
                  <a:pt x="0" y="0"/>
                </a:moveTo>
                <a:lnTo>
                  <a:pt x="1177201" y="0"/>
                </a:lnTo>
              </a:path>
            </a:pathLst>
          </a:custGeom>
          <a:ln w="9525">
            <a:solidFill>
              <a:srgbClr val="034EA2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188622" y="8845120"/>
            <a:ext cx="1321435" cy="0"/>
          </a:xfrm>
          <a:custGeom>
            <a:avLst/>
            <a:gdLst/>
            <a:ahLst/>
            <a:cxnLst/>
            <a:rect l="l" t="t" r="r" b="b"/>
            <a:pathLst>
              <a:path w="1321435">
                <a:moveTo>
                  <a:pt x="0" y="0"/>
                </a:moveTo>
                <a:lnTo>
                  <a:pt x="1321193" y="0"/>
                </a:lnTo>
              </a:path>
            </a:pathLst>
          </a:custGeom>
          <a:ln w="9525">
            <a:solidFill>
              <a:srgbClr val="034EA2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55423" y="8845120"/>
            <a:ext cx="1465580" cy="0"/>
          </a:xfrm>
          <a:custGeom>
            <a:avLst/>
            <a:gdLst/>
            <a:ahLst/>
            <a:cxnLst/>
            <a:rect l="l" t="t" r="r" b="b"/>
            <a:pathLst>
              <a:path w="1465580">
                <a:moveTo>
                  <a:pt x="0" y="0"/>
                </a:moveTo>
                <a:lnTo>
                  <a:pt x="1465199" y="0"/>
                </a:lnTo>
              </a:path>
            </a:pathLst>
          </a:custGeom>
          <a:ln w="9525">
            <a:solidFill>
              <a:srgbClr val="034EA2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object 2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89422" y="6922757"/>
            <a:ext cx="201599" cy="201599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93423" y="8583558"/>
            <a:ext cx="201599" cy="201599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55423" y="8583558"/>
            <a:ext cx="201599" cy="201599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188622" y="8583558"/>
            <a:ext cx="201599" cy="201599"/>
          </a:xfrm>
          <a:prstGeom prst="rect">
            <a:avLst/>
          </a:prstGeom>
        </p:spPr>
      </p:pic>
      <p:grpSp>
        <p:nvGrpSpPr>
          <p:cNvPr id="31" name="object 31"/>
          <p:cNvGrpSpPr/>
          <p:nvPr/>
        </p:nvGrpSpPr>
        <p:grpSpPr>
          <a:xfrm>
            <a:off x="5167199" y="9817204"/>
            <a:ext cx="1642110" cy="249554"/>
            <a:chOff x="5167199" y="9817204"/>
            <a:chExt cx="1642110" cy="249554"/>
          </a:xfrm>
        </p:grpSpPr>
        <p:sp>
          <p:nvSpPr>
            <p:cNvPr id="32" name="object 32"/>
            <p:cNvSpPr/>
            <p:nvPr/>
          </p:nvSpPr>
          <p:spPr>
            <a:xfrm>
              <a:off x="5181423" y="10061914"/>
              <a:ext cx="1627505" cy="0"/>
            </a:xfrm>
            <a:custGeom>
              <a:avLst/>
              <a:gdLst/>
              <a:ahLst/>
              <a:cxnLst/>
              <a:rect l="l" t="t" r="r" b="b"/>
              <a:pathLst>
                <a:path w="1627504">
                  <a:moveTo>
                    <a:pt x="0" y="0"/>
                  </a:moveTo>
                  <a:lnTo>
                    <a:pt x="1627377" y="0"/>
                  </a:lnTo>
                </a:path>
              </a:pathLst>
            </a:custGeom>
            <a:ln w="9525">
              <a:solidFill>
                <a:srgbClr val="034EA2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3" name="object 3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167199" y="9817204"/>
              <a:ext cx="201599" cy="201599"/>
            </a:xfrm>
            <a:prstGeom prst="rect">
              <a:avLst/>
            </a:prstGeom>
          </p:spPr>
        </p:pic>
      </p:grpSp>
      <p:pic>
        <p:nvPicPr>
          <p:cNvPr id="34" name="object 3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812423" y="5588358"/>
            <a:ext cx="201599" cy="201599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335422" y="5588358"/>
            <a:ext cx="201599" cy="201599"/>
          </a:xfrm>
          <a:prstGeom prst="rect">
            <a:avLst/>
          </a:prstGeom>
        </p:spPr>
      </p:pic>
      <p:sp>
        <p:nvSpPr>
          <p:cNvPr id="36" name="object 36"/>
          <p:cNvSpPr txBox="1"/>
          <p:nvPr/>
        </p:nvSpPr>
        <p:spPr>
          <a:xfrm>
            <a:off x="419299" y="5484726"/>
            <a:ext cx="1370330" cy="11669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83845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sz="1500" b="1" spc="155" dirty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-20" dirty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</a:t>
            </a:r>
            <a:r>
              <a:rPr sz="1500" b="1" spc="-10" dirty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Domestic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1500" b="1" dirty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500" b="1" spc="60" dirty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dirty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500" b="1" spc="60" dirty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-25" dirty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820422" y="8413121"/>
            <a:ext cx="2050414" cy="0"/>
          </a:xfrm>
          <a:custGeom>
            <a:avLst/>
            <a:gdLst/>
            <a:ahLst/>
            <a:cxnLst/>
            <a:rect l="l" t="t" r="r" b="b"/>
            <a:pathLst>
              <a:path w="2050414">
                <a:moveTo>
                  <a:pt x="0" y="0"/>
                </a:moveTo>
                <a:lnTo>
                  <a:pt x="2050199" y="0"/>
                </a:lnTo>
              </a:path>
            </a:pathLst>
          </a:custGeom>
          <a:ln w="9525">
            <a:solidFill>
              <a:srgbClr val="034EA2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object 3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820423" y="8151557"/>
            <a:ext cx="201599" cy="201599"/>
          </a:xfrm>
          <a:prstGeom prst="rect">
            <a:avLst/>
          </a:prstGeom>
        </p:spPr>
      </p:pic>
      <p:sp>
        <p:nvSpPr>
          <p:cNvPr id="39" name="object 39"/>
          <p:cNvSpPr txBox="1"/>
          <p:nvPr/>
        </p:nvSpPr>
        <p:spPr>
          <a:xfrm>
            <a:off x="1142300" y="3239985"/>
            <a:ext cx="50743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sz="1300" b="1" spc="14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300" b="1" spc="14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4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blanks:</a:t>
            </a:r>
            <a:r>
              <a:rPr sz="1300" b="1" spc="14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sz="1300" b="1" spc="14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</a:t>
            </a:r>
            <a:r>
              <a:rPr sz="1300" b="1" spc="14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r>
              <a:rPr sz="1300" b="1" spc="14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1300" b="1" spc="14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appropriate.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32001" y="3852005"/>
            <a:ext cx="1939289" cy="347980"/>
          </a:xfrm>
          <a:custGeom>
            <a:avLst/>
            <a:gdLst/>
            <a:ahLst/>
            <a:cxnLst/>
            <a:rect l="l" t="t" r="r" b="b"/>
            <a:pathLst>
              <a:path w="1939289" h="347979">
                <a:moveTo>
                  <a:pt x="1765338" y="0"/>
                </a:moveTo>
                <a:lnTo>
                  <a:pt x="173697" y="0"/>
                </a:lnTo>
                <a:lnTo>
                  <a:pt x="127520" y="6205"/>
                </a:lnTo>
                <a:lnTo>
                  <a:pt x="86026" y="23716"/>
                </a:lnTo>
                <a:lnTo>
                  <a:pt x="50873" y="50877"/>
                </a:lnTo>
                <a:lnTo>
                  <a:pt x="23713" y="86032"/>
                </a:lnTo>
                <a:lnTo>
                  <a:pt x="6204" y="127524"/>
                </a:lnTo>
                <a:lnTo>
                  <a:pt x="0" y="173697"/>
                </a:lnTo>
                <a:lnTo>
                  <a:pt x="6204" y="219875"/>
                </a:lnTo>
                <a:lnTo>
                  <a:pt x="23713" y="261368"/>
                </a:lnTo>
                <a:lnTo>
                  <a:pt x="50873" y="296522"/>
                </a:lnTo>
                <a:lnTo>
                  <a:pt x="86026" y="323682"/>
                </a:lnTo>
                <a:lnTo>
                  <a:pt x="127520" y="341191"/>
                </a:lnTo>
                <a:lnTo>
                  <a:pt x="173697" y="347395"/>
                </a:lnTo>
                <a:lnTo>
                  <a:pt x="1765338" y="347395"/>
                </a:lnTo>
                <a:lnTo>
                  <a:pt x="1811511" y="341191"/>
                </a:lnTo>
                <a:lnTo>
                  <a:pt x="1853003" y="323682"/>
                </a:lnTo>
                <a:lnTo>
                  <a:pt x="1888158" y="296522"/>
                </a:lnTo>
                <a:lnTo>
                  <a:pt x="1915319" y="261368"/>
                </a:lnTo>
                <a:lnTo>
                  <a:pt x="1932830" y="219875"/>
                </a:lnTo>
                <a:lnTo>
                  <a:pt x="1939035" y="173697"/>
                </a:lnTo>
                <a:lnTo>
                  <a:pt x="1932830" y="127524"/>
                </a:lnTo>
                <a:lnTo>
                  <a:pt x="1915319" y="86032"/>
                </a:lnTo>
                <a:lnTo>
                  <a:pt x="1888158" y="50877"/>
                </a:lnTo>
                <a:lnTo>
                  <a:pt x="1853003" y="23716"/>
                </a:lnTo>
                <a:lnTo>
                  <a:pt x="1811511" y="6205"/>
                </a:lnTo>
                <a:lnTo>
                  <a:pt x="1765338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32001" y="4307400"/>
            <a:ext cx="1322705" cy="347980"/>
          </a:xfrm>
          <a:custGeom>
            <a:avLst/>
            <a:gdLst/>
            <a:ahLst/>
            <a:cxnLst/>
            <a:rect l="l" t="t" r="r" b="b"/>
            <a:pathLst>
              <a:path w="1322705" h="347979">
                <a:moveTo>
                  <a:pt x="1148588" y="0"/>
                </a:moveTo>
                <a:lnTo>
                  <a:pt x="173697" y="0"/>
                </a:lnTo>
                <a:lnTo>
                  <a:pt x="127520" y="6205"/>
                </a:lnTo>
                <a:lnTo>
                  <a:pt x="86026" y="23716"/>
                </a:lnTo>
                <a:lnTo>
                  <a:pt x="50873" y="50877"/>
                </a:lnTo>
                <a:lnTo>
                  <a:pt x="23713" y="86032"/>
                </a:lnTo>
                <a:lnTo>
                  <a:pt x="6204" y="127524"/>
                </a:lnTo>
                <a:lnTo>
                  <a:pt x="0" y="173697"/>
                </a:lnTo>
                <a:lnTo>
                  <a:pt x="6204" y="219875"/>
                </a:lnTo>
                <a:lnTo>
                  <a:pt x="23713" y="261368"/>
                </a:lnTo>
                <a:lnTo>
                  <a:pt x="50873" y="296522"/>
                </a:lnTo>
                <a:lnTo>
                  <a:pt x="86026" y="323682"/>
                </a:lnTo>
                <a:lnTo>
                  <a:pt x="127520" y="341191"/>
                </a:lnTo>
                <a:lnTo>
                  <a:pt x="173697" y="347395"/>
                </a:lnTo>
                <a:lnTo>
                  <a:pt x="1148588" y="347395"/>
                </a:lnTo>
                <a:lnTo>
                  <a:pt x="1194761" y="341191"/>
                </a:lnTo>
                <a:lnTo>
                  <a:pt x="1236253" y="323682"/>
                </a:lnTo>
                <a:lnTo>
                  <a:pt x="1271408" y="296522"/>
                </a:lnTo>
                <a:lnTo>
                  <a:pt x="1298569" y="261368"/>
                </a:lnTo>
                <a:lnTo>
                  <a:pt x="1316080" y="219875"/>
                </a:lnTo>
                <a:lnTo>
                  <a:pt x="1322285" y="173697"/>
                </a:lnTo>
                <a:lnTo>
                  <a:pt x="1316080" y="127524"/>
                </a:lnTo>
                <a:lnTo>
                  <a:pt x="1298569" y="86032"/>
                </a:lnTo>
                <a:lnTo>
                  <a:pt x="1271408" y="50877"/>
                </a:lnTo>
                <a:lnTo>
                  <a:pt x="1236253" y="23716"/>
                </a:lnTo>
                <a:lnTo>
                  <a:pt x="1194761" y="6205"/>
                </a:lnTo>
                <a:lnTo>
                  <a:pt x="1148588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32001" y="4766405"/>
            <a:ext cx="1967864" cy="347980"/>
          </a:xfrm>
          <a:custGeom>
            <a:avLst/>
            <a:gdLst/>
            <a:ahLst/>
            <a:cxnLst/>
            <a:rect l="l" t="t" r="r" b="b"/>
            <a:pathLst>
              <a:path w="1967864" h="347979">
                <a:moveTo>
                  <a:pt x="1793798" y="0"/>
                </a:moveTo>
                <a:lnTo>
                  <a:pt x="173697" y="0"/>
                </a:lnTo>
                <a:lnTo>
                  <a:pt x="127520" y="6205"/>
                </a:lnTo>
                <a:lnTo>
                  <a:pt x="86026" y="23716"/>
                </a:lnTo>
                <a:lnTo>
                  <a:pt x="50873" y="50877"/>
                </a:lnTo>
                <a:lnTo>
                  <a:pt x="23713" y="86032"/>
                </a:lnTo>
                <a:lnTo>
                  <a:pt x="6204" y="127524"/>
                </a:lnTo>
                <a:lnTo>
                  <a:pt x="0" y="173697"/>
                </a:lnTo>
                <a:lnTo>
                  <a:pt x="6204" y="219875"/>
                </a:lnTo>
                <a:lnTo>
                  <a:pt x="23713" y="261368"/>
                </a:lnTo>
                <a:lnTo>
                  <a:pt x="50873" y="296522"/>
                </a:lnTo>
                <a:lnTo>
                  <a:pt x="86026" y="323682"/>
                </a:lnTo>
                <a:lnTo>
                  <a:pt x="127520" y="341191"/>
                </a:lnTo>
                <a:lnTo>
                  <a:pt x="173697" y="347395"/>
                </a:lnTo>
                <a:lnTo>
                  <a:pt x="1793798" y="347395"/>
                </a:lnTo>
                <a:lnTo>
                  <a:pt x="1839977" y="341191"/>
                </a:lnTo>
                <a:lnTo>
                  <a:pt x="1881473" y="323682"/>
                </a:lnTo>
                <a:lnTo>
                  <a:pt x="1916630" y="296522"/>
                </a:lnTo>
                <a:lnTo>
                  <a:pt x="1943792" y="261368"/>
                </a:lnTo>
                <a:lnTo>
                  <a:pt x="1961304" y="219875"/>
                </a:lnTo>
                <a:lnTo>
                  <a:pt x="1967509" y="173697"/>
                </a:lnTo>
                <a:lnTo>
                  <a:pt x="1961304" y="127524"/>
                </a:lnTo>
                <a:lnTo>
                  <a:pt x="1943792" y="86032"/>
                </a:lnTo>
                <a:lnTo>
                  <a:pt x="1916630" y="50877"/>
                </a:lnTo>
                <a:lnTo>
                  <a:pt x="1881473" y="23716"/>
                </a:lnTo>
                <a:lnTo>
                  <a:pt x="1839977" y="6205"/>
                </a:lnTo>
                <a:lnTo>
                  <a:pt x="1793798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955753" y="4766405"/>
            <a:ext cx="1172845" cy="347980"/>
          </a:xfrm>
          <a:custGeom>
            <a:avLst/>
            <a:gdLst/>
            <a:ahLst/>
            <a:cxnLst/>
            <a:rect l="l" t="t" r="r" b="b"/>
            <a:pathLst>
              <a:path w="1172845" h="347979">
                <a:moveTo>
                  <a:pt x="998550" y="0"/>
                </a:moveTo>
                <a:lnTo>
                  <a:pt x="173697" y="0"/>
                </a:lnTo>
                <a:lnTo>
                  <a:pt x="127520" y="6205"/>
                </a:lnTo>
                <a:lnTo>
                  <a:pt x="86026" y="23716"/>
                </a:lnTo>
                <a:lnTo>
                  <a:pt x="50873" y="50877"/>
                </a:lnTo>
                <a:lnTo>
                  <a:pt x="23713" y="86032"/>
                </a:lnTo>
                <a:lnTo>
                  <a:pt x="6204" y="127524"/>
                </a:lnTo>
                <a:lnTo>
                  <a:pt x="0" y="173697"/>
                </a:lnTo>
                <a:lnTo>
                  <a:pt x="6204" y="219875"/>
                </a:lnTo>
                <a:lnTo>
                  <a:pt x="23713" y="261368"/>
                </a:lnTo>
                <a:lnTo>
                  <a:pt x="50873" y="296522"/>
                </a:lnTo>
                <a:lnTo>
                  <a:pt x="86026" y="323682"/>
                </a:lnTo>
                <a:lnTo>
                  <a:pt x="127520" y="341191"/>
                </a:lnTo>
                <a:lnTo>
                  <a:pt x="173697" y="347395"/>
                </a:lnTo>
                <a:lnTo>
                  <a:pt x="998550" y="347395"/>
                </a:lnTo>
                <a:lnTo>
                  <a:pt x="1044723" y="341191"/>
                </a:lnTo>
                <a:lnTo>
                  <a:pt x="1086215" y="323682"/>
                </a:lnTo>
                <a:lnTo>
                  <a:pt x="1121370" y="296522"/>
                </a:lnTo>
                <a:lnTo>
                  <a:pt x="1148531" y="261368"/>
                </a:lnTo>
                <a:lnTo>
                  <a:pt x="1166042" y="219875"/>
                </a:lnTo>
                <a:lnTo>
                  <a:pt x="1172248" y="173697"/>
                </a:lnTo>
                <a:lnTo>
                  <a:pt x="1166042" y="127524"/>
                </a:lnTo>
                <a:lnTo>
                  <a:pt x="1148531" y="86032"/>
                </a:lnTo>
                <a:lnTo>
                  <a:pt x="1121370" y="50877"/>
                </a:lnTo>
                <a:lnTo>
                  <a:pt x="1086215" y="23716"/>
                </a:lnTo>
                <a:lnTo>
                  <a:pt x="1044723" y="6205"/>
                </a:lnTo>
                <a:lnTo>
                  <a:pt x="998550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508002" y="4766405"/>
            <a:ext cx="3339465" cy="347980"/>
          </a:xfrm>
          <a:custGeom>
            <a:avLst/>
            <a:gdLst/>
            <a:ahLst/>
            <a:cxnLst/>
            <a:rect l="l" t="t" r="r" b="b"/>
            <a:pathLst>
              <a:path w="3339465" h="347979">
                <a:moveTo>
                  <a:pt x="3165551" y="0"/>
                </a:moveTo>
                <a:lnTo>
                  <a:pt x="173697" y="0"/>
                </a:lnTo>
                <a:lnTo>
                  <a:pt x="127520" y="6205"/>
                </a:lnTo>
                <a:lnTo>
                  <a:pt x="86026" y="23716"/>
                </a:lnTo>
                <a:lnTo>
                  <a:pt x="50873" y="50877"/>
                </a:lnTo>
                <a:lnTo>
                  <a:pt x="23713" y="86032"/>
                </a:lnTo>
                <a:lnTo>
                  <a:pt x="6204" y="127524"/>
                </a:lnTo>
                <a:lnTo>
                  <a:pt x="0" y="173697"/>
                </a:lnTo>
                <a:lnTo>
                  <a:pt x="6204" y="219875"/>
                </a:lnTo>
                <a:lnTo>
                  <a:pt x="23713" y="261368"/>
                </a:lnTo>
                <a:lnTo>
                  <a:pt x="50873" y="296522"/>
                </a:lnTo>
                <a:lnTo>
                  <a:pt x="86026" y="323682"/>
                </a:lnTo>
                <a:lnTo>
                  <a:pt x="127520" y="341191"/>
                </a:lnTo>
                <a:lnTo>
                  <a:pt x="173697" y="347395"/>
                </a:lnTo>
                <a:lnTo>
                  <a:pt x="3165551" y="347395"/>
                </a:lnTo>
                <a:lnTo>
                  <a:pt x="3211728" y="341191"/>
                </a:lnTo>
                <a:lnTo>
                  <a:pt x="3253222" y="323682"/>
                </a:lnTo>
                <a:lnTo>
                  <a:pt x="3288376" y="296522"/>
                </a:lnTo>
                <a:lnTo>
                  <a:pt x="3315535" y="261368"/>
                </a:lnTo>
                <a:lnTo>
                  <a:pt x="3333044" y="219875"/>
                </a:lnTo>
                <a:lnTo>
                  <a:pt x="3339249" y="173697"/>
                </a:lnTo>
                <a:lnTo>
                  <a:pt x="3333044" y="127524"/>
                </a:lnTo>
                <a:lnTo>
                  <a:pt x="3315535" y="86032"/>
                </a:lnTo>
                <a:lnTo>
                  <a:pt x="3288376" y="50877"/>
                </a:lnTo>
                <a:lnTo>
                  <a:pt x="3253222" y="23716"/>
                </a:lnTo>
                <a:lnTo>
                  <a:pt x="3211728" y="6205"/>
                </a:lnTo>
                <a:lnTo>
                  <a:pt x="3165551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831802" y="4307400"/>
            <a:ext cx="2296795" cy="347980"/>
          </a:xfrm>
          <a:custGeom>
            <a:avLst/>
            <a:gdLst/>
            <a:ahLst/>
            <a:cxnLst/>
            <a:rect l="l" t="t" r="r" b="b"/>
            <a:pathLst>
              <a:path w="2296795" h="347979">
                <a:moveTo>
                  <a:pt x="2122500" y="0"/>
                </a:moveTo>
                <a:lnTo>
                  <a:pt x="173697" y="0"/>
                </a:lnTo>
                <a:lnTo>
                  <a:pt x="127520" y="6205"/>
                </a:lnTo>
                <a:lnTo>
                  <a:pt x="86026" y="23716"/>
                </a:lnTo>
                <a:lnTo>
                  <a:pt x="50873" y="50877"/>
                </a:lnTo>
                <a:lnTo>
                  <a:pt x="23713" y="86032"/>
                </a:lnTo>
                <a:lnTo>
                  <a:pt x="6204" y="127524"/>
                </a:lnTo>
                <a:lnTo>
                  <a:pt x="0" y="173697"/>
                </a:lnTo>
                <a:lnTo>
                  <a:pt x="6204" y="219875"/>
                </a:lnTo>
                <a:lnTo>
                  <a:pt x="23713" y="261368"/>
                </a:lnTo>
                <a:lnTo>
                  <a:pt x="50873" y="296522"/>
                </a:lnTo>
                <a:lnTo>
                  <a:pt x="86026" y="323682"/>
                </a:lnTo>
                <a:lnTo>
                  <a:pt x="127520" y="341191"/>
                </a:lnTo>
                <a:lnTo>
                  <a:pt x="173697" y="347395"/>
                </a:lnTo>
                <a:lnTo>
                  <a:pt x="2122500" y="347395"/>
                </a:lnTo>
                <a:lnTo>
                  <a:pt x="2168677" y="341191"/>
                </a:lnTo>
                <a:lnTo>
                  <a:pt x="2210171" y="323682"/>
                </a:lnTo>
                <a:lnTo>
                  <a:pt x="2245325" y="296522"/>
                </a:lnTo>
                <a:lnTo>
                  <a:pt x="2272484" y="261368"/>
                </a:lnTo>
                <a:lnTo>
                  <a:pt x="2289993" y="219875"/>
                </a:lnTo>
                <a:lnTo>
                  <a:pt x="2296198" y="173697"/>
                </a:lnTo>
                <a:lnTo>
                  <a:pt x="2289993" y="127524"/>
                </a:lnTo>
                <a:lnTo>
                  <a:pt x="2272484" y="86032"/>
                </a:lnTo>
                <a:lnTo>
                  <a:pt x="2245325" y="50877"/>
                </a:lnTo>
                <a:lnTo>
                  <a:pt x="2210171" y="23716"/>
                </a:lnTo>
                <a:lnTo>
                  <a:pt x="2168677" y="6205"/>
                </a:lnTo>
                <a:lnTo>
                  <a:pt x="2122500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862687" y="4307400"/>
            <a:ext cx="2861310" cy="347980"/>
          </a:xfrm>
          <a:custGeom>
            <a:avLst/>
            <a:gdLst/>
            <a:ahLst/>
            <a:cxnLst/>
            <a:rect l="l" t="t" r="r" b="b"/>
            <a:pathLst>
              <a:path w="2861310" h="347979">
                <a:moveTo>
                  <a:pt x="2687015" y="0"/>
                </a:moveTo>
                <a:lnTo>
                  <a:pt x="173697" y="0"/>
                </a:lnTo>
                <a:lnTo>
                  <a:pt x="127520" y="6205"/>
                </a:lnTo>
                <a:lnTo>
                  <a:pt x="86026" y="23716"/>
                </a:lnTo>
                <a:lnTo>
                  <a:pt x="50873" y="50877"/>
                </a:lnTo>
                <a:lnTo>
                  <a:pt x="23713" y="86032"/>
                </a:lnTo>
                <a:lnTo>
                  <a:pt x="6204" y="127524"/>
                </a:lnTo>
                <a:lnTo>
                  <a:pt x="0" y="173697"/>
                </a:lnTo>
                <a:lnTo>
                  <a:pt x="6204" y="219875"/>
                </a:lnTo>
                <a:lnTo>
                  <a:pt x="23713" y="261368"/>
                </a:lnTo>
                <a:lnTo>
                  <a:pt x="50873" y="296522"/>
                </a:lnTo>
                <a:lnTo>
                  <a:pt x="86026" y="323682"/>
                </a:lnTo>
                <a:lnTo>
                  <a:pt x="127520" y="341191"/>
                </a:lnTo>
                <a:lnTo>
                  <a:pt x="173697" y="347395"/>
                </a:lnTo>
                <a:lnTo>
                  <a:pt x="2687015" y="347395"/>
                </a:lnTo>
                <a:lnTo>
                  <a:pt x="2733188" y="341191"/>
                </a:lnTo>
                <a:lnTo>
                  <a:pt x="2774680" y="323682"/>
                </a:lnTo>
                <a:lnTo>
                  <a:pt x="2809835" y="296522"/>
                </a:lnTo>
                <a:lnTo>
                  <a:pt x="2836996" y="261368"/>
                </a:lnTo>
                <a:lnTo>
                  <a:pt x="2854507" y="219875"/>
                </a:lnTo>
                <a:lnTo>
                  <a:pt x="2860713" y="173697"/>
                </a:lnTo>
                <a:lnTo>
                  <a:pt x="2854507" y="127524"/>
                </a:lnTo>
                <a:lnTo>
                  <a:pt x="2836996" y="86032"/>
                </a:lnTo>
                <a:lnTo>
                  <a:pt x="2809835" y="50877"/>
                </a:lnTo>
                <a:lnTo>
                  <a:pt x="2774680" y="23716"/>
                </a:lnTo>
                <a:lnTo>
                  <a:pt x="2733188" y="6205"/>
                </a:lnTo>
                <a:lnTo>
                  <a:pt x="2687015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480237" y="3852005"/>
            <a:ext cx="1490980" cy="347980"/>
          </a:xfrm>
          <a:custGeom>
            <a:avLst/>
            <a:gdLst/>
            <a:ahLst/>
            <a:cxnLst/>
            <a:rect l="l" t="t" r="r" b="b"/>
            <a:pathLst>
              <a:path w="1490979" h="347979">
                <a:moveTo>
                  <a:pt x="1317231" y="0"/>
                </a:moveTo>
                <a:lnTo>
                  <a:pt x="173697" y="0"/>
                </a:lnTo>
                <a:lnTo>
                  <a:pt x="127520" y="6205"/>
                </a:lnTo>
                <a:lnTo>
                  <a:pt x="86026" y="23716"/>
                </a:lnTo>
                <a:lnTo>
                  <a:pt x="50873" y="50877"/>
                </a:lnTo>
                <a:lnTo>
                  <a:pt x="23713" y="86032"/>
                </a:lnTo>
                <a:lnTo>
                  <a:pt x="6204" y="127524"/>
                </a:lnTo>
                <a:lnTo>
                  <a:pt x="0" y="173697"/>
                </a:lnTo>
                <a:lnTo>
                  <a:pt x="6204" y="219875"/>
                </a:lnTo>
                <a:lnTo>
                  <a:pt x="23713" y="261368"/>
                </a:lnTo>
                <a:lnTo>
                  <a:pt x="50873" y="296522"/>
                </a:lnTo>
                <a:lnTo>
                  <a:pt x="86026" y="323682"/>
                </a:lnTo>
                <a:lnTo>
                  <a:pt x="127520" y="341191"/>
                </a:lnTo>
                <a:lnTo>
                  <a:pt x="173697" y="347395"/>
                </a:lnTo>
                <a:lnTo>
                  <a:pt x="1317231" y="347395"/>
                </a:lnTo>
                <a:lnTo>
                  <a:pt x="1363409" y="341191"/>
                </a:lnTo>
                <a:lnTo>
                  <a:pt x="1404905" y="323682"/>
                </a:lnTo>
                <a:lnTo>
                  <a:pt x="1440062" y="296522"/>
                </a:lnTo>
                <a:lnTo>
                  <a:pt x="1467224" y="261368"/>
                </a:lnTo>
                <a:lnTo>
                  <a:pt x="1484736" y="219875"/>
                </a:lnTo>
                <a:lnTo>
                  <a:pt x="1490941" y="173697"/>
                </a:lnTo>
                <a:lnTo>
                  <a:pt x="1484736" y="127524"/>
                </a:lnTo>
                <a:lnTo>
                  <a:pt x="1467224" y="86032"/>
                </a:lnTo>
                <a:lnTo>
                  <a:pt x="1440062" y="50877"/>
                </a:lnTo>
                <a:lnTo>
                  <a:pt x="1404905" y="23716"/>
                </a:lnTo>
                <a:lnTo>
                  <a:pt x="1363409" y="6205"/>
                </a:lnTo>
                <a:lnTo>
                  <a:pt x="1317231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080375" y="3852005"/>
            <a:ext cx="1165225" cy="347980"/>
          </a:xfrm>
          <a:custGeom>
            <a:avLst/>
            <a:gdLst/>
            <a:ahLst/>
            <a:cxnLst/>
            <a:rect l="l" t="t" r="r" b="b"/>
            <a:pathLst>
              <a:path w="1165225" h="347979">
                <a:moveTo>
                  <a:pt x="991349" y="0"/>
                </a:moveTo>
                <a:lnTo>
                  <a:pt x="173697" y="0"/>
                </a:lnTo>
                <a:lnTo>
                  <a:pt x="127520" y="6205"/>
                </a:lnTo>
                <a:lnTo>
                  <a:pt x="86026" y="23716"/>
                </a:lnTo>
                <a:lnTo>
                  <a:pt x="50873" y="50877"/>
                </a:lnTo>
                <a:lnTo>
                  <a:pt x="23713" y="86032"/>
                </a:lnTo>
                <a:lnTo>
                  <a:pt x="6204" y="127524"/>
                </a:lnTo>
                <a:lnTo>
                  <a:pt x="0" y="173697"/>
                </a:lnTo>
                <a:lnTo>
                  <a:pt x="6204" y="219875"/>
                </a:lnTo>
                <a:lnTo>
                  <a:pt x="23713" y="261368"/>
                </a:lnTo>
                <a:lnTo>
                  <a:pt x="50873" y="296522"/>
                </a:lnTo>
                <a:lnTo>
                  <a:pt x="86026" y="323682"/>
                </a:lnTo>
                <a:lnTo>
                  <a:pt x="127520" y="341191"/>
                </a:lnTo>
                <a:lnTo>
                  <a:pt x="173697" y="347395"/>
                </a:lnTo>
                <a:lnTo>
                  <a:pt x="991349" y="347395"/>
                </a:lnTo>
                <a:lnTo>
                  <a:pt x="1037526" y="341191"/>
                </a:lnTo>
                <a:lnTo>
                  <a:pt x="1079020" y="323682"/>
                </a:lnTo>
                <a:lnTo>
                  <a:pt x="1114174" y="296522"/>
                </a:lnTo>
                <a:lnTo>
                  <a:pt x="1141333" y="261368"/>
                </a:lnTo>
                <a:lnTo>
                  <a:pt x="1158842" y="219875"/>
                </a:lnTo>
                <a:lnTo>
                  <a:pt x="1165047" y="173697"/>
                </a:lnTo>
                <a:lnTo>
                  <a:pt x="1158842" y="127524"/>
                </a:lnTo>
                <a:lnTo>
                  <a:pt x="1141333" y="86032"/>
                </a:lnTo>
                <a:lnTo>
                  <a:pt x="1114174" y="50877"/>
                </a:lnTo>
                <a:lnTo>
                  <a:pt x="1079020" y="23716"/>
                </a:lnTo>
                <a:lnTo>
                  <a:pt x="1037526" y="6205"/>
                </a:lnTo>
                <a:lnTo>
                  <a:pt x="99134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354626" y="3852005"/>
            <a:ext cx="1773555" cy="347980"/>
          </a:xfrm>
          <a:custGeom>
            <a:avLst/>
            <a:gdLst/>
            <a:ahLst/>
            <a:cxnLst/>
            <a:rect l="l" t="t" r="r" b="b"/>
            <a:pathLst>
              <a:path w="1773554" h="347979">
                <a:moveTo>
                  <a:pt x="1599679" y="0"/>
                </a:moveTo>
                <a:lnTo>
                  <a:pt x="173697" y="0"/>
                </a:lnTo>
                <a:lnTo>
                  <a:pt x="127520" y="6205"/>
                </a:lnTo>
                <a:lnTo>
                  <a:pt x="86026" y="23716"/>
                </a:lnTo>
                <a:lnTo>
                  <a:pt x="50873" y="50877"/>
                </a:lnTo>
                <a:lnTo>
                  <a:pt x="23713" y="86032"/>
                </a:lnTo>
                <a:lnTo>
                  <a:pt x="6204" y="127524"/>
                </a:lnTo>
                <a:lnTo>
                  <a:pt x="0" y="173697"/>
                </a:lnTo>
                <a:lnTo>
                  <a:pt x="6204" y="219875"/>
                </a:lnTo>
                <a:lnTo>
                  <a:pt x="23713" y="261368"/>
                </a:lnTo>
                <a:lnTo>
                  <a:pt x="50873" y="296522"/>
                </a:lnTo>
                <a:lnTo>
                  <a:pt x="86026" y="323682"/>
                </a:lnTo>
                <a:lnTo>
                  <a:pt x="127520" y="341191"/>
                </a:lnTo>
                <a:lnTo>
                  <a:pt x="173697" y="347395"/>
                </a:lnTo>
                <a:lnTo>
                  <a:pt x="1599679" y="347395"/>
                </a:lnTo>
                <a:lnTo>
                  <a:pt x="1645852" y="341191"/>
                </a:lnTo>
                <a:lnTo>
                  <a:pt x="1687344" y="323682"/>
                </a:lnTo>
                <a:lnTo>
                  <a:pt x="1722499" y="296522"/>
                </a:lnTo>
                <a:lnTo>
                  <a:pt x="1749660" y="261368"/>
                </a:lnTo>
                <a:lnTo>
                  <a:pt x="1767172" y="219875"/>
                </a:lnTo>
                <a:lnTo>
                  <a:pt x="1773377" y="173697"/>
                </a:lnTo>
                <a:lnTo>
                  <a:pt x="1767172" y="127524"/>
                </a:lnTo>
                <a:lnTo>
                  <a:pt x="1749660" y="86032"/>
                </a:lnTo>
                <a:lnTo>
                  <a:pt x="1722499" y="50877"/>
                </a:lnTo>
                <a:lnTo>
                  <a:pt x="1687344" y="23716"/>
                </a:lnTo>
                <a:lnTo>
                  <a:pt x="1645852" y="6205"/>
                </a:lnTo>
                <a:lnTo>
                  <a:pt x="159967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37518" y="3922197"/>
            <a:ext cx="153162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100" b="1" spc="6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100" b="1" spc="7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Reception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552890" y="3922197"/>
            <a:ext cx="1565658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Anaerobic</a:t>
            </a:r>
            <a:r>
              <a:rPr sz="1100" b="1" spc="21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Digestion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996919" y="4377597"/>
            <a:ext cx="196659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Wastewater</a:t>
            </a:r>
            <a:r>
              <a:rPr sz="1100" b="1" spc="7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r>
              <a:rPr sz="1100" b="1" spc="15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spc="-2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033600" y="4377597"/>
            <a:ext cx="2690397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sz="1100" b="1" spc="1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Generation</a:t>
            </a:r>
            <a:r>
              <a:rPr sz="1100" b="1" spc="14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100" b="1" spc="14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Heat</a:t>
            </a:r>
            <a:r>
              <a:rPr sz="1100" b="1" spc="145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Recovery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661757" y="3915797"/>
            <a:ext cx="113157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Biogas</a:t>
            </a:r>
            <a:r>
              <a:rPr sz="1100" b="1" spc="18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Handling</a:t>
            </a:r>
            <a:endParaRPr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238647" y="3915797"/>
            <a:ext cx="85216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Composting</a:t>
            </a:r>
            <a:endParaRPr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62857" y="4377597"/>
            <a:ext cx="106426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Steam</a:t>
            </a:r>
            <a:r>
              <a:rPr sz="1100" b="1" spc="9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Turbines</a:t>
            </a:r>
            <a:endParaRPr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55802" y="4836597"/>
            <a:ext cx="152400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Pre-treatment</a:t>
            </a:r>
            <a:r>
              <a:rPr sz="1100" b="1" spc="30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endParaRPr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128242" y="4836597"/>
            <a:ext cx="83121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Incineration</a:t>
            </a:r>
            <a:endParaRPr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816420" y="4836597"/>
            <a:ext cx="286683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Centralised</a:t>
            </a:r>
            <a:r>
              <a:rPr sz="1100" b="1" spc="17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</a:t>
            </a:r>
            <a:r>
              <a:rPr sz="1100" b="1" spc="17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Pollution</a:t>
            </a:r>
            <a:r>
              <a:rPr sz="1100" b="1" spc="20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r>
              <a:rPr sz="1100" b="1" spc="204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spc="-10" dirty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"/>
          <p:cNvSpPr txBox="1"/>
          <p:nvPr/>
        </p:nvSpPr>
        <p:spPr>
          <a:xfrm>
            <a:off x="599300" y="1472206"/>
            <a:ext cx="6538298" cy="12911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20"/>
              </a:spcBef>
            </a:pP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4305" indent="-14160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54305" algn="l"/>
              </a:tabLst>
            </a:pPr>
            <a:r>
              <a:rPr sz="1300" b="1" u="dbl" dirty="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Soup</a:t>
            </a:r>
            <a:r>
              <a:rPr sz="1300" b="1" u="dbl" spc="150" dirty="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u="dbl" dirty="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300" b="1" u="dbl" spc="155" dirty="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u="dbl" dirty="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drinks</a:t>
            </a:r>
            <a:r>
              <a:rPr sz="1300" b="1" spc="15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1300" b="1" spc="15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recyclable</a:t>
            </a:r>
            <a:r>
              <a:rPr sz="1300" b="1" spc="15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300" b="1" spc="15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waste.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3675" indent="-180975">
              <a:lnSpc>
                <a:spcPct val="100000"/>
              </a:lnSpc>
              <a:spcBef>
                <a:spcPts val="969"/>
              </a:spcBef>
              <a:buAutoNum type="arabicPeriod"/>
              <a:tabLst>
                <a:tab pos="193675" algn="l"/>
              </a:tabLst>
            </a:pPr>
            <a:r>
              <a:rPr sz="1300" b="1" u="dbl" dirty="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Coffee</a:t>
            </a:r>
            <a:r>
              <a:rPr sz="1300" b="1" u="dbl" spc="175" dirty="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u="dbl" dirty="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Grounds</a:t>
            </a:r>
            <a:r>
              <a:rPr sz="1300" b="1" spc="13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1300" b="1" spc="18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recyclable</a:t>
            </a:r>
            <a:r>
              <a:rPr sz="1300" b="1" spc="18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300" b="1" spc="18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waste.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6215" marR="3077845" indent="-184150">
              <a:lnSpc>
                <a:spcPct val="115399"/>
              </a:lnSpc>
              <a:spcBef>
                <a:spcPts val="735"/>
              </a:spcBef>
              <a:buAutoNum type="arabicPeriod"/>
              <a:tabLst>
                <a:tab pos="203200" algn="l"/>
              </a:tabLst>
            </a:pP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300" b="1" spc="14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300" b="1" spc="14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u="dbl" dirty="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requires</a:t>
            </a:r>
            <a:r>
              <a:rPr sz="1300" b="1" u="dbl" spc="140" dirty="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u="dbl" dirty="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300" b="1" u="dbl" spc="140" dirty="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u="dbl" dirty="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1300" b="1" u="dbl" spc="140" dirty="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u="dbl" dirty="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cleaned</a:t>
            </a:r>
            <a:r>
              <a:rPr sz="1300" b="1" u="dbl" spc="145" dirty="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u="dbl" spc="-20" dirty="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1300" b="1" spc="-2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sz="1300" b="1" u="dbl" dirty="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detergent</a:t>
            </a:r>
            <a:r>
              <a:rPr sz="1300" b="1" spc="19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sz="1300" b="1" spc="195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recycling.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72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1998" y="432003"/>
            <a:ext cx="6696075" cy="657860"/>
            <a:chOff x="431998" y="432003"/>
            <a:chExt cx="6696075" cy="657860"/>
          </a:xfrm>
        </p:grpSpPr>
        <p:sp>
          <p:nvSpPr>
            <p:cNvPr id="3" name="object 3"/>
            <p:cNvSpPr/>
            <p:nvPr/>
          </p:nvSpPr>
          <p:spPr>
            <a:xfrm>
              <a:off x="431998" y="432003"/>
              <a:ext cx="6696075" cy="657860"/>
            </a:xfrm>
            <a:custGeom>
              <a:avLst/>
              <a:gdLst/>
              <a:ahLst/>
              <a:cxnLst/>
              <a:rect l="l" t="t" r="r" b="b"/>
              <a:pathLst>
                <a:path w="6696075" h="657860">
                  <a:moveTo>
                    <a:pt x="647999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441591"/>
                  </a:lnTo>
                  <a:lnTo>
                    <a:pt x="5704" y="491121"/>
                  </a:lnTo>
                  <a:lnTo>
                    <a:pt x="21955" y="536587"/>
                  </a:lnTo>
                  <a:lnTo>
                    <a:pt x="47454" y="576693"/>
                  </a:lnTo>
                  <a:lnTo>
                    <a:pt x="80904" y="610143"/>
                  </a:lnTo>
                  <a:lnTo>
                    <a:pt x="121011" y="635640"/>
                  </a:lnTo>
                  <a:lnTo>
                    <a:pt x="166475" y="651889"/>
                  </a:lnTo>
                  <a:lnTo>
                    <a:pt x="216001" y="657593"/>
                  </a:lnTo>
                  <a:lnTo>
                    <a:pt x="6479997" y="657593"/>
                  </a:lnTo>
                  <a:lnTo>
                    <a:pt x="6529527" y="651889"/>
                  </a:lnTo>
                  <a:lnTo>
                    <a:pt x="6574993" y="635640"/>
                  </a:lnTo>
                  <a:lnTo>
                    <a:pt x="6615099" y="610143"/>
                  </a:lnTo>
                  <a:lnTo>
                    <a:pt x="6648548" y="576693"/>
                  </a:lnTo>
                  <a:lnTo>
                    <a:pt x="6674045" y="536587"/>
                  </a:lnTo>
                  <a:lnTo>
                    <a:pt x="6690294" y="491121"/>
                  </a:lnTo>
                  <a:lnTo>
                    <a:pt x="6695998" y="441591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648006" y="569110"/>
              <a:ext cx="383540" cy="383540"/>
            </a:xfrm>
            <a:custGeom>
              <a:avLst/>
              <a:gdLst/>
              <a:ahLst/>
              <a:cxnLst/>
              <a:rect l="l" t="t" r="r" b="b"/>
              <a:pathLst>
                <a:path w="383540" h="383540">
                  <a:moveTo>
                    <a:pt x="191693" y="0"/>
                  </a:moveTo>
                  <a:lnTo>
                    <a:pt x="147740" y="5062"/>
                  </a:lnTo>
                  <a:lnTo>
                    <a:pt x="107392" y="19484"/>
                  </a:lnTo>
                  <a:lnTo>
                    <a:pt x="71800" y="42113"/>
                  </a:lnTo>
                  <a:lnTo>
                    <a:pt x="42113" y="71800"/>
                  </a:lnTo>
                  <a:lnTo>
                    <a:pt x="19484" y="107392"/>
                  </a:lnTo>
                  <a:lnTo>
                    <a:pt x="5062" y="147740"/>
                  </a:lnTo>
                  <a:lnTo>
                    <a:pt x="0" y="191693"/>
                  </a:lnTo>
                  <a:lnTo>
                    <a:pt x="5062" y="235651"/>
                  </a:lnTo>
                  <a:lnTo>
                    <a:pt x="19484" y="276002"/>
                  </a:lnTo>
                  <a:lnTo>
                    <a:pt x="42113" y="311597"/>
                  </a:lnTo>
                  <a:lnTo>
                    <a:pt x="71800" y="341285"/>
                  </a:lnTo>
                  <a:lnTo>
                    <a:pt x="107392" y="363915"/>
                  </a:lnTo>
                  <a:lnTo>
                    <a:pt x="147740" y="378337"/>
                  </a:lnTo>
                  <a:lnTo>
                    <a:pt x="191693" y="383400"/>
                  </a:lnTo>
                  <a:lnTo>
                    <a:pt x="235646" y="378337"/>
                  </a:lnTo>
                  <a:lnTo>
                    <a:pt x="275994" y="363915"/>
                  </a:lnTo>
                  <a:lnTo>
                    <a:pt x="311587" y="341285"/>
                  </a:lnTo>
                  <a:lnTo>
                    <a:pt x="341273" y="311597"/>
                  </a:lnTo>
                  <a:lnTo>
                    <a:pt x="363903" y="276002"/>
                  </a:lnTo>
                  <a:lnTo>
                    <a:pt x="378324" y="235651"/>
                  </a:lnTo>
                  <a:lnTo>
                    <a:pt x="383387" y="191693"/>
                  </a:lnTo>
                  <a:lnTo>
                    <a:pt x="378324" y="147740"/>
                  </a:lnTo>
                  <a:lnTo>
                    <a:pt x="363903" y="107392"/>
                  </a:lnTo>
                  <a:lnTo>
                    <a:pt x="341273" y="71800"/>
                  </a:lnTo>
                  <a:lnTo>
                    <a:pt x="311587" y="42113"/>
                  </a:lnTo>
                  <a:lnTo>
                    <a:pt x="275994" y="19484"/>
                  </a:lnTo>
                  <a:lnTo>
                    <a:pt x="235646" y="5062"/>
                  </a:lnTo>
                  <a:lnTo>
                    <a:pt x="19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8800" y="655500"/>
              <a:ext cx="166751" cy="207695"/>
            </a:xfrm>
            <a:prstGeom prst="rect">
              <a:avLst/>
            </a:prstGeom>
          </p:spPr>
        </p:pic>
      </p:grpSp>
      <p:grpSp>
        <p:nvGrpSpPr>
          <p:cNvPr id="6" name="object 6"/>
          <p:cNvGrpSpPr/>
          <p:nvPr/>
        </p:nvGrpSpPr>
        <p:grpSpPr>
          <a:xfrm>
            <a:off x="431998" y="1191004"/>
            <a:ext cx="6696075" cy="7062470"/>
            <a:chOff x="431998" y="1191004"/>
            <a:chExt cx="6696075" cy="7062470"/>
          </a:xfrm>
        </p:grpSpPr>
        <p:sp>
          <p:nvSpPr>
            <p:cNvPr id="7" name="object 7"/>
            <p:cNvSpPr/>
            <p:nvPr/>
          </p:nvSpPr>
          <p:spPr>
            <a:xfrm>
              <a:off x="432000" y="1191004"/>
              <a:ext cx="6696075" cy="818515"/>
            </a:xfrm>
            <a:custGeom>
              <a:avLst/>
              <a:gdLst/>
              <a:ahLst/>
              <a:cxnLst/>
              <a:rect l="l" t="t" r="r" b="b"/>
              <a:pathLst>
                <a:path w="6696075" h="818514">
                  <a:moveTo>
                    <a:pt x="6470472" y="0"/>
                  </a:moveTo>
                  <a:lnTo>
                    <a:pt x="225526" y="0"/>
                  </a:lnTo>
                  <a:lnTo>
                    <a:pt x="176000" y="5704"/>
                  </a:lnTo>
                  <a:lnTo>
                    <a:pt x="130536" y="21953"/>
                  </a:lnTo>
                  <a:lnTo>
                    <a:pt x="90429" y="47450"/>
                  </a:lnTo>
                  <a:lnTo>
                    <a:pt x="56979" y="80899"/>
                  </a:lnTo>
                  <a:lnTo>
                    <a:pt x="31480" y="121005"/>
                  </a:lnTo>
                  <a:lnTo>
                    <a:pt x="15229" y="166471"/>
                  </a:lnTo>
                  <a:lnTo>
                    <a:pt x="9525" y="216001"/>
                  </a:lnTo>
                  <a:lnTo>
                    <a:pt x="0" y="818476"/>
                  </a:lnTo>
                  <a:lnTo>
                    <a:pt x="6695998" y="818476"/>
                  </a:lnTo>
                  <a:lnTo>
                    <a:pt x="6686473" y="216001"/>
                  </a:lnTo>
                  <a:lnTo>
                    <a:pt x="6680768" y="166471"/>
                  </a:lnTo>
                  <a:lnTo>
                    <a:pt x="6664518" y="121005"/>
                  </a:lnTo>
                  <a:lnTo>
                    <a:pt x="6639019" y="80899"/>
                  </a:lnTo>
                  <a:lnTo>
                    <a:pt x="6605568" y="47450"/>
                  </a:lnTo>
                  <a:lnTo>
                    <a:pt x="6565462" y="21953"/>
                  </a:lnTo>
                  <a:lnTo>
                    <a:pt x="6519998" y="5704"/>
                  </a:lnTo>
                  <a:lnTo>
                    <a:pt x="6470472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441523" y="1200532"/>
              <a:ext cx="6677025" cy="7043420"/>
            </a:xfrm>
            <a:custGeom>
              <a:avLst/>
              <a:gdLst/>
              <a:ahLst/>
              <a:cxnLst/>
              <a:rect l="l" t="t" r="r" b="b"/>
              <a:pathLst>
                <a:path w="6677025" h="7043420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3"/>
                  </a:lnTo>
                  <a:lnTo>
                    <a:pt x="80904" y="47450"/>
                  </a:lnTo>
                  <a:lnTo>
                    <a:pt x="47454" y="80899"/>
                  </a:lnTo>
                  <a:lnTo>
                    <a:pt x="21955" y="121005"/>
                  </a:lnTo>
                  <a:lnTo>
                    <a:pt x="5704" y="166471"/>
                  </a:lnTo>
                  <a:lnTo>
                    <a:pt x="0" y="216001"/>
                  </a:lnTo>
                  <a:lnTo>
                    <a:pt x="0" y="6826948"/>
                  </a:lnTo>
                  <a:lnTo>
                    <a:pt x="5704" y="6876474"/>
                  </a:lnTo>
                  <a:lnTo>
                    <a:pt x="21955" y="6921939"/>
                  </a:lnTo>
                  <a:lnTo>
                    <a:pt x="47454" y="6962045"/>
                  </a:lnTo>
                  <a:lnTo>
                    <a:pt x="80904" y="6995495"/>
                  </a:lnTo>
                  <a:lnTo>
                    <a:pt x="121011" y="7020994"/>
                  </a:lnTo>
                  <a:lnTo>
                    <a:pt x="166475" y="7037245"/>
                  </a:lnTo>
                  <a:lnTo>
                    <a:pt x="216001" y="7042950"/>
                  </a:lnTo>
                  <a:lnTo>
                    <a:pt x="6460947" y="7042950"/>
                  </a:lnTo>
                  <a:lnTo>
                    <a:pt x="6510477" y="7037245"/>
                  </a:lnTo>
                  <a:lnTo>
                    <a:pt x="6555943" y="7020994"/>
                  </a:lnTo>
                  <a:lnTo>
                    <a:pt x="6596049" y="6995495"/>
                  </a:lnTo>
                  <a:lnTo>
                    <a:pt x="6629498" y="6962045"/>
                  </a:lnTo>
                  <a:lnTo>
                    <a:pt x="6654995" y="6921939"/>
                  </a:lnTo>
                  <a:lnTo>
                    <a:pt x="6671244" y="6876474"/>
                  </a:lnTo>
                  <a:lnTo>
                    <a:pt x="6676948" y="6826948"/>
                  </a:lnTo>
                  <a:lnTo>
                    <a:pt x="6676948" y="216001"/>
                  </a:lnTo>
                  <a:lnTo>
                    <a:pt x="6671244" y="166471"/>
                  </a:lnTo>
                  <a:lnTo>
                    <a:pt x="6654995" y="121005"/>
                  </a:lnTo>
                  <a:lnTo>
                    <a:pt x="6629498" y="80899"/>
                  </a:lnTo>
                  <a:lnTo>
                    <a:pt x="6596049" y="47450"/>
                  </a:lnTo>
                  <a:lnTo>
                    <a:pt x="6555943" y="21953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99300" y="1487816"/>
            <a:ext cx="92900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300" b="1" spc="6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77414" y="1392566"/>
            <a:ext cx="73787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Quantity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36760" y="1268106"/>
            <a:ext cx="897890" cy="4369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810">
              <a:lnSpc>
                <a:spcPct val="105800"/>
              </a:lnSpc>
              <a:spcBef>
                <a:spcPts val="100"/>
              </a:spcBef>
            </a:pP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Recyclable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2716758" y="1224902"/>
            <a:ext cx="2941320" cy="802005"/>
            <a:chOff x="2716758" y="1224902"/>
            <a:chExt cx="2941320" cy="802005"/>
          </a:xfrm>
        </p:grpSpPr>
        <p:sp>
          <p:nvSpPr>
            <p:cNvPr id="13" name="object 13"/>
            <p:cNvSpPr/>
            <p:nvPr/>
          </p:nvSpPr>
          <p:spPr>
            <a:xfrm>
              <a:off x="5652827" y="1224902"/>
              <a:ext cx="0" cy="802005"/>
            </a:xfrm>
            <a:custGeom>
              <a:avLst/>
              <a:gdLst/>
              <a:ahLst/>
              <a:cxnLst/>
              <a:rect l="l" t="t" r="r" b="b"/>
              <a:pathLst>
                <a:path h="802005">
                  <a:moveTo>
                    <a:pt x="0" y="0"/>
                  </a:moveTo>
                  <a:lnTo>
                    <a:pt x="0" y="801903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4187173" y="1224902"/>
              <a:ext cx="0" cy="802005"/>
            </a:xfrm>
            <a:custGeom>
              <a:avLst/>
              <a:gdLst/>
              <a:ahLst/>
              <a:cxnLst/>
              <a:rect l="l" t="t" r="r" b="b"/>
              <a:pathLst>
                <a:path h="802005">
                  <a:moveTo>
                    <a:pt x="0" y="0"/>
                  </a:moveTo>
                  <a:lnTo>
                    <a:pt x="0" y="801903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2721521" y="1224902"/>
              <a:ext cx="0" cy="802005"/>
            </a:xfrm>
            <a:custGeom>
              <a:avLst/>
              <a:gdLst/>
              <a:ahLst/>
              <a:cxnLst/>
              <a:rect l="l" t="t" r="r" b="b"/>
              <a:pathLst>
                <a:path h="802005">
                  <a:moveTo>
                    <a:pt x="0" y="0"/>
                  </a:moveTo>
                  <a:lnTo>
                    <a:pt x="0" y="801903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142300" y="539186"/>
            <a:ext cx="5694680" cy="4267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60"/>
              </a:spcBef>
            </a:pP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collection: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300" b="1" spc="19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summarise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300" b="1" spc="19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quantities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300" b="1" spc="15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2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300" b="1" spc="18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generated</a:t>
            </a:r>
            <a:r>
              <a:rPr sz="1300" b="1" spc="18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1300" b="1" spc="18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dinner.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70674" y="1268106"/>
            <a:ext cx="897890" cy="4369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3815">
              <a:lnSpc>
                <a:spcPct val="105800"/>
              </a:lnSpc>
              <a:spcBef>
                <a:spcPts val="100"/>
              </a:spcBef>
            </a:pP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Avoidable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129039"/>
              </p:ext>
            </p:extLst>
          </p:nvPr>
        </p:nvGraphicFramePr>
        <p:xfrm>
          <a:off x="431999" y="1728603"/>
          <a:ext cx="6697977" cy="6502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9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5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72CBC9"/>
                      </a:solidFill>
                      <a:prstDash val="solid"/>
                    </a:lnR>
                    <a:lnB w="19050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5615">
                        <a:lnSpc>
                          <a:spcPts val="615"/>
                        </a:lnSpc>
                      </a:pPr>
                      <a:r>
                        <a:rPr sz="1300" b="1" spc="-10" dirty="0">
                          <a:solidFill>
                            <a:srgbClr val="002F2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(units)</a:t>
                      </a:r>
                      <a:endParaRPr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B w="19050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5470" indent="0">
                        <a:lnSpc>
                          <a:spcPts val="1435"/>
                        </a:lnSpc>
                        <a:buSzPct val="120000"/>
                        <a:buFont typeface="Noto Sans HK Black"/>
                        <a:buNone/>
                        <a:tabLst>
                          <a:tab pos="751840" algn="l"/>
                        </a:tabLst>
                      </a:pPr>
                      <a:endParaRPr sz="1800" baseline="2314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B w="19050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6105" indent="0">
                        <a:lnSpc>
                          <a:spcPts val="1435"/>
                        </a:lnSpc>
                        <a:buSzPct val="120000"/>
                        <a:buFont typeface="Noto Sans HK Black"/>
                        <a:buNone/>
                        <a:tabLst>
                          <a:tab pos="752475" algn="l"/>
                        </a:tabLst>
                      </a:pPr>
                      <a:endParaRPr sz="1800" baseline="2314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B w="19050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800" b="1" baseline="2314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</a:t>
                      </a:r>
                      <a:r>
                        <a:rPr sz="1200" dirty="0">
                          <a:solidFill>
                            <a:srgbClr val="323031"/>
                          </a:solidFill>
                          <a:latin typeface="Noto Sans HK"/>
                          <a:cs typeface="Noto Sans HK"/>
                        </a:rPr>
                        <a:t>：</a:t>
                      </a:r>
                      <a:r>
                        <a:rPr sz="1800" b="1" baseline="2314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Apple</a:t>
                      </a:r>
                      <a:r>
                        <a:rPr sz="1800" b="1" spc="434" baseline="2314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1" spc="-30" baseline="2314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cores</a:t>
                      </a:r>
                      <a:endParaRPr sz="1800" baseline="2314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176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19050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  <a:solidFill>
                      <a:srgbClr val="DCDDDE"/>
                    </a:solidFill>
                  </a:tcPr>
                </a:tc>
                <a:tc>
                  <a:txBody>
                    <a:bodyPr/>
                    <a:lstStyle/>
                    <a:p>
                      <a:pPr marR="392430" algn="r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1800" b="1" baseline="2314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r>
                        <a:rPr sz="1200" b="1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（</a:t>
                      </a:r>
                      <a:r>
                        <a:rPr sz="1200" b="1" spc="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 </a:t>
                      </a:r>
                      <a:r>
                        <a:rPr sz="1300" b="1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sz="1300" b="1" spc="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）</a:t>
                      </a:r>
                      <a:endParaRPr sz="1200" dirty="0">
                        <a:latin typeface="Noto Sans HK Black"/>
                        <a:cs typeface="Noto Sans HK Black"/>
                      </a:endParaRPr>
                    </a:p>
                  </a:txBody>
                  <a:tcPr marL="0" marR="0" marT="9906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19050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  <a:solidFill>
                      <a:srgbClr val="DCDD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lang="en-US" sz="1200" b="0" spc="-50" dirty="0" smtClean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7314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19050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  <a:solidFill>
                      <a:srgbClr val="DCDDDE"/>
                    </a:solidFill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200" b="0" spc="-50" dirty="0">
                          <a:solidFill>
                            <a:srgbClr val="323031"/>
                          </a:solidFill>
                          <a:latin typeface="細明體" panose="02020509000000000000" pitchFamily="49" charset="-120"/>
                          <a:ea typeface="細明體" panose="02020509000000000000" pitchFamily="49" charset="-120"/>
                          <a:cs typeface="Noto Sans HK Black"/>
                        </a:rPr>
                        <a:t>✓</a:t>
                      </a:r>
                      <a:endParaRPr sz="1200" b="0" dirty="0">
                        <a:latin typeface="細明體" panose="02020509000000000000" pitchFamily="49" charset="-120"/>
                        <a:ea typeface="細明體" panose="02020509000000000000" pitchFamily="49" charset="-120"/>
                        <a:cs typeface="Noto Sans HK Black"/>
                      </a:endParaRPr>
                    </a:p>
                  </a:txBody>
                  <a:tcPr marL="0" marR="0" marT="111760" marB="0">
                    <a:lnL w="9525">
                      <a:solidFill>
                        <a:srgbClr val="72CBC9"/>
                      </a:solidFill>
                      <a:prstDash val="solid"/>
                    </a:lnL>
                    <a:lnT w="19050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  <a:solidFill>
                      <a:srgbClr val="DCD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200" b="1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176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5125" algn="r">
                        <a:lnSpc>
                          <a:spcPct val="100000"/>
                        </a:lnSpc>
                        <a:spcBef>
                          <a:spcPts val="930"/>
                        </a:spcBef>
                        <a:tabLst>
                          <a:tab pos="380365" algn="l"/>
                        </a:tabLst>
                      </a:pP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（</a:t>
                      </a:r>
                      <a:r>
                        <a:rPr sz="1200" b="1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	</a:t>
                      </a: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）</a:t>
                      </a:r>
                      <a:endParaRPr sz="1200">
                        <a:latin typeface="Noto Sans HK Black"/>
                        <a:cs typeface="Noto Sans HK Black"/>
                      </a:endParaRPr>
                    </a:p>
                  </a:txBody>
                  <a:tcPr marL="0" marR="0" marT="11811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1200" b="1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2395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5125" algn="r">
                        <a:lnSpc>
                          <a:spcPct val="100000"/>
                        </a:lnSpc>
                        <a:spcBef>
                          <a:spcPts val="919"/>
                        </a:spcBef>
                        <a:tabLst>
                          <a:tab pos="380365" algn="l"/>
                        </a:tabLst>
                      </a:pP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（</a:t>
                      </a:r>
                      <a:r>
                        <a:rPr sz="1200" b="1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	</a:t>
                      </a: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）</a:t>
                      </a:r>
                      <a:endParaRPr sz="1200">
                        <a:latin typeface="Noto Sans HK Black"/>
                        <a:cs typeface="Noto Sans HK Black"/>
                      </a:endParaRPr>
                    </a:p>
                  </a:txBody>
                  <a:tcPr marL="0" marR="0" marT="116839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200" b="1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303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5125" algn="r">
                        <a:lnSpc>
                          <a:spcPct val="100000"/>
                        </a:lnSpc>
                        <a:spcBef>
                          <a:spcPts val="910"/>
                        </a:spcBef>
                        <a:tabLst>
                          <a:tab pos="380365" algn="l"/>
                        </a:tabLst>
                      </a:pP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（</a:t>
                      </a:r>
                      <a:r>
                        <a:rPr sz="1200" b="1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	</a:t>
                      </a: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）</a:t>
                      </a:r>
                      <a:endParaRPr sz="1200">
                        <a:latin typeface="Noto Sans HK Black"/>
                        <a:cs typeface="Noto Sans HK Black"/>
                      </a:endParaRPr>
                    </a:p>
                  </a:txBody>
                  <a:tcPr marL="0" marR="0" marT="11557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200" b="1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3664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5125" algn="r">
                        <a:lnSpc>
                          <a:spcPct val="100000"/>
                        </a:lnSpc>
                        <a:spcBef>
                          <a:spcPts val="905"/>
                        </a:spcBef>
                        <a:tabLst>
                          <a:tab pos="380365" algn="l"/>
                        </a:tabLst>
                      </a:pP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（</a:t>
                      </a:r>
                      <a:r>
                        <a:rPr sz="1200" b="1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	</a:t>
                      </a: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）</a:t>
                      </a:r>
                      <a:endParaRPr sz="1200">
                        <a:latin typeface="Noto Sans HK Black"/>
                        <a:cs typeface="Noto Sans HK Black"/>
                      </a:endParaRPr>
                    </a:p>
                  </a:txBody>
                  <a:tcPr marL="0" marR="0" marT="114935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200" b="1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303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5125" algn="r">
                        <a:lnSpc>
                          <a:spcPct val="100000"/>
                        </a:lnSpc>
                        <a:spcBef>
                          <a:spcPts val="894"/>
                        </a:spcBef>
                        <a:tabLst>
                          <a:tab pos="380365" algn="l"/>
                        </a:tabLst>
                      </a:pP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（</a:t>
                      </a:r>
                      <a:r>
                        <a:rPr sz="1200" b="1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	</a:t>
                      </a: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）</a:t>
                      </a:r>
                      <a:endParaRPr sz="1200">
                        <a:latin typeface="Noto Sans HK Black"/>
                        <a:cs typeface="Noto Sans HK Black"/>
                      </a:endParaRPr>
                    </a:p>
                  </a:txBody>
                  <a:tcPr marL="0" marR="0" marT="113664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200" b="1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3664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5125" algn="r">
                        <a:lnSpc>
                          <a:spcPct val="100000"/>
                        </a:lnSpc>
                        <a:spcBef>
                          <a:spcPts val="885"/>
                        </a:spcBef>
                        <a:tabLst>
                          <a:tab pos="380365" algn="l"/>
                        </a:tabLst>
                      </a:pP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（</a:t>
                      </a:r>
                      <a:r>
                        <a:rPr sz="1200" b="1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	</a:t>
                      </a: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）</a:t>
                      </a:r>
                      <a:endParaRPr sz="1200">
                        <a:latin typeface="Noto Sans HK Black"/>
                        <a:cs typeface="Noto Sans HK Black"/>
                      </a:endParaRPr>
                    </a:p>
                  </a:txBody>
                  <a:tcPr marL="0" marR="0" marT="112395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200" b="1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430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5125" algn="r">
                        <a:lnSpc>
                          <a:spcPct val="100000"/>
                        </a:lnSpc>
                        <a:spcBef>
                          <a:spcPts val="880"/>
                        </a:spcBef>
                        <a:tabLst>
                          <a:tab pos="380365" algn="l"/>
                        </a:tabLst>
                      </a:pP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（</a:t>
                      </a:r>
                      <a:r>
                        <a:rPr sz="1200" b="1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	</a:t>
                      </a: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）</a:t>
                      </a:r>
                      <a:endParaRPr sz="1200">
                        <a:latin typeface="Noto Sans HK Black"/>
                        <a:cs typeface="Noto Sans HK Black"/>
                      </a:endParaRPr>
                    </a:p>
                  </a:txBody>
                  <a:tcPr marL="0" marR="0" marT="11176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1200" b="1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4935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5125" algn="r">
                        <a:lnSpc>
                          <a:spcPct val="100000"/>
                        </a:lnSpc>
                        <a:spcBef>
                          <a:spcPts val="869"/>
                        </a:spcBef>
                        <a:tabLst>
                          <a:tab pos="380365" algn="l"/>
                        </a:tabLst>
                      </a:pP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（</a:t>
                      </a:r>
                      <a:r>
                        <a:rPr sz="1200" b="1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	</a:t>
                      </a: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）</a:t>
                      </a:r>
                      <a:endParaRPr sz="1200">
                        <a:latin typeface="Noto Sans HK Black"/>
                        <a:cs typeface="Noto Sans HK Black"/>
                      </a:endParaRPr>
                    </a:p>
                  </a:txBody>
                  <a:tcPr marL="0" marR="0" marT="110489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200" b="1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8585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5125" algn="r">
                        <a:lnSpc>
                          <a:spcPct val="100000"/>
                        </a:lnSpc>
                        <a:spcBef>
                          <a:spcPts val="900"/>
                        </a:spcBef>
                        <a:tabLst>
                          <a:tab pos="380365" algn="l"/>
                        </a:tabLst>
                      </a:pP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（</a:t>
                      </a:r>
                      <a:r>
                        <a:rPr sz="1200" b="1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	</a:t>
                      </a: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）</a:t>
                      </a:r>
                      <a:endParaRPr sz="1200">
                        <a:latin typeface="Noto Sans HK Black"/>
                        <a:cs typeface="Noto Sans HK Black"/>
                      </a:endParaRPr>
                    </a:p>
                  </a:txBody>
                  <a:tcPr marL="0" marR="0" marT="11430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200" b="1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922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5125" algn="r">
                        <a:lnSpc>
                          <a:spcPct val="100000"/>
                        </a:lnSpc>
                        <a:spcBef>
                          <a:spcPts val="890"/>
                        </a:spcBef>
                        <a:tabLst>
                          <a:tab pos="380365" algn="l"/>
                        </a:tabLst>
                      </a:pP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（</a:t>
                      </a:r>
                      <a:r>
                        <a:rPr sz="1200" b="1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	</a:t>
                      </a: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）</a:t>
                      </a:r>
                      <a:endParaRPr sz="1200">
                        <a:latin typeface="Noto Sans HK Black"/>
                        <a:cs typeface="Noto Sans HK Black"/>
                      </a:endParaRPr>
                    </a:p>
                  </a:txBody>
                  <a:tcPr marL="0" marR="0" marT="11303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200" b="1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9855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5125" algn="r">
                        <a:lnSpc>
                          <a:spcPct val="100000"/>
                        </a:lnSpc>
                        <a:spcBef>
                          <a:spcPts val="880"/>
                        </a:spcBef>
                        <a:tabLst>
                          <a:tab pos="380365" algn="l"/>
                        </a:tabLst>
                      </a:pP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（</a:t>
                      </a:r>
                      <a:r>
                        <a:rPr sz="1200" b="1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	</a:t>
                      </a: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）</a:t>
                      </a:r>
                      <a:endParaRPr sz="1200">
                        <a:latin typeface="Noto Sans HK Black"/>
                        <a:cs typeface="Noto Sans HK Black"/>
                      </a:endParaRPr>
                    </a:p>
                  </a:txBody>
                  <a:tcPr marL="0" marR="0" marT="11176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200" b="1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1125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5125" algn="r">
                        <a:lnSpc>
                          <a:spcPct val="100000"/>
                        </a:lnSpc>
                        <a:spcBef>
                          <a:spcPts val="875"/>
                        </a:spcBef>
                        <a:tabLst>
                          <a:tab pos="380365" algn="l"/>
                        </a:tabLst>
                      </a:pP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（</a:t>
                      </a:r>
                      <a:r>
                        <a:rPr sz="1200" b="1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	</a:t>
                      </a: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）</a:t>
                      </a:r>
                      <a:endParaRPr sz="1200">
                        <a:latin typeface="Noto Sans HK Black"/>
                        <a:cs typeface="Noto Sans HK Black"/>
                      </a:endParaRPr>
                    </a:p>
                  </a:txBody>
                  <a:tcPr marL="0" marR="0" marT="111125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200" b="1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4139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5125" algn="r">
                        <a:lnSpc>
                          <a:spcPct val="100000"/>
                        </a:lnSpc>
                        <a:spcBef>
                          <a:spcPts val="860"/>
                        </a:spcBef>
                        <a:tabLst>
                          <a:tab pos="380365" algn="l"/>
                        </a:tabLst>
                      </a:pP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（</a:t>
                      </a:r>
                      <a:r>
                        <a:rPr sz="1200" b="1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	</a:t>
                      </a: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）</a:t>
                      </a:r>
                      <a:endParaRPr sz="1200">
                        <a:latin typeface="Noto Sans HK Black"/>
                        <a:cs typeface="Noto Sans HK Black"/>
                      </a:endParaRPr>
                    </a:p>
                  </a:txBody>
                  <a:tcPr marL="0" marR="0" marT="10922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T w="9525">
                      <a:solidFill>
                        <a:srgbClr val="72CBC9"/>
                      </a:solidFill>
                      <a:prstDash val="solid"/>
                    </a:lnT>
                    <a:lnB w="9525">
                      <a:solidFill>
                        <a:srgbClr val="72CBC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200" b="1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5410" marB="0"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65125" algn="r">
                        <a:lnSpc>
                          <a:spcPct val="100000"/>
                        </a:lnSpc>
                        <a:spcBef>
                          <a:spcPts val="850"/>
                        </a:spcBef>
                        <a:tabLst>
                          <a:tab pos="380365" algn="l"/>
                        </a:tabLst>
                      </a:pP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（</a:t>
                      </a:r>
                      <a:r>
                        <a:rPr sz="1200" b="1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	</a:t>
                      </a:r>
                      <a:r>
                        <a:rPr sz="1200" b="1" spc="-50" dirty="0">
                          <a:solidFill>
                            <a:srgbClr val="323031"/>
                          </a:solidFill>
                          <a:latin typeface="Noto Sans HK Black"/>
                          <a:cs typeface="Noto Sans HK Black"/>
                        </a:rPr>
                        <a:t>）</a:t>
                      </a:r>
                      <a:endParaRPr sz="1200">
                        <a:latin typeface="Noto Sans HK Black"/>
                        <a:cs typeface="Noto Sans HK Black"/>
                      </a:endParaRPr>
                    </a:p>
                  </a:txBody>
                  <a:tcPr marL="0" marR="0" marT="10795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R w="9525">
                      <a:solidFill>
                        <a:srgbClr val="72CBC9"/>
                      </a:solidFill>
                      <a:prstDash val="solid"/>
                    </a:lnR>
                    <a:lnT w="9525">
                      <a:solidFill>
                        <a:srgbClr val="72CBC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2CBC9"/>
                      </a:solidFill>
                      <a:prstDash val="solid"/>
                    </a:lnL>
                    <a:lnT w="9525">
                      <a:solidFill>
                        <a:srgbClr val="72CBC9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pSp>
        <p:nvGrpSpPr>
          <p:cNvPr id="19" name="object 19"/>
          <p:cNvGrpSpPr/>
          <p:nvPr/>
        </p:nvGrpSpPr>
        <p:grpSpPr>
          <a:xfrm>
            <a:off x="431998" y="8442000"/>
            <a:ext cx="6696075" cy="1818005"/>
            <a:chOff x="431998" y="8442000"/>
            <a:chExt cx="6696075" cy="1818005"/>
          </a:xfrm>
        </p:grpSpPr>
        <p:sp>
          <p:nvSpPr>
            <p:cNvPr id="20" name="object 20"/>
            <p:cNvSpPr/>
            <p:nvPr/>
          </p:nvSpPr>
          <p:spPr>
            <a:xfrm>
              <a:off x="441523" y="8451525"/>
              <a:ext cx="6677025" cy="1798955"/>
            </a:xfrm>
            <a:custGeom>
              <a:avLst/>
              <a:gdLst/>
              <a:ahLst/>
              <a:cxnLst/>
              <a:rect l="l" t="t" r="r" b="b"/>
              <a:pathLst>
                <a:path w="6677025" h="1798954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1582953"/>
                  </a:lnTo>
                  <a:lnTo>
                    <a:pt x="5704" y="1632479"/>
                  </a:lnTo>
                  <a:lnTo>
                    <a:pt x="21955" y="1677943"/>
                  </a:lnTo>
                  <a:lnTo>
                    <a:pt x="47454" y="1718050"/>
                  </a:lnTo>
                  <a:lnTo>
                    <a:pt x="80904" y="1751500"/>
                  </a:lnTo>
                  <a:lnTo>
                    <a:pt x="121011" y="1776999"/>
                  </a:lnTo>
                  <a:lnTo>
                    <a:pt x="166475" y="1793250"/>
                  </a:lnTo>
                  <a:lnTo>
                    <a:pt x="216001" y="1798955"/>
                  </a:lnTo>
                  <a:lnTo>
                    <a:pt x="6460947" y="1798955"/>
                  </a:lnTo>
                  <a:lnTo>
                    <a:pt x="6510477" y="1793250"/>
                  </a:lnTo>
                  <a:lnTo>
                    <a:pt x="6555943" y="1776999"/>
                  </a:lnTo>
                  <a:lnTo>
                    <a:pt x="6596049" y="1751500"/>
                  </a:lnTo>
                  <a:lnTo>
                    <a:pt x="6629498" y="1718050"/>
                  </a:lnTo>
                  <a:lnTo>
                    <a:pt x="6654995" y="1677943"/>
                  </a:lnTo>
                  <a:lnTo>
                    <a:pt x="6671244" y="1632479"/>
                  </a:lnTo>
                  <a:lnTo>
                    <a:pt x="6676948" y="1582953"/>
                  </a:lnTo>
                  <a:lnTo>
                    <a:pt x="6676948" y="216001"/>
                  </a:lnTo>
                  <a:lnTo>
                    <a:pt x="6671244" y="166475"/>
                  </a:lnTo>
                  <a:lnTo>
                    <a:pt x="6654995" y="121011"/>
                  </a:lnTo>
                  <a:lnTo>
                    <a:pt x="6629498" y="80904"/>
                  </a:lnTo>
                  <a:lnTo>
                    <a:pt x="6596049" y="47454"/>
                  </a:lnTo>
                  <a:lnTo>
                    <a:pt x="6555943" y="21955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object 21"/>
            <p:cNvSpPr/>
            <p:nvPr/>
          </p:nvSpPr>
          <p:spPr>
            <a:xfrm>
              <a:off x="431998" y="8442000"/>
              <a:ext cx="6696075" cy="561975"/>
            </a:xfrm>
            <a:custGeom>
              <a:avLst/>
              <a:gdLst/>
              <a:ahLst/>
              <a:cxnLst/>
              <a:rect l="l" t="t" r="r" b="b"/>
              <a:pathLst>
                <a:path w="6696075" h="561975">
                  <a:moveTo>
                    <a:pt x="647999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561606"/>
                  </a:lnTo>
                  <a:lnTo>
                    <a:pt x="6695998" y="561606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648006" y="8531105"/>
              <a:ext cx="383540" cy="383540"/>
            </a:xfrm>
            <a:custGeom>
              <a:avLst/>
              <a:gdLst/>
              <a:ahLst/>
              <a:cxnLst/>
              <a:rect l="l" t="t" r="r" b="b"/>
              <a:pathLst>
                <a:path w="383540" h="383540">
                  <a:moveTo>
                    <a:pt x="191693" y="0"/>
                  </a:moveTo>
                  <a:lnTo>
                    <a:pt x="147740" y="5062"/>
                  </a:lnTo>
                  <a:lnTo>
                    <a:pt x="107392" y="19484"/>
                  </a:lnTo>
                  <a:lnTo>
                    <a:pt x="71800" y="42113"/>
                  </a:lnTo>
                  <a:lnTo>
                    <a:pt x="42113" y="71800"/>
                  </a:lnTo>
                  <a:lnTo>
                    <a:pt x="19484" y="107392"/>
                  </a:lnTo>
                  <a:lnTo>
                    <a:pt x="5062" y="147740"/>
                  </a:lnTo>
                  <a:lnTo>
                    <a:pt x="0" y="191693"/>
                  </a:lnTo>
                  <a:lnTo>
                    <a:pt x="5062" y="235651"/>
                  </a:lnTo>
                  <a:lnTo>
                    <a:pt x="19484" y="276002"/>
                  </a:lnTo>
                  <a:lnTo>
                    <a:pt x="42113" y="311597"/>
                  </a:lnTo>
                  <a:lnTo>
                    <a:pt x="71800" y="341285"/>
                  </a:lnTo>
                  <a:lnTo>
                    <a:pt x="107392" y="363915"/>
                  </a:lnTo>
                  <a:lnTo>
                    <a:pt x="147740" y="378337"/>
                  </a:lnTo>
                  <a:lnTo>
                    <a:pt x="191693" y="383400"/>
                  </a:lnTo>
                  <a:lnTo>
                    <a:pt x="235646" y="378337"/>
                  </a:lnTo>
                  <a:lnTo>
                    <a:pt x="275994" y="363915"/>
                  </a:lnTo>
                  <a:lnTo>
                    <a:pt x="311587" y="341285"/>
                  </a:lnTo>
                  <a:lnTo>
                    <a:pt x="341273" y="311597"/>
                  </a:lnTo>
                  <a:lnTo>
                    <a:pt x="363903" y="276002"/>
                  </a:lnTo>
                  <a:lnTo>
                    <a:pt x="378324" y="235651"/>
                  </a:lnTo>
                  <a:lnTo>
                    <a:pt x="383387" y="191693"/>
                  </a:lnTo>
                  <a:lnTo>
                    <a:pt x="378324" y="147740"/>
                  </a:lnTo>
                  <a:lnTo>
                    <a:pt x="363903" y="107392"/>
                  </a:lnTo>
                  <a:lnTo>
                    <a:pt x="341273" y="71800"/>
                  </a:lnTo>
                  <a:lnTo>
                    <a:pt x="311587" y="42113"/>
                  </a:lnTo>
                  <a:lnTo>
                    <a:pt x="275994" y="19484"/>
                  </a:lnTo>
                  <a:lnTo>
                    <a:pt x="235646" y="5062"/>
                  </a:lnTo>
                  <a:lnTo>
                    <a:pt x="19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3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9128" y="8619660"/>
              <a:ext cx="159931" cy="211848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1142300" y="8602787"/>
            <a:ext cx="57601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sz="1300" b="1" spc="18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question:</a:t>
            </a:r>
            <a:r>
              <a:rPr sz="1300" b="1" spc="18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sz="1300" b="1" spc="18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300" b="1" spc="18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</a:t>
            </a:r>
            <a:r>
              <a:rPr sz="1300" b="1" spc="18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generating</a:t>
            </a:r>
            <a:r>
              <a:rPr sz="1300" b="1" spc="18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300" b="1" spc="18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waste.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4606566" y="1687349"/>
            <a:ext cx="53893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HK" altLang="en-US" sz="1250" spc="-50" dirty="0" smtClean="0">
                <a:solidFill>
                  <a:srgbClr val="32303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Noto Sans HK"/>
              </a:rPr>
              <a:t>✓</a:t>
            </a:r>
            <a:r>
              <a:rPr lang="en-US" altLang="zh-HK" sz="1300" dirty="0" smtClean="0">
                <a:latin typeface="細明體" panose="02020509000000000000" pitchFamily="49" charset="-120"/>
                <a:ea typeface="細明體" panose="02020509000000000000" pitchFamily="49" charset="-120"/>
                <a:cs typeface="Noto Sans HK"/>
              </a:rPr>
              <a:t>|</a:t>
            </a:r>
            <a:r>
              <a:rPr lang="en-US" altLang="zh-HK" sz="1200" dirty="0" smtClean="0">
                <a:latin typeface="Arial" panose="020B0604020202020204" pitchFamily="34" charset="0"/>
                <a:ea typeface="細明體" panose="02020509000000000000" pitchFamily="49" charset="-120"/>
                <a:cs typeface="Arial" panose="020B0604020202020204" pitchFamily="34" charset="0"/>
              </a:rPr>
              <a:t>X</a:t>
            </a:r>
            <a:endParaRPr lang="zh-HK" altLang="en-US" sz="1200" dirty="0" smtClean="0">
              <a:latin typeface="Arial" panose="020B0604020202020204" pitchFamily="34" charset="0"/>
              <a:ea typeface="細明體" panose="02020509000000000000" pitchFamily="49" charset="-120"/>
              <a:cs typeface="Arial" panose="020B0604020202020204" pitchFamily="34" charset="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6105731" y="1687349"/>
            <a:ext cx="53893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HK" altLang="en-US" sz="1250" spc="-50" dirty="0" smtClean="0">
                <a:solidFill>
                  <a:srgbClr val="32303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Noto Sans HK"/>
              </a:rPr>
              <a:t>✓</a:t>
            </a:r>
            <a:r>
              <a:rPr lang="en-US" altLang="zh-HK" sz="1300" dirty="0" smtClean="0">
                <a:latin typeface="細明體" panose="02020509000000000000" pitchFamily="49" charset="-120"/>
                <a:ea typeface="細明體" panose="02020509000000000000" pitchFamily="49" charset="-120"/>
                <a:cs typeface="Noto Sans HK"/>
              </a:rPr>
              <a:t>|</a:t>
            </a:r>
            <a:r>
              <a:rPr lang="en-US" altLang="zh-HK" sz="1200" dirty="0" smtClean="0">
                <a:latin typeface="Arial" panose="020B0604020202020204" pitchFamily="34" charset="0"/>
                <a:ea typeface="細明體" panose="02020509000000000000" pitchFamily="49" charset="-120"/>
                <a:cs typeface="Arial" panose="020B0604020202020204" pitchFamily="34" charset="0"/>
              </a:rPr>
              <a:t>X</a:t>
            </a:r>
            <a:endParaRPr lang="zh-HK" altLang="en-US" sz="1200" dirty="0" smtClean="0">
              <a:latin typeface="Arial" panose="020B0604020202020204" pitchFamily="34" charset="0"/>
              <a:ea typeface="細明體" panose="020205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566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49450" y="4172149"/>
            <a:ext cx="519514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8080">
              <a:lnSpc>
                <a:spcPct val="100000"/>
              </a:lnSpc>
              <a:spcBef>
                <a:spcPts val="100"/>
              </a:spcBef>
            </a:pPr>
            <a:r>
              <a:rPr spc="60" dirty="0"/>
              <a:t>Extended</a:t>
            </a:r>
            <a:r>
              <a:rPr spc="130" dirty="0"/>
              <a:t> </a:t>
            </a:r>
            <a:r>
              <a:rPr spc="55" dirty="0"/>
              <a:t>Activity</a:t>
            </a:r>
            <a:r>
              <a:rPr spc="175" dirty="0"/>
              <a:t> </a:t>
            </a:r>
            <a:r>
              <a:rPr spc="50" dirty="0"/>
              <a:t>Kit</a:t>
            </a:r>
          </a:p>
        </p:txBody>
      </p:sp>
      <p:sp>
        <p:nvSpPr>
          <p:cNvPr id="4" name="object 2"/>
          <p:cNvSpPr txBox="1"/>
          <p:nvPr/>
        </p:nvSpPr>
        <p:spPr>
          <a:xfrm>
            <a:off x="6137359" y="3817477"/>
            <a:ext cx="971921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</a:t>
            </a:r>
            <a:r>
              <a:rPr lang="en-US" sz="1500" b="1" spc="-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624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610570"/>
              </p:ext>
            </p:extLst>
          </p:nvPr>
        </p:nvGraphicFramePr>
        <p:xfrm>
          <a:off x="431998" y="2208000"/>
          <a:ext cx="6689085" cy="35242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0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5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57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718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4955">
                        <a:lnSpc>
                          <a:spcPct val="100000"/>
                        </a:lnSpc>
                      </a:pPr>
                      <a:r>
                        <a:rPr sz="105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Criteria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2390" marB="0">
                    <a:lnL w="9525">
                      <a:solidFill>
                        <a:srgbClr val="507EB2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507EB2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05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Scoring</a:t>
                      </a:r>
                      <a:r>
                        <a:rPr sz="1050" b="1" spc="15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indicators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8191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507EB2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</a:pPr>
                      <a:r>
                        <a:rPr sz="105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239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507EB2"/>
                      </a:solidFill>
                      <a:prstDash val="solid"/>
                    </a:lnR>
                    <a:lnT w="9525">
                      <a:solidFill>
                        <a:srgbClr val="507EB2"/>
                      </a:solidFill>
                      <a:prstDash val="solid"/>
                    </a:lnT>
                    <a:lnB w="9525">
                      <a:solidFill>
                        <a:srgbClr val="507EB2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6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2390" marB="0">
                    <a:lnL w="9525">
                      <a:solidFill>
                        <a:srgbClr val="507EB2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507EB2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953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953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953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953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953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239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507EB2"/>
                      </a:solidFill>
                      <a:prstDash val="solid"/>
                    </a:lnR>
                    <a:lnT w="9525">
                      <a:solidFill>
                        <a:srgbClr val="507EB2"/>
                      </a:solidFill>
                      <a:prstDash val="solid"/>
                    </a:lnT>
                    <a:lnB w="9525">
                      <a:solidFill>
                        <a:srgbClr val="507EB2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0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86055" marR="94615" indent="-83820">
                        <a:lnSpc>
                          <a:spcPts val="1200"/>
                        </a:lnSpc>
                      </a:pPr>
                      <a:r>
                        <a:rPr sz="105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Relevance</a:t>
                      </a:r>
                      <a:r>
                        <a:rPr sz="1050" b="1" spc="13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b="1" spc="-2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sz="105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</a:t>
                      </a:r>
                      <a:r>
                        <a:rPr sz="1050" b="1" spc="8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theme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0489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71C3C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" marR="13970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sz="1050" spc="13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sz="1050" spc="14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totally</a:t>
                      </a:r>
                      <a:r>
                        <a:rPr sz="1050" spc="1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sz="1050" spc="6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sz="1050" spc="6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theme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08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" marR="38100" algn="just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sz="1050" spc="13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sz="1050" spc="14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highly</a:t>
                      </a:r>
                      <a:r>
                        <a:rPr sz="1050" spc="16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sz="1050" spc="6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sz="1050" spc="6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theme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08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1250"/>
                        </a:lnSpc>
                      </a:pP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Relevance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" marR="172085" algn="just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between</a:t>
                      </a:r>
                      <a:r>
                        <a:rPr sz="1050" spc="16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sz="1050" spc="1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sz="1050" spc="10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theme</a:t>
                      </a:r>
                      <a:r>
                        <a:rPr sz="1050" spc="13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</a:t>
                      </a:r>
                      <a:r>
                        <a:rPr sz="105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fair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1250"/>
                        </a:lnSpc>
                      </a:pP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Relevance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" marR="172085" algn="just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between</a:t>
                      </a:r>
                      <a:r>
                        <a:rPr sz="1050" spc="16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sz="1050" spc="17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sz="1050" spc="10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theme</a:t>
                      </a:r>
                      <a:r>
                        <a:rPr sz="1050" spc="13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</a:t>
                      </a:r>
                      <a:r>
                        <a:rPr sz="105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0" marR="44450">
                        <a:lnSpc>
                          <a:spcPct val="103200"/>
                        </a:lnSpc>
                        <a:spcBef>
                          <a:spcPts val="595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sz="1050" spc="13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sz="1050" spc="14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sz="1050" spc="1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sz="1050" spc="10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sz="1050" spc="10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theme</a:t>
                      </a:r>
                      <a:r>
                        <a:rPr sz="1050" spc="13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all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556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507EB2"/>
                      </a:solidFill>
                      <a:prstDash val="solid"/>
                    </a:lnR>
                    <a:lnT w="9525">
                      <a:solidFill>
                        <a:srgbClr val="507EB2"/>
                      </a:solidFill>
                      <a:prstDash val="solid"/>
                    </a:lnT>
                    <a:lnB w="9525">
                      <a:solidFill>
                        <a:srgbClr val="507EB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0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Creativity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71C3C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Extremely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" marR="178435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creative</a:t>
                      </a:r>
                      <a:r>
                        <a:rPr sz="1050" spc="19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unique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16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Strong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" marR="34925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creativity,</a:t>
                      </a:r>
                      <a:r>
                        <a:rPr sz="1050" spc="24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uniqueness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16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creativity,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" marR="144145">
                        <a:lnSpc>
                          <a:spcPct val="103200"/>
                        </a:lnSpc>
                      </a:pP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conventional expression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8128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" marR="55244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</a:t>
                      </a:r>
                      <a:r>
                        <a:rPr sz="1050" spc="6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creativity, cliché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08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Lack</a:t>
                      </a:r>
                      <a:r>
                        <a:rPr sz="1050" spc="114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creativity,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" marR="43180">
                        <a:lnSpc>
                          <a:spcPct val="103200"/>
                        </a:lnSpc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cliché</a:t>
                      </a:r>
                      <a:r>
                        <a:rPr sz="1050" spc="1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050" spc="14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2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dull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8128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507EB2"/>
                      </a:solidFill>
                      <a:prstDash val="solid"/>
                    </a:lnR>
                    <a:lnT w="9525">
                      <a:solidFill>
                        <a:srgbClr val="507EB2"/>
                      </a:solidFill>
                      <a:prstDash val="solid"/>
                    </a:lnT>
                    <a:lnB w="9525">
                      <a:solidFill>
                        <a:srgbClr val="507EB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29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05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Visual</a:t>
                      </a:r>
                      <a:r>
                        <a:rPr sz="1050" b="1" spc="14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appeal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71C3C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">
                        <a:lnSpc>
                          <a:spcPct val="103200"/>
                        </a:lnSpc>
                        <a:spcBef>
                          <a:spcPts val="5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sz="1050" spc="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r>
                        <a:rPr sz="1050" spc="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visual appeal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3189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" marR="261620">
                        <a:lnSpc>
                          <a:spcPct val="103200"/>
                        </a:lnSpc>
                        <a:spcBef>
                          <a:spcPts val="5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r>
                        <a:rPr sz="1050" spc="12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visual appeal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3189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" marR="46990">
                        <a:lnSpc>
                          <a:spcPct val="103200"/>
                        </a:lnSpc>
                        <a:spcBef>
                          <a:spcPts val="5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r>
                        <a:rPr sz="1050" spc="14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visual appeal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3189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" marR="301625">
                        <a:lnSpc>
                          <a:spcPct val="103200"/>
                        </a:lnSpc>
                        <a:spcBef>
                          <a:spcPts val="5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</a:t>
                      </a:r>
                      <a:r>
                        <a:rPr sz="1050" spc="6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visual appeal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3189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" marR="108585">
                        <a:lnSpc>
                          <a:spcPct val="103200"/>
                        </a:lnSpc>
                        <a:spcBef>
                          <a:spcPts val="5"/>
                        </a:spcBef>
                      </a:pP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Lack</a:t>
                      </a:r>
                      <a:r>
                        <a:rPr sz="1050" spc="85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050" spc="6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spc="-10" dirty="0">
                          <a:solidFill>
                            <a:srgbClr val="32303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visual appeal</a:t>
                      </a: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3189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507EB2"/>
                      </a:solidFill>
                      <a:prstDash val="solid"/>
                    </a:lnR>
                    <a:lnT w="9525">
                      <a:solidFill>
                        <a:srgbClr val="507EB2"/>
                      </a:solidFill>
                      <a:prstDash val="solid"/>
                    </a:lnT>
                    <a:lnB w="9525">
                      <a:solidFill>
                        <a:srgbClr val="507EB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80">
                <a:tc gridSpan="6"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05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050" b="1" spc="-1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5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80645" marB="0">
                    <a:lnL w="9525">
                      <a:solidFill>
                        <a:srgbClr val="507EB2"/>
                      </a:solidFill>
                      <a:prstDash val="solid"/>
                    </a:lnL>
                    <a:lnR w="9525">
                      <a:solidFill>
                        <a:srgbClr val="507EB2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507EB2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507EB2"/>
                      </a:solidFill>
                      <a:prstDash val="solid"/>
                    </a:lnL>
                    <a:lnR w="9525">
                      <a:solidFill>
                        <a:srgbClr val="507EB2"/>
                      </a:solidFill>
                      <a:prstDash val="solid"/>
                    </a:lnR>
                    <a:lnT w="9525">
                      <a:solidFill>
                        <a:srgbClr val="507EB2"/>
                      </a:solidFill>
                      <a:prstDash val="solid"/>
                    </a:lnT>
                    <a:lnB w="9525">
                      <a:solidFill>
                        <a:srgbClr val="507EB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object 3"/>
          <p:cNvGrpSpPr/>
          <p:nvPr/>
        </p:nvGrpSpPr>
        <p:grpSpPr>
          <a:xfrm>
            <a:off x="0" y="12"/>
            <a:ext cx="7560309" cy="1224280"/>
            <a:chOff x="0" y="12"/>
            <a:chExt cx="7560309" cy="1224280"/>
          </a:xfrm>
        </p:grpSpPr>
        <p:sp>
          <p:nvSpPr>
            <p:cNvPr id="4" name="object 4"/>
            <p:cNvSpPr/>
            <p:nvPr/>
          </p:nvSpPr>
          <p:spPr>
            <a:xfrm>
              <a:off x="0" y="12"/>
              <a:ext cx="7560309" cy="1224280"/>
            </a:xfrm>
            <a:custGeom>
              <a:avLst/>
              <a:gdLst/>
              <a:ahLst/>
              <a:cxnLst/>
              <a:rect l="l" t="t" r="r" b="b"/>
              <a:pathLst>
                <a:path w="7560309" h="1224280">
                  <a:moveTo>
                    <a:pt x="7559992" y="0"/>
                  </a:moveTo>
                  <a:lnTo>
                    <a:pt x="0" y="0"/>
                  </a:lnTo>
                  <a:lnTo>
                    <a:pt x="0" y="1224000"/>
                  </a:lnTo>
                  <a:lnTo>
                    <a:pt x="7559992" y="1224000"/>
                  </a:lnTo>
                  <a:lnTo>
                    <a:pt x="7559992" y="0"/>
                  </a:lnTo>
                  <a:close/>
                </a:path>
              </a:pathLst>
            </a:custGeom>
            <a:solidFill>
              <a:srgbClr val="00B9B5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6819427" y="540010"/>
              <a:ext cx="396240" cy="396240"/>
            </a:xfrm>
            <a:custGeom>
              <a:avLst/>
              <a:gdLst/>
              <a:ahLst/>
              <a:cxnLst/>
              <a:rect l="l" t="t" r="r" b="b"/>
              <a:pathLst>
                <a:path w="396240" h="396240">
                  <a:moveTo>
                    <a:pt x="198005" y="0"/>
                  </a:moveTo>
                  <a:lnTo>
                    <a:pt x="152607" y="5229"/>
                  </a:lnTo>
                  <a:lnTo>
                    <a:pt x="110931" y="20124"/>
                  </a:lnTo>
                  <a:lnTo>
                    <a:pt x="74166" y="43497"/>
                  </a:lnTo>
                  <a:lnTo>
                    <a:pt x="43502" y="74159"/>
                  </a:lnTo>
                  <a:lnTo>
                    <a:pt x="20127" y="110921"/>
                  </a:lnTo>
                  <a:lnTo>
                    <a:pt x="5229" y="152595"/>
                  </a:lnTo>
                  <a:lnTo>
                    <a:pt x="0" y="197993"/>
                  </a:lnTo>
                  <a:lnTo>
                    <a:pt x="5229" y="243395"/>
                  </a:lnTo>
                  <a:lnTo>
                    <a:pt x="20127" y="285072"/>
                  </a:lnTo>
                  <a:lnTo>
                    <a:pt x="43502" y="321837"/>
                  </a:lnTo>
                  <a:lnTo>
                    <a:pt x="74166" y="352500"/>
                  </a:lnTo>
                  <a:lnTo>
                    <a:pt x="110931" y="375873"/>
                  </a:lnTo>
                  <a:lnTo>
                    <a:pt x="152607" y="390769"/>
                  </a:lnTo>
                  <a:lnTo>
                    <a:pt x="198005" y="395998"/>
                  </a:lnTo>
                  <a:lnTo>
                    <a:pt x="243403" y="390769"/>
                  </a:lnTo>
                  <a:lnTo>
                    <a:pt x="285079" y="375873"/>
                  </a:lnTo>
                  <a:lnTo>
                    <a:pt x="321844" y="352500"/>
                  </a:lnTo>
                  <a:lnTo>
                    <a:pt x="352509" y="321837"/>
                  </a:lnTo>
                  <a:lnTo>
                    <a:pt x="375884" y="285072"/>
                  </a:lnTo>
                  <a:lnTo>
                    <a:pt x="390781" y="243395"/>
                  </a:lnTo>
                  <a:lnTo>
                    <a:pt x="396011" y="197993"/>
                  </a:lnTo>
                  <a:lnTo>
                    <a:pt x="390781" y="152595"/>
                  </a:lnTo>
                  <a:lnTo>
                    <a:pt x="375884" y="110921"/>
                  </a:lnTo>
                  <a:lnTo>
                    <a:pt x="352509" y="74159"/>
                  </a:lnTo>
                  <a:lnTo>
                    <a:pt x="321844" y="43497"/>
                  </a:lnTo>
                  <a:lnTo>
                    <a:pt x="285079" y="20124"/>
                  </a:lnTo>
                  <a:lnTo>
                    <a:pt x="243403" y="5229"/>
                  </a:lnTo>
                  <a:lnTo>
                    <a:pt x="1980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71884" y="629244"/>
              <a:ext cx="76923" cy="214515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814547" y="540004"/>
              <a:ext cx="1897380" cy="396240"/>
            </a:xfrm>
            <a:custGeom>
              <a:avLst/>
              <a:gdLst/>
              <a:ahLst/>
              <a:cxnLst/>
              <a:rect l="l" t="t" r="r" b="b"/>
              <a:pathLst>
                <a:path w="1897379" h="396240">
                  <a:moveTo>
                    <a:pt x="1691995" y="0"/>
                  </a:moveTo>
                  <a:lnTo>
                    <a:pt x="204889" y="0"/>
                  </a:lnTo>
                  <a:lnTo>
                    <a:pt x="157909" y="5229"/>
                  </a:lnTo>
                  <a:lnTo>
                    <a:pt x="114784" y="20124"/>
                  </a:lnTo>
                  <a:lnTo>
                    <a:pt x="76741" y="43497"/>
                  </a:lnTo>
                  <a:lnTo>
                    <a:pt x="45011" y="74159"/>
                  </a:lnTo>
                  <a:lnTo>
                    <a:pt x="20825" y="110921"/>
                  </a:lnTo>
                  <a:lnTo>
                    <a:pt x="5411" y="152595"/>
                  </a:lnTo>
                  <a:lnTo>
                    <a:pt x="0" y="197993"/>
                  </a:lnTo>
                  <a:lnTo>
                    <a:pt x="5411" y="243395"/>
                  </a:lnTo>
                  <a:lnTo>
                    <a:pt x="20825" y="285072"/>
                  </a:lnTo>
                  <a:lnTo>
                    <a:pt x="45011" y="321837"/>
                  </a:lnTo>
                  <a:lnTo>
                    <a:pt x="76741" y="352500"/>
                  </a:lnTo>
                  <a:lnTo>
                    <a:pt x="114784" y="375873"/>
                  </a:lnTo>
                  <a:lnTo>
                    <a:pt x="157909" y="390769"/>
                  </a:lnTo>
                  <a:lnTo>
                    <a:pt x="204889" y="395998"/>
                  </a:lnTo>
                  <a:lnTo>
                    <a:pt x="1691995" y="395998"/>
                  </a:lnTo>
                  <a:lnTo>
                    <a:pt x="1738974" y="390769"/>
                  </a:lnTo>
                  <a:lnTo>
                    <a:pt x="1782100" y="375873"/>
                  </a:lnTo>
                  <a:lnTo>
                    <a:pt x="1820143" y="352500"/>
                  </a:lnTo>
                  <a:lnTo>
                    <a:pt x="1851872" y="321837"/>
                  </a:lnTo>
                  <a:lnTo>
                    <a:pt x="1876059" y="285072"/>
                  </a:lnTo>
                  <a:lnTo>
                    <a:pt x="1891473" y="243395"/>
                  </a:lnTo>
                  <a:lnTo>
                    <a:pt x="1896884" y="197993"/>
                  </a:lnTo>
                  <a:lnTo>
                    <a:pt x="1891473" y="152595"/>
                  </a:lnTo>
                  <a:lnTo>
                    <a:pt x="1876059" y="110921"/>
                  </a:lnTo>
                  <a:lnTo>
                    <a:pt x="1851872" y="74159"/>
                  </a:lnTo>
                  <a:lnTo>
                    <a:pt x="1820143" y="43497"/>
                  </a:lnTo>
                  <a:lnTo>
                    <a:pt x="1782100" y="20124"/>
                  </a:lnTo>
                  <a:lnTo>
                    <a:pt x="1738974" y="5229"/>
                  </a:lnTo>
                  <a:lnTo>
                    <a:pt x="16919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945842" y="601475"/>
            <a:ext cx="1637664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</a:t>
            </a:r>
            <a:r>
              <a:rPr sz="1450" b="1" spc="229" dirty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spc="-10" dirty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1224013"/>
            <a:ext cx="7560309" cy="601345"/>
          </a:xfrm>
          <a:custGeom>
            <a:avLst/>
            <a:gdLst/>
            <a:ahLst/>
            <a:cxnLst/>
            <a:rect l="l" t="t" r="r" b="b"/>
            <a:pathLst>
              <a:path w="7560309" h="601344">
                <a:moveTo>
                  <a:pt x="7559992" y="0"/>
                </a:moveTo>
                <a:lnTo>
                  <a:pt x="0" y="0"/>
                </a:lnTo>
                <a:lnTo>
                  <a:pt x="0" y="601192"/>
                </a:lnTo>
                <a:lnTo>
                  <a:pt x="7559992" y="601192"/>
                </a:lnTo>
                <a:lnTo>
                  <a:pt x="7559992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9298" y="1351505"/>
            <a:ext cx="2444551" cy="3052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Marking</a:t>
            </a:r>
            <a:r>
              <a:rPr sz="1900" b="1" spc="28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Scheme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1995" y="540004"/>
            <a:ext cx="3636010" cy="396240"/>
          </a:xfrm>
          <a:custGeom>
            <a:avLst/>
            <a:gdLst/>
            <a:ahLst/>
            <a:cxnLst/>
            <a:rect l="l" t="t" r="r" b="b"/>
            <a:pathLst>
              <a:path w="3636010" h="396240">
                <a:moveTo>
                  <a:pt x="3476498" y="0"/>
                </a:moveTo>
                <a:lnTo>
                  <a:pt x="159512" y="0"/>
                </a:lnTo>
                <a:lnTo>
                  <a:pt x="117106" y="7072"/>
                </a:lnTo>
                <a:lnTo>
                  <a:pt x="79001" y="27032"/>
                </a:lnTo>
                <a:lnTo>
                  <a:pt x="46718" y="57991"/>
                </a:lnTo>
                <a:lnTo>
                  <a:pt x="21777" y="98062"/>
                </a:lnTo>
                <a:lnTo>
                  <a:pt x="5697" y="145359"/>
                </a:lnTo>
                <a:lnTo>
                  <a:pt x="0" y="197993"/>
                </a:lnTo>
                <a:lnTo>
                  <a:pt x="5697" y="250632"/>
                </a:lnTo>
                <a:lnTo>
                  <a:pt x="21777" y="297932"/>
                </a:lnTo>
                <a:lnTo>
                  <a:pt x="46718" y="338005"/>
                </a:lnTo>
                <a:lnTo>
                  <a:pt x="79001" y="368966"/>
                </a:lnTo>
                <a:lnTo>
                  <a:pt x="117106" y="388926"/>
                </a:lnTo>
                <a:lnTo>
                  <a:pt x="159512" y="395998"/>
                </a:lnTo>
                <a:lnTo>
                  <a:pt x="3476498" y="395998"/>
                </a:lnTo>
                <a:lnTo>
                  <a:pt x="3518899" y="388926"/>
                </a:lnTo>
                <a:lnTo>
                  <a:pt x="3557002" y="368966"/>
                </a:lnTo>
                <a:lnTo>
                  <a:pt x="3589286" y="338005"/>
                </a:lnTo>
                <a:lnTo>
                  <a:pt x="3614229" y="297932"/>
                </a:lnTo>
                <a:lnTo>
                  <a:pt x="3630311" y="250632"/>
                </a:lnTo>
                <a:lnTo>
                  <a:pt x="3636010" y="197993"/>
                </a:lnTo>
                <a:lnTo>
                  <a:pt x="3630311" y="145359"/>
                </a:lnTo>
                <a:lnTo>
                  <a:pt x="3614229" y="98062"/>
                </a:lnTo>
                <a:lnTo>
                  <a:pt x="3589286" y="57991"/>
                </a:lnTo>
                <a:lnTo>
                  <a:pt x="3557002" y="27032"/>
                </a:lnTo>
                <a:lnTo>
                  <a:pt x="3518899" y="7072"/>
                </a:lnTo>
                <a:lnTo>
                  <a:pt x="3476498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4300" y="601475"/>
            <a:ext cx="3513705" cy="2359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sz="1450" b="1" spc="1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sz="1450" b="1" spc="14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Domestic</a:t>
            </a:r>
            <a:r>
              <a:rPr sz="1450" b="1" spc="1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450" b="1" spc="14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450" b="1" spc="1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xfrm>
            <a:off x="7140242" y="10351894"/>
            <a:ext cx="207009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200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8300" y="480285"/>
            <a:ext cx="6642100" cy="1892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77975" marR="1329055" algn="ctr">
              <a:lnSpc>
                <a:spcPct val="1458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“Where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does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Domestic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Food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Waste </a:t>
            </a:r>
            <a:r>
              <a:rPr sz="1200" dirty="0">
                <a:latin typeface="Times New Roman"/>
                <a:cs typeface="Times New Roman"/>
              </a:rPr>
              <a:t>go”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Extended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Activity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3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: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School</a:t>
            </a:r>
            <a:r>
              <a:rPr sz="12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Notice</a:t>
            </a:r>
            <a:endParaRPr sz="1200">
              <a:latin typeface="Times New Roman"/>
              <a:cs typeface="Times New Roman"/>
            </a:endParaRPr>
          </a:p>
          <a:p>
            <a:pPr marL="241300" algn="ctr">
              <a:lnSpc>
                <a:spcPct val="100000"/>
              </a:lnSpc>
              <a:spcBef>
                <a:spcPts val="660"/>
              </a:spcBef>
            </a:pP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XXX</a:t>
            </a:r>
            <a:r>
              <a:rPr sz="12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Primary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School</a:t>
            </a:r>
            <a:endParaRPr sz="1200">
              <a:latin typeface="Times New Roman"/>
              <a:cs typeface="Times New Roman"/>
            </a:endParaRPr>
          </a:p>
          <a:p>
            <a:pPr marL="12700" marR="5080" indent="241300">
              <a:lnSpc>
                <a:spcPct val="145800"/>
              </a:lnSpc>
            </a:pP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Activity</a:t>
            </a:r>
            <a:r>
              <a:rPr sz="1200" u="sng" spc="-2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Notice</a:t>
            </a:r>
            <a:r>
              <a:rPr sz="1200" u="sng" spc="-2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on</a:t>
            </a:r>
            <a:r>
              <a:rPr sz="1200" u="sng" spc="-2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spc="-3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P.5</a:t>
            </a:r>
            <a:r>
              <a:rPr sz="1200" u="sng" spc="-2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General</a:t>
            </a:r>
            <a:r>
              <a:rPr sz="1200" u="sng" spc="-2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Studies</a:t>
            </a:r>
            <a:r>
              <a:rPr sz="1200" u="sng" spc="-4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Visit</a:t>
            </a:r>
            <a:r>
              <a:rPr sz="1200" u="sng" spc="-2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to</a:t>
            </a:r>
            <a:r>
              <a:rPr sz="1200" u="sng" spc="-2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Organic</a:t>
            </a:r>
            <a:r>
              <a:rPr sz="1200" u="sng" spc="-2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Resources</a:t>
            </a:r>
            <a:r>
              <a:rPr sz="1200" u="sng" spc="-3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Recovery</a:t>
            </a:r>
            <a:r>
              <a:rPr sz="1200" u="sng" spc="-2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Centre</a:t>
            </a:r>
            <a:r>
              <a:rPr sz="1200" u="sng" spc="-2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Phase</a:t>
            </a:r>
            <a:r>
              <a:rPr sz="1200" u="sng" spc="-2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1200" u="sng" spc="-2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(O·PARK1)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Dear</a:t>
            </a:r>
            <a:r>
              <a:rPr sz="12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Parents</a:t>
            </a:r>
            <a:r>
              <a:rPr sz="12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/</a:t>
            </a:r>
            <a:r>
              <a:rPr sz="12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Guardians,</a:t>
            </a:r>
            <a:endParaRPr sz="1200">
              <a:latin typeface="Times New Roman"/>
              <a:cs typeface="Times New Roman"/>
            </a:endParaRPr>
          </a:p>
          <a:p>
            <a:pPr marL="12700" marR="233679">
              <a:lnSpc>
                <a:spcPct val="145800"/>
              </a:lnSpc>
            </a:pPr>
            <a:r>
              <a:rPr sz="1200" spc="-2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2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comply</a:t>
            </a:r>
            <a:r>
              <a:rPr sz="12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2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curriculum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2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General</a:t>
            </a:r>
            <a:r>
              <a:rPr sz="12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Studies</a:t>
            </a:r>
            <a:r>
              <a:rPr sz="12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2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Primary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5,</a:t>
            </a:r>
            <a:r>
              <a:rPr sz="12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visit</a:t>
            </a:r>
            <a:r>
              <a:rPr sz="12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2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O·PARK1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will</a:t>
            </a:r>
            <a:r>
              <a:rPr sz="12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arranged</a:t>
            </a:r>
            <a:r>
              <a:rPr sz="12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for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Primary</a:t>
            </a:r>
            <a:r>
              <a:rPr sz="12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5</a:t>
            </a:r>
            <a:r>
              <a:rPr sz="12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students.</a:t>
            </a:r>
            <a:r>
              <a:rPr sz="12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details</a:t>
            </a:r>
            <a:r>
              <a:rPr sz="12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2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follows: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37249" y="2666699"/>
          <a:ext cx="5645785" cy="1463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1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3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8435">
                <a:tc>
                  <a:txBody>
                    <a:bodyPr/>
                    <a:lstStyle/>
                    <a:p>
                      <a:pPr marL="31750">
                        <a:lnSpc>
                          <a:spcPts val="1305"/>
                        </a:lnSpc>
                      </a:pP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Date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305"/>
                        </a:lnSpc>
                      </a:pPr>
                      <a:r>
                        <a:rPr sz="12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05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XX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XX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20XX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(X)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marL="31750">
                        <a:lnSpc>
                          <a:spcPts val="1385"/>
                        </a:lnSpc>
                      </a:pP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Venue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385"/>
                        </a:lnSpc>
                      </a:pPr>
                      <a:r>
                        <a:rPr sz="12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85"/>
                        </a:lnSpc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O·PARK1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(5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Sham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Fung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Road,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Siu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</a:t>
                      </a:r>
                      <a:r>
                        <a:rPr sz="12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Wan,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North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Lantau)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marL="31750">
                        <a:lnSpc>
                          <a:spcPts val="1385"/>
                        </a:lnSpc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Visiting</a:t>
                      </a:r>
                      <a:r>
                        <a:rPr sz="12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hours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385"/>
                        </a:lnSpc>
                      </a:pPr>
                      <a:r>
                        <a:rPr sz="12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85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9:30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a.m.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1:30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p.m.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marL="31750">
                        <a:lnSpc>
                          <a:spcPts val="1385"/>
                        </a:lnSpc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Transportation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385"/>
                        </a:lnSpc>
                      </a:pPr>
                      <a:r>
                        <a:rPr sz="12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85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Shuttle</a:t>
                      </a:r>
                      <a:r>
                        <a:rPr sz="12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marL="31750">
                        <a:lnSpc>
                          <a:spcPts val="1385"/>
                        </a:lnSpc>
                      </a:pP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Teacher-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in-charge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385"/>
                        </a:lnSpc>
                      </a:pPr>
                      <a:r>
                        <a:rPr sz="12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85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Mr.</a:t>
                      </a:r>
                      <a:r>
                        <a:rPr sz="12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Miss</a:t>
                      </a:r>
                      <a:r>
                        <a:rPr sz="12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XXX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 marL="31750">
                        <a:lnSpc>
                          <a:spcPts val="1385"/>
                        </a:lnSpc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Remarks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385"/>
                        </a:lnSpc>
                      </a:pPr>
                      <a:r>
                        <a:rPr sz="12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3380" indent="-304800">
                        <a:lnSpc>
                          <a:spcPts val="1355"/>
                        </a:lnSpc>
                        <a:buFont typeface="Calibri"/>
                        <a:buAutoNum type="arabicPeriod"/>
                        <a:tabLst>
                          <a:tab pos="373380" algn="l"/>
                        </a:tabLst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required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wear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school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uniform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73380" indent="-304800">
                        <a:lnSpc>
                          <a:spcPts val="1380"/>
                        </a:lnSpc>
                        <a:buFont typeface="Calibri"/>
                        <a:buAutoNum type="arabicPeriod"/>
                        <a:tabLst>
                          <a:tab pos="373380" algn="l"/>
                        </a:tabLst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visit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led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General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Studies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teachers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73380" indent="-304800">
                        <a:lnSpc>
                          <a:spcPts val="1350"/>
                        </a:lnSpc>
                        <a:buFont typeface="Calibri"/>
                        <a:buAutoNum type="arabicPeriod"/>
                        <a:tabLst>
                          <a:tab pos="373380" algn="l"/>
                        </a:tabLst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sz="12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should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bring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along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worksheet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stationeries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38300" y="4214086"/>
            <a:ext cx="6884034" cy="4559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85750" algn="just">
              <a:lnSpc>
                <a:spcPct val="1458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Students</a:t>
            </a:r>
            <a:r>
              <a:rPr sz="1200" spc="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required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participate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this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activity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200" spc="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order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comply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curriculum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their</a:t>
            </a:r>
            <a:r>
              <a:rPr sz="1200" spc="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study.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If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there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2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any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special</a:t>
            </a:r>
            <a:r>
              <a:rPr sz="12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circumstances,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please</a:t>
            </a:r>
            <a:r>
              <a:rPr sz="12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discuss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2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2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General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Studies</a:t>
            </a:r>
            <a:r>
              <a:rPr sz="12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teacher.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Parents</a:t>
            </a:r>
            <a:r>
              <a:rPr sz="12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required</a:t>
            </a:r>
            <a:r>
              <a:rPr sz="12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Times New Roman"/>
                <a:cs typeface="Times New Roman"/>
              </a:rPr>
              <a:t>fill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200" spc="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200" spc="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Reply</a:t>
            </a:r>
            <a:r>
              <a:rPr sz="1200" spc="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Slip</a:t>
            </a:r>
            <a:r>
              <a:rPr sz="1200" spc="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200" spc="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submit</a:t>
            </a:r>
            <a:r>
              <a:rPr sz="1200" spc="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1200" spc="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200" spc="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200" spc="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General</a:t>
            </a:r>
            <a:r>
              <a:rPr sz="1200" spc="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Studies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Teacher</a:t>
            </a:r>
            <a:r>
              <a:rPr sz="1200" spc="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r>
              <a:rPr sz="1200" spc="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XX</a:t>
            </a:r>
            <a:r>
              <a:rPr sz="1200" spc="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XX</a:t>
            </a:r>
            <a:r>
              <a:rPr sz="1200" spc="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(X).</a:t>
            </a:r>
            <a:r>
              <a:rPr sz="1200" spc="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If</a:t>
            </a:r>
            <a:r>
              <a:rPr sz="1200" spc="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you</a:t>
            </a:r>
            <a:r>
              <a:rPr sz="1200" spc="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have</a:t>
            </a:r>
            <a:r>
              <a:rPr sz="1200" spc="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any</a:t>
            </a:r>
            <a:r>
              <a:rPr sz="1200" spc="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enquiry,</a:t>
            </a:r>
            <a:r>
              <a:rPr sz="1200" spc="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please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contact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Mr.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/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Miss</a:t>
            </a:r>
            <a:r>
              <a:rPr sz="12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XXX</a:t>
            </a:r>
            <a:r>
              <a:rPr sz="12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at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XXXX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XXXX.</a:t>
            </a:r>
            <a:endParaRPr sz="1200" dirty="0">
              <a:latin typeface="Times New Roman"/>
              <a:cs typeface="Times New Roman"/>
            </a:endParaRPr>
          </a:p>
          <a:p>
            <a:pPr marL="5871210" marR="5080" indent="25400" algn="r">
              <a:lnSpc>
                <a:spcPct val="145800"/>
              </a:lnSpc>
            </a:pPr>
            <a:r>
              <a:rPr sz="1200" spc="-20" dirty="0">
                <a:solidFill>
                  <a:srgbClr val="231F20"/>
                </a:solidFill>
                <a:latin typeface="Times New Roman"/>
                <a:cs typeface="Times New Roman"/>
              </a:rPr>
              <a:t>Yours</a:t>
            </a:r>
            <a:r>
              <a:rPr sz="12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sincerely,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Mr.</a:t>
            </a:r>
            <a:r>
              <a:rPr sz="12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/</a:t>
            </a:r>
            <a:r>
              <a:rPr sz="12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Miss</a:t>
            </a:r>
            <a:r>
              <a:rPr sz="12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XXX</a:t>
            </a:r>
            <a:endParaRPr sz="1200" dirty="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660"/>
              </a:spcBef>
            </a:pP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Principal</a:t>
            </a:r>
            <a:endParaRPr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XX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XX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Times New Roman"/>
                <a:cs typeface="Times New Roman"/>
              </a:rPr>
              <a:t>20XX</a:t>
            </a:r>
            <a:endParaRPr sz="1200" dirty="0">
              <a:latin typeface="Times New Roman"/>
              <a:cs typeface="Times New Roman"/>
            </a:endParaRPr>
          </a:p>
          <a:p>
            <a:pPr marL="12700" marR="5080" algn="ctr">
              <a:lnSpc>
                <a:spcPct val="145800"/>
              </a:lnSpc>
            </a:pP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----------------------------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-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Reply</a:t>
            </a:r>
            <a:r>
              <a:rPr sz="12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Slip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----------------------------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-</a:t>
            </a:r>
            <a:r>
              <a:rPr sz="12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(Parents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please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keep</a:t>
            </a:r>
            <a:r>
              <a:rPr sz="12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2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above</a:t>
            </a:r>
            <a:r>
              <a:rPr sz="12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notice</a:t>
            </a:r>
            <a:r>
              <a:rPr sz="12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2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reference)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Reply</a:t>
            </a:r>
            <a:r>
              <a:rPr sz="1200" u="sng" spc="-4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Slip</a:t>
            </a:r>
            <a:r>
              <a:rPr sz="1200" u="sng" spc="-2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for</a:t>
            </a:r>
            <a:r>
              <a:rPr sz="1200" u="sng" spc="-7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Activity</a:t>
            </a:r>
            <a:r>
              <a:rPr sz="1200" u="sng" spc="-2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Notice</a:t>
            </a:r>
            <a:r>
              <a:rPr sz="1200" u="sng" spc="-2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on</a:t>
            </a:r>
            <a:r>
              <a:rPr sz="1200" u="sng" spc="-2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spc="-3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P.5</a:t>
            </a:r>
            <a:r>
              <a:rPr sz="1200" u="sng" spc="-2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General</a:t>
            </a:r>
            <a:r>
              <a:rPr sz="1200" u="sng" spc="-2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Studies</a:t>
            </a:r>
            <a:r>
              <a:rPr sz="1200" u="sng" spc="-4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Visit</a:t>
            </a:r>
            <a:r>
              <a:rPr sz="1200" u="sng" spc="-2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to</a:t>
            </a:r>
            <a:r>
              <a:rPr sz="1200" u="sng" spc="50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endParaRPr sz="12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60"/>
              </a:spcBef>
            </a:pP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Organic</a:t>
            </a:r>
            <a:r>
              <a:rPr sz="1200" u="sng" spc="-2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Resources</a:t>
            </a:r>
            <a:r>
              <a:rPr sz="1200" u="sng" spc="-2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Recovery</a:t>
            </a:r>
            <a:r>
              <a:rPr sz="1200" u="sng" spc="-2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Centre</a:t>
            </a:r>
            <a:r>
              <a:rPr sz="1200" u="sng" spc="-2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Phase</a:t>
            </a:r>
            <a:r>
              <a:rPr sz="1200" u="sng" spc="-2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1200" u="sng" spc="-2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(O·PARK1)</a:t>
            </a:r>
            <a:endParaRPr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200" spc="-2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whom</a:t>
            </a:r>
            <a:r>
              <a:rPr sz="12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12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may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concern:</a:t>
            </a:r>
            <a:endParaRPr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agree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allow</a:t>
            </a:r>
            <a:r>
              <a:rPr sz="12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my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child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2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attend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visit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O·PARK1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have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acknowledged</a:t>
            </a:r>
            <a:r>
              <a:rPr sz="12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2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arrangements.</a:t>
            </a:r>
            <a:endParaRPr sz="1200" dirty="0">
              <a:latin typeface="Times New Roman"/>
              <a:cs typeface="Times New Roman"/>
            </a:endParaRPr>
          </a:p>
          <a:p>
            <a:pPr marL="4453255" marR="5080" indent="-614045" algn="r">
              <a:lnSpc>
                <a:spcPct val="145800"/>
              </a:lnSpc>
              <a:tabLst>
                <a:tab pos="6540500" algn="l"/>
                <a:tab pos="6819900" algn="l"/>
                <a:tab pos="6870065" algn="l"/>
              </a:tabLst>
            </a:pP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Student’s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Name: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		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 Class: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 (	</a:t>
            </a:r>
            <a:r>
              <a:rPr sz="1200" spc="-50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endParaRPr sz="1200" dirty="0">
              <a:latin typeface="Times New Roman"/>
              <a:cs typeface="Times New Roman"/>
            </a:endParaRPr>
          </a:p>
          <a:p>
            <a:pPr marL="2857500" marR="5080" indent="372110" algn="r">
              <a:lnSpc>
                <a:spcPct val="145800"/>
              </a:lnSpc>
              <a:tabLst>
                <a:tab pos="6870700" algn="l"/>
              </a:tabLst>
            </a:pP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Parent / 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Guardian’s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Name: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 Parent / 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Guardian’s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Contact No.: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35921" y="9281386"/>
            <a:ext cx="3886200" cy="55880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760"/>
              </a:spcBef>
              <a:tabLst>
                <a:tab pos="3860165" algn="l"/>
              </a:tabLst>
            </a:pP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Parent / 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Guardian’s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Signature: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660"/>
              </a:spcBef>
            </a:pP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(Please</a:t>
            </a:r>
            <a:r>
              <a:rPr sz="12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sign</a:t>
            </a:r>
            <a:r>
              <a:rPr sz="12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2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2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ball</a:t>
            </a:r>
            <a:r>
              <a:rPr sz="12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Times New Roman"/>
                <a:cs typeface="Times New Roman"/>
              </a:rPr>
              <a:t>pen)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8300" y="9898606"/>
            <a:ext cx="9144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XX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231F20"/>
                </a:solidFill>
                <a:latin typeface="Times New Roman"/>
                <a:cs typeface="Times New Roman"/>
              </a:rPr>
              <a:t>XX</a:t>
            </a:r>
            <a:r>
              <a:rPr sz="1200" spc="-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Times New Roman"/>
                <a:cs typeface="Times New Roman"/>
              </a:rPr>
              <a:t>20XX</a:t>
            </a:r>
            <a:endParaRPr sz="1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2633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4157" y="480285"/>
            <a:ext cx="375221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53490" marR="5080" indent="-1241425">
              <a:lnSpc>
                <a:spcPct val="1458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“Where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does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Domestic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Food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Waste </a:t>
            </a:r>
            <a:r>
              <a:rPr sz="1200" dirty="0">
                <a:latin typeface="Times New Roman"/>
                <a:cs typeface="Times New Roman"/>
              </a:rPr>
              <a:t>go”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Extended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Activity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3: </a:t>
            </a:r>
            <a:r>
              <a:rPr sz="1200" dirty="0">
                <a:latin typeface="Times New Roman"/>
                <a:cs typeface="Times New Roman"/>
              </a:rPr>
              <a:t>Activity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Details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List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71458" y="1324351"/>
          <a:ext cx="5808345" cy="1701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0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2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7960">
                <a:tc gridSpan="3">
                  <a:txBody>
                    <a:bodyPr/>
                    <a:lstStyle/>
                    <a:p>
                      <a:pPr marL="1735455">
                        <a:lnSpc>
                          <a:spcPts val="1380"/>
                        </a:lnSpc>
                      </a:pPr>
                      <a:r>
                        <a:rPr sz="12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P.5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General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Studies</a:t>
                      </a:r>
                      <a:r>
                        <a:rPr sz="12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Visit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O·PARK1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960">
                <a:tc gridSpan="2"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Date: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XX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XX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20XX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(X)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38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Time:</a:t>
                      </a:r>
                      <a:r>
                        <a:rPr sz="12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09:30-13:30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960">
                <a:tc gridSpan="3"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Venue: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O·PARK1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(5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Sham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Fung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Road,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Siu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</a:t>
                      </a:r>
                      <a:r>
                        <a:rPr sz="12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Wan,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North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Lantau)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b="1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Time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Events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Materials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R="132080" algn="r">
                        <a:lnSpc>
                          <a:spcPts val="1380"/>
                        </a:lnSpc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09:30-09:40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5590" indent="-257810">
                        <a:lnSpc>
                          <a:spcPts val="1440"/>
                        </a:lnSpc>
                        <a:buFont typeface="Arial"/>
                        <a:buChar char="•"/>
                        <a:tabLst>
                          <a:tab pos="275590" algn="l"/>
                        </a:tabLst>
                      </a:pPr>
                      <a:r>
                        <a:rPr sz="1800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Roll</a:t>
                      </a:r>
                      <a:r>
                        <a:rPr sz="1800" spc="-37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0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call</a:t>
                      </a:r>
                      <a:endParaRPr sz="1800" baseline="2314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sz="12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List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marR="132080" algn="r">
                        <a:lnSpc>
                          <a:spcPts val="1380"/>
                        </a:lnSpc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09:40-10:40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5590" indent="-257810">
                        <a:lnSpc>
                          <a:spcPts val="1385"/>
                        </a:lnSpc>
                        <a:buFont typeface="Arial"/>
                        <a:buChar char="•"/>
                        <a:tabLst>
                          <a:tab pos="275590" algn="l"/>
                        </a:tabLst>
                      </a:pPr>
                      <a:r>
                        <a:rPr sz="1800" spc="-30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Take</a:t>
                      </a:r>
                      <a:r>
                        <a:rPr sz="1800" spc="-37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shuttle</a:t>
                      </a:r>
                      <a:r>
                        <a:rPr sz="1800" spc="-30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bus</a:t>
                      </a:r>
                      <a:r>
                        <a:rPr sz="1800" spc="-37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-30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5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O·PARK1</a:t>
                      </a:r>
                      <a:endParaRPr sz="1800" baseline="2314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75"/>
                        </a:lnSpc>
                        <a:spcBef>
                          <a:spcPts val="10"/>
                        </a:spcBef>
                      </a:pPr>
                      <a:r>
                        <a:rPr sz="1200" spc="105" dirty="0">
                          <a:solidFill>
                            <a:srgbClr val="231F20"/>
                          </a:solidFill>
                          <a:latin typeface="Apple SD Gothic Neo Light"/>
                          <a:cs typeface="Apple SD Gothic Neo Light"/>
                        </a:rPr>
                        <a:t>／</a:t>
                      </a:r>
                      <a:endParaRPr sz="1200">
                        <a:latin typeface="Apple SD Gothic Neo Light"/>
                        <a:cs typeface="Apple SD Gothic Neo Light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marR="132080" algn="r">
                        <a:lnSpc>
                          <a:spcPts val="1380"/>
                        </a:lnSpc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10:45-12:10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5590" indent="-257810">
                        <a:lnSpc>
                          <a:spcPts val="1385"/>
                        </a:lnSpc>
                        <a:buFont typeface="Arial"/>
                        <a:buChar char="•"/>
                        <a:tabLst>
                          <a:tab pos="275590" algn="l"/>
                        </a:tabLst>
                      </a:pPr>
                      <a:r>
                        <a:rPr sz="1800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Guided</a:t>
                      </a:r>
                      <a:r>
                        <a:rPr sz="1800" spc="-97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0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Tour</a:t>
                      </a:r>
                      <a:endParaRPr sz="1800" baseline="2314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75"/>
                        </a:lnSpc>
                        <a:spcBef>
                          <a:spcPts val="10"/>
                        </a:spcBef>
                      </a:pPr>
                      <a:r>
                        <a:rPr sz="1200" spc="105" dirty="0">
                          <a:solidFill>
                            <a:srgbClr val="231F20"/>
                          </a:solidFill>
                          <a:latin typeface="Apple SD Gothic Neo Light"/>
                          <a:cs typeface="Apple SD Gothic Neo Light"/>
                        </a:rPr>
                        <a:t>／</a:t>
                      </a:r>
                      <a:endParaRPr sz="1200">
                        <a:latin typeface="Apple SD Gothic Neo Light"/>
                        <a:cs typeface="Apple SD Gothic Neo Light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marR="132080" algn="r">
                        <a:lnSpc>
                          <a:spcPts val="1380"/>
                        </a:lnSpc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12:10-12:30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5590" indent="-257810">
                        <a:lnSpc>
                          <a:spcPts val="1385"/>
                        </a:lnSpc>
                        <a:buFont typeface="Arial"/>
                        <a:buChar char="•"/>
                        <a:tabLst>
                          <a:tab pos="275590" algn="l"/>
                        </a:tabLst>
                      </a:pPr>
                      <a:r>
                        <a:rPr sz="1800" spc="-15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Conclusion</a:t>
                      </a:r>
                      <a:endParaRPr sz="1800" baseline="2314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Worksheet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marR="132080" algn="r">
                        <a:lnSpc>
                          <a:spcPts val="1380"/>
                        </a:lnSpc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12:30-13:30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5590" indent="-257810">
                        <a:lnSpc>
                          <a:spcPts val="1385"/>
                        </a:lnSpc>
                        <a:buFont typeface="Arial"/>
                        <a:buChar char="•"/>
                        <a:tabLst>
                          <a:tab pos="275590" algn="l"/>
                        </a:tabLst>
                      </a:pPr>
                      <a:r>
                        <a:rPr sz="1800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-67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-67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school</a:t>
                      </a:r>
                      <a:r>
                        <a:rPr sz="1800" spc="-67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800" spc="-67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shuttle</a:t>
                      </a:r>
                      <a:r>
                        <a:rPr sz="1800" spc="-67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7" baseline="2314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bus</a:t>
                      </a:r>
                      <a:endParaRPr sz="1800" baseline="2314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75"/>
                        </a:lnSpc>
                        <a:spcBef>
                          <a:spcPts val="10"/>
                        </a:spcBef>
                      </a:pPr>
                      <a:r>
                        <a:rPr sz="1200" spc="105" dirty="0">
                          <a:solidFill>
                            <a:srgbClr val="231F20"/>
                          </a:solidFill>
                          <a:latin typeface="Apple SD Gothic Neo Light"/>
                          <a:cs typeface="Apple SD Gothic Neo Light"/>
                        </a:rPr>
                        <a:t>／</a:t>
                      </a:r>
                      <a:endParaRPr sz="1200">
                        <a:latin typeface="Apple SD Gothic Neo Light"/>
                        <a:cs typeface="Apple SD Gothic Neo Light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209664" y="3147285"/>
            <a:ext cx="314134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0059" marR="5080" indent="-467995">
              <a:lnSpc>
                <a:spcPct val="145800"/>
              </a:lnSpc>
              <a:spcBef>
                <a:spcPts val="100"/>
              </a:spcBef>
            </a:pPr>
            <a:r>
              <a:rPr sz="1200" spc="-30" dirty="0">
                <a:latin typeface="Times New Roman"/>
                <a:cs typeface="Times New Roman"/>
              </a:rPr>
              <a:t>P.5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General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Studies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Visit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O·PARK1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Student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List </a:t>
            </a:r>
            <a:r>
              <a:rPr sz="1200" spc="-25" dirty="0">
                <a:latin typeface="Times New Roman"/>
                <a:cs typeface="Times New Roman"/>
              </a:rPr>
              <a:t>Teacher-</a:t>
            </a:r>
            <a:r>
              <a:rPr sz="1200" spc="-10" dirty="0">
                <a:latin typeface="Times New Roman"/>
                <a:cs typeface="Times New Roman"/>
              </a:rPr>
              <a:t>in-</a:t>
            </a:r>
            <a:r>
              <a:rPr sz="1200" dirty="0">
                <a:latin typeface="Times New Roman"/>
                <a:cs typeface="Times New Roman"/>
              </a:rPr>
              <a:t>charge: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Mr.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Miss</a:t>
            </a:r>
            <a:r>
              <a:rPr sz="1200" spc="-25" dirty="0">
                <a:latin typeface="Times New Roman"/>
                <a:cs typeface="Times New Roman"/>
              </a:rPr>
              <a:t> XXX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75717" y="3991353"/>
          <a:ext cx="6201410" cy="5831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6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0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1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9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17780">
                        <a:lnSpc>
                          <a:spcPts val="1275"/>
                        </a:lnSpc>
                      </a:pPr>
                      <a:r>
                        <a:rPr sz="1100" b="1" spc="-25" dirty="0">
                          <a:latin typeface="Times New Roman"/>
                          <a:cs typeface="Times New Roman"/>
                        </a:rPr>
                        <a:t>No.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6860">
                        <a:lnSpc>
                          <a:spcPts val="1275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Student </a:t>
                      </a:r>
                      <a:r>
                        <a:rPr sz="1100" b="1" spc="-25" dirty="0">
                          <a:latin typeface="Times New Roman"/>
                          <a:cs typeface="Times New Roman"/>
                        </a:rPr>
                        <a:t>no.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50">
                        <a:lnSpc>
                          <a:spcPts val="1275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Student’s</a:t>
                      </a:r>
                      <a:r>
                        <a:rPr sz="11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20" dirty="0">
                          <a:latin typeface="Times New Roman"/>
                          <a:cs typeface="Times New Roman"/>
                        </a:rPr>
                        <a:t>name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275"/>
                        </a:lnSpc>
                      </a:pP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Gender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0" marR="158115" indent="-266700">
                        <a:lnSpc>
                          <a:spcPts val="1320"/>
                        </a:lnSpc>
                      </a:pPr>
                      <a:r>
                        <a:rPr sz="1100" b="1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Parent</a:t>
                      </a:r>
                      <a:r>
                        <a:rPr sz="1100" b="1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b="1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Guardian's </a:t>
                      </a:r>
                      <a:r>
                        <a:rPr sz="1100" b="1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contact </a:t>
                      </a:r>
                      <a:r>
                        <a:rPr sz="1100" b="1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no.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ts val="1275"/>
                        </a:lnSpc>
                      </a:pPr>
                      <a:r>
                        <a:rPr sz="1100" b="1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Attendance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345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11.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12.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13.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14.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15.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16.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17.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18.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19.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20.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21.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22.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23.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24.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25.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197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06895" y="432004"/>
            <a:ext cx="1897380" cy="396240"/>
          </a:xfrm>
          <a:custGeom>
            <a:avLst/>
            <a:gdLst/>
            <a:ahLst/>
            <a:cxnLst/>
            <a:rect l="l" t="t" r="r" b="b"/>
            <a:pathLst>
              <a:path w="1897379" h="396240">
                <a:moveTo>
                  <a:pt x="1691995" y="0"/>
                </a:moveTo>
                <a:lnTo>
                  <a:pt x="204889" y="0"/>
                </a:lnTo>
                <a:lnTo>
                  <a:pt x="157909" y="5229"/>
                </a:lnTo>
                <a:lnTo>
                  <a:pt x="114784" y="20124"/>
                </a:lnTo>
                <a:lnTo>
                  <a:pt x="76741" y="43497"/>
                </a:lnTo>
                <a:lnTo>
                  <a:pt x="45011" y="74159"/>
                </a:lnTo>
                <a:lnTo>
                  <a:pt x="20825" y="110921"/>
                </a:lnTo>
                <a:lnTo>
                  <a:pt x="5411" y="152595"/>
                </a:lnTo>
                <a:lnTo>
                  <a:pt x="0" y="197993"/>
                </a:lnTo>
                <a:lnTo>
                  <a:pt x="5411" y="243395"/>
                </a:lnTo>
                <a:lnTo>
                  <a:pt x="20825" y="285072"/>
                </a:lnTo>
                <a:lnTo>
                  <a:pt x="45011" y="321837"/>
                </a:lnTo>
                <a:lnTo>
                  <a:pt x="76741" y="352500"/>
                </a:lnTo>
                <a:lnTo>
                  <a:pt x="114784" y="375873"/>
                </a:lnTo>
                <a:lnTo>
                  <a:pt x="157909" y="390769"/>
                </a:lnTo>
                <a:lnTo>
                  <a:pt x="204889" y="395998"/>
                </a:lnTo>
                <a:lnTo>
                  <a:pt x="1691995" y="395998"/>
                </a:lnTo>
                <a:lnTo>
                  <a:pt x="1738974" y="390769"/>
                </a:lnTo>
                <a:lnTo>
                  <a:pt x="1782100" y="375873"/>
                </a:lnTo>
                <a:lnTo>
                  <a:pt x="1820143" y="352500"/>
                </a:lnTo>
                <a:lnTo>
                  <a:pt x="1851872" y="321837"/>
                </a:lnTo>
                <a:lnTo>
                  <a:pt x="1876059" y="285072"/>
                </a:lnTo>
                <a:lnTo>
                  <a:pt x="1891473" y="243395"/>
                </a:lnTo>
                <a:lnTo>
                  <a:pt x="1896884" y="197993"/>
                </a:lnTo>
                <a:lnTo>
                  <a:pt x="1891473" y="152595"/>
                </a:lnTo>
                <a:lnTo>
                  <a:pt x="1876059" y="110921"/>
                </a:lnTo>
                <a:lnTo>
                  <a:pt x="1851872" y="74159"/>
                </a:lnTo>
                <a:lnTo>
                  <a:pt x="1820143" y="43497"/>
                </a:lnTo>
                <a:lnTo>
                  <a:pt x="1782100" y="20124"/>
                </a:lnTo>
                <a:lnTo>
                  <a:pt x="1738974" y="5229"/>
                </a:lnTo>
                <a:lnTo>
                  <a:pt x="1691995" y="0"/>
                </a:lnTo>
                <a:close/>
              </a:path>
            </a:pathLst>
          </a:custGeom>
          <a:solidFill>
            <a:srgbClr val="00B9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338190" y="493476"/>
            <a:ext cx="170159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</a:t>
            </a:r>
            <a:r>
              <a:rPr sz="1450" b="1" spc="22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32003" y="936004"/>
            <a:ext cx="2277745" cy="396240"/>
            <a:chOff x="432003" y="936004"/>
            <a:chExt cx="2277745" cy="396240"/>
          </a:xfrm>
        </p:grpSpPr>
        <p:sp>
          <p:nvSpPr>
            <p:cNvPr id="5" name="object 5"/>
            <p:cNvSpPr/>
            <p:nvPr/>
          </p:nvSpPr>
          <p:spPr>
            <a:xfrm>
              <a:off x="441528" y="945529"/>
              <a:ext cx="2258695" cy="377190"/>
            </a:xfrm>
            <a:custGeom>
              <a:avLst/>
              <a:gdLst/>
              <a:ahLst/>
              <a:cxnLst/>
              <a:rect l="l" t="t" r="r" b="b"/>
              <a:pathLst>
                <a:path w="2258695" h="377190">
                  <a:moveTo>
                    <a:pt x="2063038" y="376948"/>
                  </a:moveTo>
                  <a:lnTo>
                    <a:pt x="2107778" y="371962"/>
                  </a:lnTo>
                  <a:lnTo>
                    <a:pt x="2148878" y="357763"/>
                  </a:lnTo>
                  <a:lnTo>
                    <a:pt x="2185155" y="335491"/>
                  </a:lnTo>
                  <a:lnTo>
                    <a:pt x="2215428" y="306286"/>
                  </a:lnTo>
                  <a:lnTo>
                    <a:pt x="2238515" y="271287"/>
                  </a:lnTo>
                  <a:lnTo>
                    <a:pt x="2253234" y="231635"/>
                  </a:lnTo>
                  <a:lnTo>
                    <a:pt x="2258402" y="188468"/>
                  </a:lnTo>
                  <a:lnTo>
                    <a:pt x="2253234" y="145305"/>
                  </a:lnTo>
                  <a:lnTo>
                    <a:pt x="2238515" y="105656"/>
                  </a:lnTo>
                  <a:lnTo>
                    <a:pt x="2215428" y="70659"/>
                  </a:lnTo>
                  <a:lnTo>
                    <a:pt x="2185155" y="41455"/>
                  </a:lnTo>
                  <a:lnTo>
                    <a:pt x="2148878" y="19184"/>
                  </a:lnTo>
                  <a:lnTo>
                    <a:pt x="2107778" y="4986"/>
                  </a:lnTo>
                  <a:lnTo>
                    <a:pt x="2063038" y="0"/>
                  </a:lnTo>
                  <a:lnTo>
                    <a:pt x="195364" y="0"/>
                  </a:lnTo>
                  <a:lnTo>
                    <a:pt x="150624" y="4986"/>
                  </a:lnTo>
                  <a:lnTo>
                    <a:pt x="109524" y="19184"/>
                  </a:lnTo>
                  <a:lnTo>
                    <a:pt x="73247" y="41455"/>
                  </a:lnTo>
                  <a:lnTo>
                    <a:pt x="42974" y="70659"/>
                  </a:lnTo>
                  <a:lnTo>
                    <a:pt x="19887" y="105656"/>
                  </a:lnTo>
                  <a:lnTo>
                    <a:pt x="5168" y="145305"/>
                  </a:lnTo>
                  <a:lnTo>
                    <a:pt x="0" y="188468"/>
                  </a:lnTo>
                  <a:lnTo>
                    <a:pt x="5168" y="231635"/>
                  </a:lnTo>
                  <a:lnTo>
                    <a:pt x="19887" y="271287"/>
                  </a:lnTo>
                  <a:lnTo>
                    <a:pt x="42974" y="306286"/>
                  </a:lnTo>
                  <a:lnTo>
                    <a:pt x="73247" y="335491"/>
                  </a:lnTo>
                  <a:lnTo>
                    <a:pt x="109524" y="357763"/>
                  </a:lnTo>
                  <a:lnTo>
                    <a:pt x="150624" y="371962"/>
                  </a:lnTo>
                  <a:lnTo>
                    <a:pt x="195364" y="376948"/>
                  </a:lnTo>
                  <a:lnTo>
                    <a:pt x="2063038" y="376948"/>
                  </a:lnTo>
                  <a:close/>
                </a:path>
              </a:pathLst>
            </a:custGeom>
            <a:ln w="19050">
              <a:solidFill>
                <a:srgbClr val="00B9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82124" y="946799"/>
              <a:ext cx="0" cy="374650"/>
            </a:xfrm>
            <a:custGeom>
              <a:avLst/>
              <a:gdLst/>
              <a:ahLst/>
              <a:cxnLst/>
              <a:rect l="l" t="t" r="r" b="b"/>
              <a:pathLst>
                <a:path h="374650">
                  <a:moveTo>
                    <a:pt x="0" y="0"/>
                  </a:moveTo>
                  <a:lnTo>
                    <a:pt x="0" y="374396"/>
                  </a:lnTo>
                </a:path>
              </a:pathLst>
            </a:custGeom>
            <a:ln w="19050">
              <a:solidFill>
                <a:srgbClr val="00B9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6211775" y="432010"/>
            <a:ext cx="396240" cy="396240"/>
            <a:chOff x="6211775" y="432010"/>
            <a:chExt cx="396240" cy="396240"/>
          </a:xfrm>
        </p:grpSpPr>
        <p:sp>
          <p:nvSpPr>
            <p:cNvPr id="8" name="object 8"/>
            <p:cNvSpPr/>
            <p:nvPr/>
          </p:nvSpPr>
          <p:spPr>
            <a:xfrm>
              <a:off x="6211775" y="432010"/>
              <a:ext cx="396240" cy="396240"/>
            </a:xfrm>
            <a:custGeom>
              <a:avLst/>
              <a:gdLst/>
              <a:ahLst/>
              <a:cxnLst/>
              <a:rect l="l" t="t" r="r" b="b"/>
              <a:pathLst>
                <a:path w="396240" h="396240">
                  <a:moveTo>
                    <a:pt x="198005" y="0"/>
                  </a:moveTo>
                  <a:lnTo>
                    <a:pt x="152607" y="5229"/>
                  </a:lnTo>
                  <a:lnTo>
                    <a:pt x="110931" y="20124"/>
                  </a:lnTo>
                  <a:lnTo>
                    <a:pt x="74166" y="43497"/>
                  </a:lnTo>
                  <a:lnTo>
                    <a:pt x="43502" y="74159"/>
                  </a:lnTo>
                  <a:lnTo>
                    <a:pt x="20127" y="110921"/>
                  </a:lnTo>
                  <a:lnTo>
                    <a:pt x="5229" y="152595"/>
                  </a:lnTo>
                  <a:lnTo>
                    <a:pt x="0" y="197993"/>
                  </a:lnTo>
                  <a:lnTo>
                    <a:pt x="5229" y="243395"/>
                  </a:lnTo>
                  <a:lnTo>
                    <a:pt x="20127" y="285072"/>
                  </a:lnTo>
                  <a:lnTo>
                    <a:pt x="43502" y="321837"/>
                  </a:lnTo>
                  <a:lnTo>
                    <a:pt x="74166" y="352500"/>
                  </a:lnTo>
                  <a:lnTo>
                    <a:pt x="110931" y="375873"/>
                  </a:lnTo>
                  <a:lnTo>
                    <a:pt x="152607" y="390769"/>
                  </a:lnTo>
                  <a:lnTo>
                    <a:pt x="198005" y="395998"/>
                  </a:lnTo>
                  <a:lnTo>
                    <a:pt x="243403" y="390769"/>
                  </a:lnTo>
                  <a:lnTo>
                    <a:pt x="285079" y="375873"/>
                  </a:lnTo>
                  <a:lnTo>
                    <a:pt x="321844" y="352500"/>
                  </a:lnTo>
                  <a:lnTo>
                    <a:pt x="352509" y="321837"/>
                  </a:lnTo>
                  <a:lnTo>
                    <a:pt x="375884" y="285072"/>
                  </a:lnTo>
                  <a:lnTo>
                    <a:pt x="390781" y="243395"/>
                  </a:lnTo>
                  <a:lnTo>
                    <a:pt x="396011" y="197993"/>
                  </a:lnTo>
                  <a:lnTo>
                    <a:pt x="390781" y="152595"/>
                  </a:lnTo>
                  <a:lnTo>
                    <a:pt x="375884" y="110921"/>
                  </a:lnTo>
                  <a:lnTo>
                    <a:pt x="352509" y="74159"/>
                  </a:lnTo>
                  <a:lnTo>
                    <a:pt x="321844" y="43497"/>
                  </a:lnTo>
                  <a:lnTo>
                    <a:pt x="285079" y="20124"/>
                  </a:lnTo>
                  <a:lnTo>
                    <a:pt x="243403" y="5229"/>
                  </a:lnTo>
                  <a:lnTo>
                    <a:pt x="198005" y="0"/>
                  </a:lnTo>
                  <a:close/>
                </a:path>
              </a:pathLst>
            </a:custGeom>
            <a:solidFill>
              <a:srgbClr val="00B9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26267" y="518448"/>
              <a:ext cx="167017" cy="223100"/>
            </a:xfrm>
            <a:prstGeom prst="rect">
              <a:avLst/>
            </a:prstGeom>
          </p:spPr>
        </p:pic>
      </p:grpSp>
      <p:sp>
        <p:nvSpPr>
          <p:cNvPr id="10" name="object 10"/>
          <p:cNvSpPr/>
          <p:nvPr/>
        </p:nvSpPr>
        <p:spPr>
          <a:xfrm>
            <a:off x="432004" y="432004"/>
            <a:ext cx="3667125" cy="396240"/>
          </a:xfrm>
          <a:custGeom>
            <a:avLst/>
            <a:gdLst/>
            <a:ahLst/>
            <a:cxnLst/>
            <a:rect l="l" t="t" r="r" b="b"/>
            <a:pathLst>
              <a:path w="3667125" h="396240">
                <a:moveTo>
                  <a:pt x="3461994" y="0"/>
                </a:moveTo>
                <a:lnTo>
                  <a:pt x="204889" y="0"/>
                </a:lnTo>
                <a:lnTo>
                  <a:pt x="157909" y="5229"/>
                </a:lnTo>
                <a:lnTo>
                  <a:pt x="114784" y="20124"/>
                </a:lnTo>
                <a:lnTo>
                  <a:pt x="76741" y="43497"/>
                </a:lnTo>
                <a:lnTo>
                  <a:pt x="45011" y="74159"/>
                </a:lnTo>
                <a:lnTo>
                  <a:pt x="20825" y="110921"/>
                </a:lnTo>
                <a:lnTo>
                  <a:pt x="5411" y="152595"/>
                </a:lnTo>
                <a:lnTo>
                  <a:pt x="0" y="197993"/>
                </a:lnTo>
                <a:lnTo>
                  <a:pt x="5411" y="243395"/>
                </a:lnTo>
                <a:lnTo>
                  <a:pt x="20825" y="285072"/>
                </a:lnTo>
                <a:lnTo>
                  <a:pt x="45011" y="321837"/>
                </a:lnTo>
                <a:lnTo>
                  <a:pt x="76741" y="352500"/>
                </a:lnTo>
                <a:lnTo>
                  <a:pt x="114784" y="375873"/>
                </a:lnTo>
                <a:lnTo>
                  <a:pt x="157909" y="390769"/>
                </a:lnTo>
                <a:lnTo>
                  <a:pt x="204889" y="395998"/>
                </a:lnTo>
                <a:lnTo>
                  <a:pt x="3461994" y="395998"/>
                </a:lnTo>
                <a:lnTo>
                  <a:pt x="3508973" y="390769"/>
                </a:lnTo>
                <a:lnTo>
                  <a:pt x="3552099" y="375873"/>
                </a:lnTo>
                <a:lnTo>
                  <a:pt x="3590142" y="352500"/>
                </a:lnTo>
                <a:lnTo>
                  <a:pt x="3621871" y="321837"/>
                </a:lnTo>
                <a:lnTo>
                  <a:pt x="3646058" y="285072"/>
                </a:lnTo>
                <a:lnTo>
                  <a:pt x="3661472" y="243395"/>
                </a:lnTo>
                <a:lnTo>
                  <a:pt x="3666883" y="197993"/>
                </a:lnTo>
                <a:lnTo>
                  <a:pt x="3661472" y="152595"/>
                </a:lnTo>
                <a:lnTo>
                  <a:pt x="3646058" y="110921"/>
                </a:lnTo>
                <a:lnTo>
                  <a:pt x="3621871" y="74159"/>
                </a:lnTo>
                <a:lnTo>
                  <a:pt x="3590142" y="43497"/>
                </a:lnTo>
                <a:lnTo>
                  <a:pt x="3552099" y="20124"/>
                </a:lnTo>
                <a:lnTo>
                  <a:pt x="3508973" y="5229"/>
                </a:lnTo>
                <a:lnTo>
                  <a:pt x="3461994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74838" y="493476"/>
            <a:ext cx="3517326" cy="2359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sz="1450" b="1" spc="1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sz="1450" b="1" spc="14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Domestic</a:t>
            </a:r>
            <a:r>
              <a:rPr sz="1450" b="1" spc="1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450" b="1" spc="14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450" b="1" spc="1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50" b="1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31998" y="2406164"/>
            <a:ext cx="6696075" cy="2516505"/>
            <a:chOff x="431998" y="2406164"/>
            <a:chExt cx="6696075" cy="2516505"/>
          </a:xfrm>
        </p:grpSpPr>
        <p:sp>
          <p:nvSpPr>
            <p:cNvPr id="13" name="object 13"/>
            <p:cNvSpPr/>
            <p:nvPr/>
          </p:nvSpPr>
          <p:spPr>
            <a:xfrm>
              <a:off x="441523" y="2415689"/>
              <a:ext cx="6677025" cy="2497455"/>
            </a:xfrm>
            <a:custGeom>
              <a:avLst/>
              <a:gdLst/>
              <a:ahLst/>
              <a:cxnLst/>
              <a:rect l="l" t="t" r="r" b="b"/>
              <a:pathLst>
                <a:path w="6677025" h="2497454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3"/>
                  </a:lnTo>
                  <a:lnTo>
                    <a:pt x="80904" y="47450"/>
                  </a:lnTo>
                  <a:lnTo>
                    <a:pt x="47454" y="80899"/>
                  </a:lnTo>
                  <a:lnTo>
                    <a:pt x="21955" y="121005"/>
                  </a:lnTo>
                  <a:lnTo>
                    <a:pt x="5704" y="166471"/>
                  </a:lnTo>
                  <a:lnTo>
                    <a:pt x="0" y="216001"/>
                  </a:lnTo>
                  <a:lnTo>
                    <a:pt x="0" y="2281186"/>
                  </a:lnTo>
                  <a:lnTo>
                    <a:pt x="5704" y="2330716"/>
                  </a:lnTo>
                  <a:lnTo>
                    <a:pt x="21955" y="2376182"/>
                  </a:lnTo>
                  <a:lnTo>
                    <a:pt x="47454" y="2416288"/>
                  </a:lnTo>
                  <a:lnTo>
                    <a:pt x="80904" y="2449738"/>
                  </a:lnTo>
                  <a:lnTo>
                    <a:pt x="121011" y="2475235"/>
                  </a:lnTo>
                  <a:lnTo>
                    <a:pt x="166475" y="2491484"/>
                  </a:lnTo>
                  <a:lnTo>
                    <a:pt x="216001" y="2497188"/>
                  </a:lnTo>
                  <a:lnTo>
                    <a:pt x="6460947" y="2497188"/>
                  </a:lnTo>
                  <a:lnTo>
                    <a:pt x="6510477" y="2491484"/>
                  </a:lnTo>
                  <a:lnTo>
                    <a:pt x="6555943" y="2475235"/>
                  </a:lnTo>
                  <a:lnTo>
                    <a:pt x="6596049" y="2449738"/>
                  </a:lnTo>
                  <a:lnTo>
                    <a:pt x="6629498" y="2416288"/>
                  </a:lnTo>
                  <a:lnTo>
                    <a:pt x="6654995" y="2376182"/>
                  </a:lnTo>
                  <a:lnTo>
                    <a:pt x="6671244" y="2330716"/>
                  </a:lnTo>
                  <a:lnTo>
                    <a:pt x="6676948" y="2281186"/>
                  </a:lnTo>
                  <a:lnTo>
                    <a:pt x="6676948" y="216001"/>
                  </a:lnTo>
                  <a:lnTo>
                    <a:pt x="6671244" y="166471"/>
                  </a:lnTo>
                  <a:lnTo>
                    <a:pt x="6654995" y="121005"/>
                  </a:lnTo>
                  <a:lnTo>
                    <a:pt x="6629498" y="80899"/>
                  </a:lnTo>
                  <a:lnTo>
                    <a:pt x="6596049" y="47450"/>
                  </a:lnTo>
                  <a:lnTo>
                    <a:pt x="6555943" y="21953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31998" y="2406164"/>
              <a:ext cx="6696075" cy="706120"/>
            </a:xfrm>
            <a:custGeom>
              <a:avLst/>
              <a:gdLst/>
              <a:ahLst/>
              <a:cxnLst/>
              <a:rect l="l" t="t" r="r" b="b"/>
              <a:pathLst>
                <a:path w="6696075" h="706119">
                  <a:moveTo>
                    <a:pt x="647999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705599"/>
                  </a:lnTo>
                  <a:lnTo>
                    <a:pt x="6695998" y="705599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48006" y="2567264"/>
              <a:ext cx="383540" cy="383540"/>
            </a:xfrm>
            <a:custGeom>
              <a:avLst/>
              <a:gdLst/>
              <a:ahLst/>
              <a:cxnLst/>
              <a:rect l="l" t="t" r="r" b="b"/>
              <a:pathLst>
                <a:path w="383540" h="383539">
                  <a:moveTo>
                    <a:pt x="191693" y="0"/>
                  </a:moveTo>
                  <a:lnTo>
                    <a:pt x="147740" y="5062"/>
                  </a:lnTo>
                  <a:lnTo>
                    <a:pt x="107392" y="19484"/>
                  </a:lnTo>
                  <a:lnTo>
                    <a:pt x="71800" y="42113"/>
                  </a:lnTo>
                  <a:lnTo>
                    <a:pt x="42113" y="71800"/>
                  </a:lnTo>
                  <a:lnTo>
                    <a:pt x="19484" y="107392"/>
                  </a:lnTo>
                  <a:lnTo>
                    <a:pt x="5062" y="147740"/>
                  </a:lnTo>
                  <a:lnTo>
                    <a:pt x="0" y="191693"/>
                  </a:lnTo>
                  <a:lnTo>
                    <a:pt x="5062" y="235651"/>
                  </a:lnTo>
                  <a:lnTo>
                    <a:pt x="19484" y="276002"/>
                  </a:lnTo>
                  <a:lnTo>
                    <a:pt x="42113" y="311597"/>
                  </a:lnTo>
                  <a:lnTo>
                    <a:pt x="71800" y="341285"/>
                  </a:lnTo>
                  <a:lnTo>
                    <a:pt x="107392" y="363915"/>
                  </a:lnTo>
                  <a:lnTo>
                    <a:pt x="147740" y="378337"/>
                  </a:lnTo>
                  <a:lnTo>
                    <a:pt x="191693" y="383400"/>
                  </a:lnTo>
                  <a:lnTo>
                    <a:pt x="235646" y="378337"/>
                  </a:lnTo>
                  <a:lnTo>
                    <a:pt x="275994" y="363915"/>
                  </a:lnTo>
                  <a:lnTo>
                    <a:pt x="311587" y="341285"/>
                  </a:lnTo>
                  <a:lnTo>
                    <a:pt x="341273" y="311597"/>
                  </a:lnTo>
                  <a:lnTo>
                    <a:pt x="363903" y="276002"/>
                  </a:lnTo>
                  <a:lnTo>
                    <a:pt x="378324" y="235651"/>
                  </a:lnTo>
                  <a:lnTo>
                    <a:pt x="383387" y="191693"/>
                  </a:lnTo>
                  <a:lnTo>
                    <a:pt x="378324" y="147740"/>
                  </a:lnTo>
                  <a:lnTo>
                    <a:pt x="363903" y="107392"/>
                  </a:lnTo>
                  <a:lnTo>
                    <a:pt x="341273" y="71800"/>
                  </a:lnTo>
                  <a:lnTo>
                    <a:pt x="311587" y="42113"/>
                  </a:lnTo>
                  <a:lnTo>
                    <a:pt x="275994" y="19484"/>
                  </a:lnTo>
                  <a:lnTo>
                    <a:pt x="235646" y="5062"/>
                  </a:lnTo>
                  <a:lnTo>
                    <a:pt x="19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5600" y="2653667"/>
              <a:ext cx="74472" cy="207683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612000" y="3548526"/>
              <a:ext cx="6336030" cy="0"/>
            </a:xfrm>
            <a:custGeom>
              <a:avLst/>
              <a:gdLst/>
              <a:ahLst/>
              <a:cxnLst/>
              <a:rect l="l" t="t" r="r" b="b"/>
              <a:pathLst>
                <a:path w="6336030">
                  <a:moveTo>
                    <a:pt x="0" y="0"/>
                  </a:moveTo>
                  <a:lnTo>
                    <a:pt x="6336004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12000" y="3999574"/>
              <a:ext cx="6336030" cy="0"/>
            </a:xfrm>
            <a:custGeom>
              <a:avLst/>
              <a:gdLst/>
              <a:ahLst/>
              <a:cxnLst/>
              <a:rect l="l" t="t" r="r" b="b"/>
              <a:pathLst>
                <a:path w="6336030">
                  <a:moveTo>
                    <a:pt x="0" y="0"/>
                  </a:moveTo>
                  <a:lnTo>
                    <a:pt x="6336004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2000" y="4450622"/>
              <a:ext cx="6336030" cy="0"/>
            </a:xfrm>
            <a:custGeom>
              <a:avLst/>
              <a:gdLst/>
              <a:ahLst/>
              <a:cxnLst/>
              <a:rect l="l" t="t" r="r" b="b"/>
              <a:pathLst>
                <a:path w="6336030">
                  <a:moveTo>
                    <a:pt x="0" y="0"/>
                  </a:moveTo>
                  <a:lnTo>
                    <a:pt x="6336004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431998" y="1512004"/>
            <a:ext cx="6696075" cy="741680"/>
            <a:chOff x="431998" y="1512004"/>
            <a:chExt cx="6696075" cy="741680"/>
          </a:xfrm>
        </p:grpSpPr>
        <p:sp>
          <p:nvSpPr>
            <p:cNvPr id="21" name="object 21"/>
            <p:cNvSpPr/>
            <p:nvPr/>
          </p:nvSpPr>
          <p:spPr>
            <a:xfrm>
              <a:off x="431998" y="1512004"/>
              <a:ext cx="6696075" cy="741680"/>
            </a:xfrm>
            <a:custGeom>
              <a:avLst/>
              <a:gdLst/>
              <a:ahLst/>
              <a:cxnLst/>
              <a:rect l="l" t="t" r="r" b="b"/>
              <a:pathLst>
                <a:path w="6696075" h="741680">
                  <a:moveTo>
                    <a:pt x="647999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525602"/>
                  </a:lnTo>
                  <a:lnTo>
                    <a:pt x="5704" y="575128"/>
                  </a:lnTo>
                  <a:lnTo>
                    <a:pt x="21955" y="620592"/>
                  </a:lnTo>
                  <a:lnTo>
                    <a:pt x="47454" y="660698"/>
                  </a:lnTo>
                  <a:lnTo>
                    <a:pt x="80904" y="694149"/>
                  </a:lnTo>
                  <a:lnTo>
                    <a:pt x="121011" y="719648"/>
                  </a:lnTo>
                  <a:lnTo>
                    <a:pt x="166475" y="735898"/>
                  </a:lnTo>
                  <a:lnTo>
                    <a:pt x="216001" y="741603"/>
                  </a:lnTo>
                  <a:lnTo>
                    <a:pt x="6479997" y="741603"/>
                  </a:lnTo>
                  <a:lnTo>
                    <a:pt x="6529527" y="735898"/>
                  </a:lnTo>
                  <a:lnTo>
                    <a:pt x="6574993" y="719648"/>
                  </a:lnTo>
                  <a:lnTo>
                    <a:pt x="6615099" y="694149"/>
                  </a:lnTo>
                  <a:lnTo>
                    <a:pt x="6648548" y="660698"/>
                  </a:lnTo>
                  <a:lnTo>
                    <a:pt x="6674045" y="620592"/>
                  </a:lnTo>
                  <a:lnTo>
                    <a:pt x="6690294" y="575128"/>
                  </a:lnTo>
                  <a:lnTo>
                    <a:pt x="6695998" y="525602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48002" y="1648797"/>
              <a:ext cx="467995" cy="468630"/>
            </a:xfrm>
            <a:custGeom>
              <a:avLst/>
              <a:gdLst/>
              <a:ahLst/>
              <a:cxnLst/>
              <a:rect l="l" t="t" r="r" b="b"/>
              <a:pathLst>
                <a:path w="467994" h="468630">
                  <a:moveTo>
                    <a:pt x="233997" y="0"/>
                  </a:moveTo>
                  <a:lnTo>
                    <a:pt x="186838" y="4754"/>
                  </a:lnTo>
                  <a:lnTo>
                    <a:pt x="142914" y="18390"/>
                  </a:lnTo>
                  <a:lnTo>
                    <a:pt x="103166" y="39966"/>
                  </a:lnTo>
                  <a:lnTo>
                    <a:pt x="68535" y="68541"/>
                  </a:lnTo>
                  <a:lnTo>
                    <a:pt x="39962" y="103175"/>
                  </a:lnTo>
                  <a:lnTo>
                    <a:pt x="18388" y="142925"/>
                  </a:lnTo>
                  <a:lnTo>
                    <a:pt x="4753" y="186850"/>
                  </a:lnTo>
                  <a:lnTo>
                    <a:pt x="0" y="234010"/>
                  </a:lnTo>
                  <a:lnTo>
                    <a:pt x="4753" y="281169"/>
                  </a:lnTo>
                  <a:lnTo>
                    <a:pt x="18388" y="325093"/>
                  </a:lnTo>
                  <a:lnTo>
                    <a:pt x="39962" y="364841"/>
                  </a:lnTo>
                  <a:lnTo>
                    <a:pt x="68535" y="399472"/>
                  </a:lnTo>
                  <a:lnTo>
                    <a:pt x="103166" y="428045"/>
                  </a:lnTo>
                  <a:lnTo>
                    <a:pt x="142914" y="449619"/>
                  </a:lnTo>
                  <a:lnTo>
                    <a:pt x="186838" y="463253"/>
                  </a:lnTo>
                  <a:lnTo>
                    <a:pt x="233997" y="468007"/>
                  </a:lnTo>
                  <a:lnTo>
                    <a:pt x="281156" y="463253"/>
                  </a:lnTo>
                  <a:lnTo>
                    <a:pt x="325080" y="449619"/>
                  </a:lnTo>
                  <a:lnTo>
                    <a:pt x="364828" y="428045"/>
                  </a:lnTo>
                  <a:lnTo>
                    <a:pt x="399459" y="399472"/>
                  </a:lnTo>
                  <a:lnTo>
                    <a:pt x="428032" y="364841"/>
                  </a:lnTo>
                  <a:lnTo>
                    <a:pt x="449606" y="325093"/>
                  </a:lnTo>
                  <a:lnTo>
                    <a:pt x="463241" y="281169"/>
                  </a:lnTo>
                  <a:lnTo>
                    <a:pt x="467994" y="234010"/>
                  </a:lnTo>
                  <a:lnTo>
                    <a:pt x="463241" y="186850"/>
                  </a:lnTo>
                  <a:lnTo>
                    <a:pt x="449606" y="142925"/>
                  </a:lnTo>
                  <a:lnTo>
                    <a:pt x="428032" y="103175"/>
                  </a:lnTo>
                  <a:lnTo>
                    <a:pt x="399459" y="68541"/>
                  </a:lnTo>
                  <a:lnTo>
                    <a:pt x="364828" y="39966"/>
                  </a:lnTo>
                  <a:lnTo>
                    <a:pt x="325080" y="18390"/>
                  </a:lnTo>
                  <a:lnTo>
                    <a:pt x="281156" y="4754"/>
                  </a:lnTo>
                  <a:lnTo>
                    <a:pt x="2339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5023" y="1770964"/>
              <a:ext cx="218928" cy="218450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586700" y="997476"/>
            <a:ext cx="287909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spc="-20" dirty="0" smtClean="0">
                <a:solidFill>
                  <a:srgbClr val="00B9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31998" y="5074963"/>
            <a:ext cx="6696075" cy="2516505"/>
            <a:chOff x="431998" y="5074963"/>
            <a:chExt cx="6696075" cy="2516505"/>
          </a:xfrm>
        </p:grpSpPr>
        <p:sp>
          <p:nvSpPr>
            <p:cNvPr id="26" name="object 26"/>
            <p:cNvSpPr/>
            <p:nvPr/>
          </p:nvSpPr>
          <p:spPr>
            <a:xfrm>
              <a:off x="441523" y="5084488"/>
              <a:ext cx="6677025" cy="2497455"/>
            </a:xfrm>
            <a:custGeom>
              <a:avLst/>
              <a:gdLst/>
              <a:ahLst/>
              <a:cxnLst/>
              <a:rect l="l" t="t" r="r" b="b"/>
              <a:pathLst>
                <a:path w="6677025" h="2497454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3"/>
                  </a:lnTo>
                  <a:lnTo>
                    <a:pt x="80904" y="47450"/>
                  </a:lnTo>
                  <a:lnTo>
                    <a:pt x="47454" y="80899"/>
                  </a:lnTo>
                  <a:lnTo>
                    <a:pt x="21955" y="121005"/>
                  </a:lnTo>
                  <a:lnTo>
                    <a:pt x="5704" y="166471"/>
                  </a:lnTo>
                  <a:lnTo>
                    <a:pt x="0" y="216001"/>
                  </a:lnTo>
                  <a:lnTo>
                    <a:pt x="0" y="2281186"/>
                  </a:lnTo>
                  <a:lnTo>
                    <a:pt x="5704" y="2330716"/>
                  </a:lnTo>
                  <a:lnTo>
                    <a:pt x="21955" y="2376182"/>
                  </a:lnTo>
                  <a:lnTo>
                    <a:pt x="47454" y="2416288"/>
                  </a:lnTo>
                  <a:lnTo>
                    <a:pt x="80904" y="2449738"/>
                  </a:lnTo>
                  <a:lnTo>
                    <a:pt x="121011" y="2475235"/>
                  </a:lnTo>
                  <a:lnTo>
                    <a:pt x="166475" y="2491484"/>
                  </a:lnTo>
                  <a:lnTo>
                    <a:pt x="216001" y="2497188"/>
                  </a:lnTo>
                  <a:lnTo>
                    <a:pt x="6460947" y="2497188"/>
                  </a:lnTo>
                  <a:lnTo>
                    <a:pt x="6510477" y="2491484"/>
                  </a:lnTo>
                  <a:lnTo>
                    <a:pt x="6555943" y="2475235"/>
                  </a:lnTo>
                  <a:lnTo>
                    <a:pt x="6596049" y="2449738"/>
                  </a:lnTo>
                  <a:lnTo>
                    <a:pt x="6629498" y="2416288"/>
                  </a:lnTo>
                  <a:lnTo>
                    <a:pt x="6654995" y="2376182"/>
                  </a:lnTo>
                  <a:lnTo>
                    <a:pt x="6671244" y="2330716"/>
                  </a:lnTo>
                  <a:lnTo>
                    <a:pt x="6676948" y="2281186"/>
                  </a:lnTo>
                  <a:lnTo>
                    <a:pt x="6676948" y="216001"/>
                  </a:lnTo>
                  <a:lnTo>
                    <a:pt x="6671244" y="166471"/>
                  </a:lnTo>
                  <a:lnTo>
                    <a:pt x="6654995" y="121005"/>
                  </a:lnTo>
                  <a:lnTo>
                    <a:pt x="6629498" y="80899"/>
                  </a:lnTo>
                  <a:lnTo>
                    <a:pt x="6596049" y="47450"/>
                  </a:lnTo>
                  <a:lnTo>
                    <a:pt x="6555943" y="21953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31998" y="5074963"/>
              <a:ext cx="6696075" cy="706120"/>
            </a:xfrm>
            <a:custGeom>
              <a:avLst/>
              <a:gdLst/>
              <a:ahLst/>
              <a:cxnLst/>
              <a:rect l="l" t="t" r="r" b="b"/>
              <a:pathLst>
                <a:path w="6696075" h="706120">
                  <a:moveTo>
                    <a:pt x="647999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705599"/>
                  </a:lnTo>
                  <a:lnTo>
                    <a:pt x="6695998" y="705599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12000" y="6217311"/>
              <a:ext cx="6336030" cy="0"/>
            </a:xfrm>
            <a:custGeom>
              <a:avLst/>
              <a:gdLst/>
              <a:ahLst/>
              <a:cxnLst/>
              <a:rect l="l" t="t" r="r" b="b"/>
              <a:pathLst>
                <a:path w="6336030">
                  <a:moveTo>
                    <a:pt x="0" y="0"/>
                  </a:moveTo>
                  <a:lnTo>
                    <a:pt x="6336004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12000" y="6668360"/>
              <a:ext cx="6336030" cy="0"/>
            </a:xfrm>
            <a:custGeom>
              <a:avLst/>
              <a:gdLst/>
              <a:ahLst/>
              <a:cxnLst/>
              <a:rect l="l" t="t" r="r" b="b"/>
              <a:pathLst>
                <a:path w="6336030">
                  <a:moveTo>
                    <a:pt x="0" y="0"/>
                  </a:moveTo>
                  <a:lnTo>
                    <a:pt x="6336004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12000" y="7119409"/>
              <a:ext cx="6336030" cy="0"/>
            </a:xfrm>
            <a:custGeom>
              <a:avLst/>
              <a:gdLst/>
              <a:ahLst/>
              <a:cxnLst/>
              <a:rect l="l" t="t" r="r" b="b"/>
              <a:pathLst>
                <a:path w="6336030">
                  <a:moveTo>
                    <a:pt x="0" y="0"/>
                  </a:moveTo>
                  <a:lnTo>
                    <a:pt x="6336004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48006" y="5236062"/>
              <a:ext cx="383540" cy="383540"/>
            </a:xfrm>
            <a:custGeom>
              <a:avLst/>
              <a:gdLst/>
              <a:ahLst/>
              <a:cxnLst/>
              <a:rect l="l" t="t" r="r" b="b"/>
              <a:pathLst>
                <a:path w="383540" h="383539">
                  <a:moveTo>
                    <a:pt x="191693" y="0"/>
                  </a:moveTo>
                  <a:lnTo>
                    <a:pt x="147740" y="5062"/>
                  </a:lnTo>
                  <a:lnTo>
                    <a:pt x="107392" y="19484"/>
                  </a:lnTo>
                  <a:lnTo>
                    <a:pt x="71800" y="42113"/>
                  </a:lnTo>
                  <a:lnTo>
                    <a:pt x="42113" y="71800"/>
                  </a:lnTo>
                  <a:lnTo>
                    <a:pt x="19484" y="107392"/>
                  </a:lnTo>
                  <a:lnTo>
                    <a:pt x="5062" y="147740"/>
                  </a:lnTo>
                  <a:lnTo>
                    <a:pt x="0" y="191693"/>
                  </a:lnTo>
                  <a:lnTo>
                    <a:pt x="5062" y="235651"/>
                  </a:lnTo>
                  <a:lnTo>
                    <a:pt x="19484" y="276002"/>
                  </a:lnTo>
                  <a:lnTo>
                    <a:pt x="42113" y="311597"/>
                  </a:lnTo>
                  <a:lnTo>
                    <a:pt x="71800" y="341285"/>
                  </a:lnTo>
                  <a:lnTo>
                    <a:pt x="107392" y="363915"/>
                  </a:lnTo>
                  <a:lnTo>
                    <a:pt x="147740" y="378337"/>
                  </a:lnTo>
                  <a:lnTo>
                    <a:pt x="191693" y="383400"/>
                  </a:lnTo>
                  <a:lnTo>
                    <a:pt x="235646" y="378337"/>
                  </a:lnTo>
                  <a:lnTo>
                    <a:pt x="275994" y="363915"/>
                  </a:lnTo>
                  <a:lnTo>
                    <a:pt x="311587" y="341285"/>
                  </a:lnTo>
                  <a:lnTo>
                    <a:pt x="341273" y="311597"/>
                  </a:lnTo>
                  <a:lnTo>
                    <a:pt x="363903" y="276002"/>
                  </a:lnTo>
                  <a:lnTo>
                    <a:pt x="378324" y="235651"/>
                  </a:lnTo>
                  <a:lnTo>
                    <a:pt x="383387" y="191693"/>
                  </a:lnTo>
                  <a:lnTo>
                    <a:pt x="378324" y="147740"/>
                  </a:lnTo>
                  <a:lnTo>
                    <a:pt x="363903" y="107392"/>
                  </a:lnTo>
                  <a:lnTo>
                    <a:pt x="341273" y="71800"/>
                  </a:lnTo>
                  <a:lnTo>
                    <a:pt x="311587" y="42113"/>
                  </a:lnTo>
                  <a:lnTo>
                    <a:pt x="275994" y="19484"/>
                  </a:lnTo>
                  <a:lnTo>
                    <a:pt x="235646" y="5062"/>
                  </a:lnTo>
                  <a:lnTo>
                    <a:pt x="19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61693" y="5317058"/>
              <a:ext cx="155079" cy="211848"/>
            </a:xfrm>
            <a:prstGeom prst="rect">
              <a:avLst/>
            </a:prstGeom>
          </p:spPr>
        </p:pic>
      </p:grpSp>
      <p:grpSp>
        <p:nvGrpSpPr>
          <p:cNvPr id="33" name="object 33"/>
          <p:cNvGrpSpPr/>
          <p:nvPr/>
        </p:nvGrpSpPr>
        <p:grpSpPr>
          <a:xfrm>
            <a:off x="431998" y="7743761"/>
            <a:ext cx="6696075" cy="2516505"/>
            <a:chOff x="431998" y="7743761"/>
            <a:chExt cx="6696075" cy="2516505"/>
          </a:xfrm>
        </p:grpSpPr>
        <p:sp>
          <p:nvSpPr>
            <p:cNvPr id="34" name="object 34"/>
            <p:cNvSpPr/>
            <p:nvPr/>
          </p:nvSpPr>
          <p:spPr>
            <a:xfrm>
              <a:off x="441523" y="7753286"/>
              <a:ext cx="6677025" cy="2497455"/>
            </a:xfrm>
            <a:custGeom>
              <a:avLst/>
              <a:gdLst/>
              <a:ahLst/>
              <a:cxnLst/>
              <a:rect l="l" t="t" r="r" b="b"/>
              <a:pathLst>
                <a:path w="6677025" h="2497454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3"/>
                  </a:lnTo>
                  <a:lnTo>
                    <a:pt x="80904" y="47450"/>
                  </a:lnTo>
                  <a:lnTo>
                    <a:pt x="47454" y="80899"/>
                  </a:lnTo>
                  <a:lnTo>
                    <a:pt x="21955" y="121005"/>
                  </a:lnTo>
                  <a:lnTo>
                    <a:pt x="5704" y="166471"/>
                  </a:lnTo>
                  <a:lnTo>
                    <a:pt x="0" y="216001"/>
                  </a:lnTo>
                  <a:lnTo>
                    <a:pt x="0" y="2281186"/>
                  </a:lnTo>
                  <a:lnTo>
                    <a:pt x="5704" y="2330716"/>
                  </a:lnTo>
                  <a:lnTo>
                    <a:pt x="21955" y="2376182"/>
                  </a:lnTo>
                  <a:lnTo>
                    <a:pt x="47454" y="2416288"/>
                  </a:lnTo>
                  <a:lnTo>
                    <a:pt x="80904" y="2449738"/>
                  </a:lnTo>
                  <a:lnTo>
                    <a:pt x="121011" y="2475235"/>
                  </a:lnTo>
                  <a:lnTo>
                    <a:pt x="166475" y="2491484"/>
                  </a:lnTo>
                  <a:lnTo>
                    <a:pt x="216001" y="2497188"/>
                  </a:lnTo>
                  <a:lnTo>
                    <a:pt x="6460947" y="2497188"/>
                  </a:lnTo>
                  <a:lnTo>
                    <a:pt x="6510477" y="2491484"/>
                  </a:lnTo>
                  <a:lnTo>
                    <a:pt x="6555943" y="2475235"/>
                  </a:lnTo>
                  <a:lnTo>
                    <a:pt x="6596049" y="2449738"/>
                  </a:lnTo>
                  <a:lnTo>
                    <a:pt x="6629498" y="2416288"/>
                  </a:lnTo>
                  <a:lnTo>
                    <a:pt x="6654995" y="2376182"/>
                  </a:lnTo>
                  <a:lnTo>
                    <a:pt x="6671244" y="2330716"/>
                  </a:lnTo>
                  <a:lnTo>
                    <a:pt x="6676948" y="2281186"/>
                  </a:lnTo>
                  <a:lnTo>
                    <a:pt x="6676948" y="216001"/>
                  </a:lnTo>
                  <a:lnTo>
                    <a:pt x="6671244" y="166471"/>
                  </a:lnTo>
                  <a:lnTo>
                    <a:pt x="6654995" y="121005"/>
                  </a:lnTo>
                  <a:lnTo>
                    <a:pt x="6629498" y="80899"/>
                  </a:lnTo>
                  <a:lnTo>
                    <a:pt x="6596049" y="47450"/>
                  </a:lnTo>
                  <a:lnTo>
                    <a:pt x="6555943" y="21953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31998" y="7743761"/>
              <a:ext cx="6696075" cy="706120"/>
            </a:xfrm>
            <a:custGeom>
              <a:avLst/>
              <a:gdLst/>
              <a:ahLst/>
              <a:cxnLst/>
              <a:rect l="l" t="t" r="r" b="b"/>
              <a:pathLst>
                <a:path w="6696075" h="706120">
                  <a:moveTo>
                    <a:pt x="647999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705599"/>
                  </a:lnTo>
                  <a:lnTo>
                    <a:pt x="6695998" y="705599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12000" y="8886122"/>
              <a:ext cx="6336030" cy="0"/>
            </a:xfrm>
            <a:custGeom>
              <a:avLst/>
              <a:gdLst/>
              <a:ahLst/>
              <a:cxnLst/>
              <a:rect l="l" t="t" r="r" b="b"/>
              <a:pathLst>
                <a:path w="6336030">
                  <a:moveTo>
                    <a:pt x="0" y="0"/>
                  </a:moveTo>
                  <a:lnTo>
                    <a:pt x="6336004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12000" y="9337170"/>
              <a:ext cx="6336030" cy="0"/>
            </a:xfrm>
            <a:custGeom>
              <a:avLst/>
              <a:gdLst/>
              <a:ahLst/>
              <a:cxnLst/>
              <a:rect l="l" t="t" r="r" b="b"/>
              <a:pathLst>
                <a:path w="6336030">
                  <a:moveTo>
                    <a:pt x="0" y="0"/>
                  </a:moveTo>
                  <a:lnTo>
                    <a:pt x="6336004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12000" y="9788218"/>
              <a:ext cx="6336030" cy="0"/>
            </a:xfrm>
            <a:custGeom>
              <a:avLst/>
              <a:gdLst/>
              <a:ahLst/>
              <a:cxnLst/>
              <a:rect l="l" t="t" r="r" b="b"/>
              <a:pathLst>
                <a:path w="6336030">
                  <a:moveTo>
                    <a:pt x="0" y="0"/>
                  </a:moveTo>
                  <a:lnTo>
                    <a:pt x="6336004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48006" y="7904867"/>
              <a:ext cx="383540" cy="383540"/>
            </a:xfrm>
            <a:custGeom>
              <a:avLst/>
              <a:gdLst/>
              <a:ahLst/>
              <a:cxnLst/>
              <a:rect l="l" t="t" r="r" b="b"/>
              <a:pathLst>
                <a:path w="383540" h="383540">
                  <a:moveTo>
                    <a:pt x="191693" y="0"/>
                  </a:moveTo>
                  <a:lnTo>
                    <a:pt x="147740" y="5062"/>
                  </a:lnTo>
                  <a:lnTo>
                    <a:pt x="107392" y="19484"/>
                  </a:lnTo>
                  <a:lnTo>
                    <a:pt x="71800" y="42113"/>
                  </a:lnTo>
                  <a:lnTo>
                    <a:pt x="42113" y="71800"/>
                  </a:lnTo>
                  <a:lnTo>
                    <a:pt x="19484" y="107392"/>
                  </a:lnTo>
                  <a:lnTo>
                    <a:pt x="5062" y="147740"/>
                  </a:lnTo>
                  <a:lnTo>
                    <a:pt x="0" y="191693"/>
                  </a:lnTo>
                  <a:lnTo>
                    <a:pt x="5062" y="235651"/>
                  </a:lnTo>
                  <a:lnTo>
                    <a:pt x="19484" y="276002"/>
                  </a:lnTo>
                  <a:lnTo>
                    <a:pt x="42113" y="311597"/>
                  </a:lnTo>
                  <a:lnTo>
                    <a:pt x="71800" y="341285"/>
                  </a:lnTo>
                  <a:lnTo>
                    <a:pt x="107392" y="363915"/>
                  </a:lnTo>
                  <a:lnTo>
                    <a:pt x="147740" y="378337"/>
                  </a:lnTo>
                  <a:lnTo>
                    <a:pt x="191693" y="383400"/>
                  </a:lnTo>
                  <a:lnTo>
                    <a:pt x="235646" y="378337"/>
                  </a:lnTo>
                  <a:lnTo>
                    <a:pt x="275994" y="363915"/>
                  </a:lnTo>
                  <a:lnTo>
                    <a:pt x="311587" y="341285"/>
                  </a:lnTo>
                  <a:lnTo>
                    <a:pt x="341273" y="311597"/>
                  </a:lnTo>
                  <a:lnTo>
                    <a:pt x="363903" y="276002"/>
                  </a:lnTo>
                  <a:lnTo>
                    <a:pt x="378324" y="235651"/>
                  </a:lnTo>
                  <a:lnTo>
                    <a:pt x="383387" y="191693"/>
                  </a:lnTo>
                  <a:lnTo>
                    <a:pt x="378324" y="147740"/>
                  </a:lnTo>
                  <a:lnTo>
                    <a:pt x="363903" y="107392"/>
                  </a:lnTo>
                  <a:lnTo>
                    <a:pt x="341273" y="71800"/>
                  </a:lnTo>
                  <a:lnTo>
                    <a:pt x="311587" y="42113"/>
                  </a:lnTo>
                  <a:lnTo>
                    <a:pt x="275994" y="19484"/>
                  </a:lnTo>
                  <a:lnTo>
                    <a:pt x="235646" y="5062"/>
                  </a:lnTo>
                  <a:lnTo>
                    <a:pt x="19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58844" y="7988565"/>
              <a:ext cx="161709" cy="215988"/>
            </a:xfrm>
            <a:prstGeom prst="rect">
              <a:avLst/>
            </a:prstGeom>
          </p:spPr>
        </p:pic>
      </p:grpSp>
      <p:sp>
        <p:nvSpPr>
          <p:cNvPr id="41" name="object 41"/>
          <p:cNvSpPr txBox="1"/>
          <p:nvPr/>
        </p:nvSpPr>
        <p:spPr>
          <a:xfrm>
            <a:off x="1142300" y="2537344"/>
            <a:ext cx="4874221" cy="41985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49530" marR="5080" indent="-37465">
              <a:lnSpc>
                <a:spcPct val="102600"/>
              </a:lnSpc>
              <a:spcBef>
                <a:spcPts val="60"/>
              </a:spcBef>
            </a:pP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sz="1300" b="1" spc="16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sz="1300" b="1" spc="17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7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sz="1300" b="1" spc="16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memorable</a:t>
            </a:r>
            <a:r>
              <a:rPr sz="1300" b="1" spc="17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r>
              <a:rPr sz="1300" b="1" spc="17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sz="1300" b="1" spc="17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6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visit?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(30-50</a:t>
            </a:r>
            <a:r>
              <a:rPr sz="1300" b="1" spc="14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words)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42300" y="5206145"/>
            <a:ext cx="5995298" cy="41985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60"/>
              </a:spcBef>
            </a:pP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sz="1300" b="1" spc="13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z="1300" b="1" spc="13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learnt</a:t>
            </a:r>
            <a:r>
              <a:rPr sz="1300" b="1" spc="14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sz="1300" b="1" spc="13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300" b="1" spc="14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300" b="1" spc="13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z="1300" b="1" spc="14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1300" b="1" spc="13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turned</a:t>
            </a:r>
            <a:r>
              <a:rPr sz="1300" b="1" spc="14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sz="1300" b="1" spc="13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r>
              <a:rPr sz="1300" b="1" spc="14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sz="1300" b="1" spc="10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4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visit?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(30-50</a:t>
            </a:r>
            <a:r>
              <a:rPr sz="1300" b="1" spc="14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words)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42299" y="7874944"/>
            <a:ext cx="5465715" cy="41985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60"/>
              </a:spcBef>
            </a:pP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1300" b="1" spc="13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300" b="1" spc="13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r>
              <a:rPr sz="1300" b="1" spc="13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ways</a:t>
            </a:r>
            <a:r>
              <a:rPr sz="1300" b="1" spc="13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300" b="1" spc="13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</a:t>
            </a:r>
            <a:r>
              <a:rPr sz="1300" b="1" spc="13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sz="1300" b="1" spc="13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sz="1300" b="1" spc="13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300" b="1" spc="13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sz="1300" b="1" spc="9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</a:t>
            </a:r>
            <a:r>
              <a:rPr sz="1300" b="1" spc="13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life? </a:t>
            </a:r>
            <a:r>
              <a:rPr sz="1300" b="1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(30-50</a:t>
            </a:r>
            <a:r>
              <a:rPr sz="1300" b="1" spc="145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10" dirty="0">
                <a:solidFill>
                  <a:srgbClr val="002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words)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24"/>
          <p:cNvSpPr txBox="1"/>
          <p:nvPr/>
        </p:nvSpPr>
        <p:spPr>
          <a:xfrm>
            <a:off x="681566" y="1755596"/>
            <a:ext cx="2879090" cy="3052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6270">
              <a:lnSpc>
                <a:spcPct val="100000"/>
              </a:lnSpc>
            </a:pPr>
            <a:r>
              <a:rPr sz="19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sz="1900" b="1" spc="32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b="1" spc="-1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Worksheet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836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1080</Words>
  <Application>Microsoft Office PowerPoint</Application>
  <PresentationFormat>自訂</PresentationFormat>
  <Paragraphs>250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Apple SD Gothic Neo Light</vt:lpstr>
      <vt:lpstr>Noto Sans HK</vt:lpstr>
      <vt:lpstr>Noto Sans HK Black</vt:lpstr>
      <vt:lpstr>細明體</vt:lpstr>
      <vt:lpstr>Arial</vt:lpstr>
      <vt:lpstr>Boing Semibold</vt:lpstr>
      <vt:lpstr>Calibri</vt:lpstr>
      <vt:lpstr>Times New Roman</vt:lpstr>
      <vt:lpstr>Office Theme</vt:lpstr>
      <vt:lpstr>Worksheet</vt:lpstr>
      <vt:lpstr>PowerPoint 簡報</vt:lpstr>
      <vt:lpstr>PowerPoint 簡報</vt:lpstr>
      <vt:lpstr>PowerPoint 簡報</vt:lpstr>
      <vt:lpstr>Extended Activity Kit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Edu-Cover_P1-P6_eng</dc:title>
  <cp:lastModifiedBy>Chiu-sang Raymond LEUNG</cp:lastModifiedBy>
  <cp:revision>3</cp:revision>
  <dcterms:created xsi:type="dcterms:W3CDTF">2024-10-28T05:51:03Z</dcterms:created>
  <dcterms:modified xsi:type="dcterms:W3CDTF">2024-10-29T02:38:37Z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2024-10-14T00:00:00Z</vt:filetime>
  </property>
  <property fmtid="{D5CDD505-2E9C-101B-9397-08002B2CF9AE}" pid="3" name="Creator">
    <vt:lpwstr>Adobe Illustrator 27.0 (Windows)</vt:lpwstr>
  </property>
  <property fmtid="{D5CDD505-2E9C-101B-9397-08002B2CF9AE}" pid="4" name="LastSaved">
    <vt:filetime>2024-10-28T00:00:00Z</vt:filetime>
  </property>
  <property fmtid="{D5CDD505-2E9C-101B-9397-08002B2CF9AE}" pid="5" name="Producer">
    <vt:lpwstr>Adobe PDF library 16.07</vt:lpwstr>
  </property>
</Properties>
</file>