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4" autoAdjust="0"/>
    <p:restoredTop sz="94660"/>
  </p:normalViewPr>
  <p:slideViewPr>
    <p:cSldViewPr>
      <p:cViewPr>
        <p:scale>
          <a:sx n="75" d="100"/>
          <a:sy n="75" d="100"/>
        </p:scale>
        <p:origin x="3480" y="31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34EA2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marL="38100"/>
            <a:fld id="{81D60167-4931-47E6-BA6A-407CBD079E47}" type="slidenum">
              <a:rPr lang="en-US" altLang="zh-HK" spc="-25" smtClean="0"/>
              <a:pPr marL="38100"/>
              <a:t>‹#›</a:t>
            </a:fld>
            <a:endParaRPr lang="en-US" altLang="zh-HK"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30"/>
            <a:ext cx="7559992" cy="1068927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69250" y="8389810"/>
            <a:ext cx="4811395" cy="690245"/>
          </a:xfrm>
          <a:custGeom>
            <a:avLst/>
            <a:gdLst/>
            <a:ahLst/>
            <a:cxnLst/>
            <a:rect l="l" t="t" r="r" b="b"/>
            <a:pathLst>
              <a:path w="4811395" h="690245">
                <a:moveTo>
                  <a:pt x="968527" y="515988"/>
                </a:moveTo>
                <a:lnTo>
                  <a:pt x="923518" y="475703"/>
                </a:lnTo>
                <a:lnTo>
                  <a:pt x="849744" y="453301"/>
                </a:lnTo>
                <a:lnTo>
                  <a:pt x="801966" y="443877"/>
                </a:lnTo>
                <a:lnTo>
                  <a:pt x="747941" y="435838"/>
                </a:lnTo>
                <a:lnTo>
                  <a:pt x="688416" y="429323"/>
                </a:lnTo>
                <a:lnTo>
                  <a:pt x="624116" y="424497"/>
                </a:lnTo>
                <a:lnTo>
                  <a:pt x="555815" y="421487"/>
                </a:lnTo>
                <a:lnTo>
                  <a:pt x="484263" y="420446"/>
                </a:lnTo>
                <a:lnTo>
                  <a:pt x="412699" y="421487"/>
                </a:lnTo>
                <a:lnTo>
                  <a:pt x="344398" y="424497"/>
                </a:lnTo>
                <a:lnTo>
                  <a:pt x="280111" y="429323"/>
                </a:lnTo>
                <a:lnTo>
                  <a:pt x="220573" y="435838"/>
                </a:lnTo>
                <a:lnTo>
                  <a:pt x="166547" y="443877"/>
                </a:lnTo>
                <a:lnTo>
                  <a:pt x="118783" y="453301"/>
                </a:lnTo>
                <a:lnTo>
                  <a:pt x="78016" y="463969"/>
                </a:lnTo>
                <a:lnTo>
                  <a:pt x="20497" y="488391"/>
                </a:lnTo>
                <a:lnTo>
                  <a:pt x="0" y="515988"/>
                </a:lnTo>
                <a:lnTo>
                  <a:pt x="5245" y="530110"/>
                </a:lnTo>
                <a:lnTo>
                  <a:pt x="45008" y="556272"/>
                </a:lnTo>
                <a:lnTo>
                  <a:pt x="118783" y="578675"/>
                </a:lnTo>
                <a:lnTo>
                  <a:pt x="166547" y="588098"/>
                </a:lnTo>
                <a:lnTo>
                  <a:pt x="220573" y="596138"/>
                </a:lnTo>
                <a:lnTo>
                  <a:pt x="280111" y="602653"/>
                </a:lnTo>
                <a:lnTo>
                  <a:pt x="344398" y="607479"/>
                </a:lnTo>
                <a:lnTo>
                  <a:pt x="412699" y="610489"/>
                </a:lnTo>
                <a:lnTo>
                  <a:pt x="484263" y="611530"/>
                </a:lnTo>
                <a:lnTo>
                  <a:pt x="555815" y="610489"/>
                </a:lnTo>
                <a:lnTo>
                  <a:pt x="624116" y="607479"/>
                </a:lnTo>
                <a:lnTo>
                  <a:pt x="688416" y="602653"/>
                </a:lnTo>
                <a:lnTo>
                  <a:pt x="747941" y="596138"/>
                </a:lnTo>
                <a:lnTo>
                  <a:pt x="801966" y="588098"/>
                </a:lnTo>
                <a:lnTo>
                  <a:pt x="849744" y="578675"/>
                </a:lnTo>
                <a:lnTo>
                  <a:pt x="890498" y="568007"/>
                </a:lnTo>
                <a:lnTo>
                  <a:pt x="948016" y="543585"/>
                </a:lnTo>
                <a:lnTo>
                  <a:pt x="968527" y="515988"/>
                </a:lnTo>
                <a:close/>
              </a:path>
              <a:path w="4811395" h="690245">
                <a:moveTo>
                  <a:pt x="2592336" y="380682"/>
                </a:moveTo>
                <a:lnTo>
                  <a:pt x="2561221" y="341655"/>
                </a:lnTo>
                <a:lnTo>
                  <a:pt x="2508631" y="317906"/>
                </a:lnTo>
                <a:lnTo>
                  <a:pt x="2433612" y="296545"/>
                </a:lnTo>
                <a:lnTo>
                  <a:pt x="2388501" y="286893"/>
                </a:lnTo>
                <a:lnTo>
                  <a:pt x="2338768" y="278003"/>
                </a:lnTo>
                <a:lnTo>
                  <a:pt x="2284742" y="269951"/>
                </a:lnTo>
                <a:lnTo>
                  <a:pt x="2226729" y="262775"/>
                </a:lnTo>
                <a:lnTo>
                  <a:pt x="2165070" y="256540"/>
                </a:lnTo>
                <a:lnTo>
                  <a:pt x="2100084" y="251320"/>
                </a:lnTo>
                <a:lnTo>
                  <a:pt x="2032114" y="247142"/>
                </a:lnTo>
                <a:lnTo>
                  <a:pt x="1961464" y="244094"/>
                </a:lnTo>
                <a:lnTo>
                  <a:pt x="1888477" y="242227"/>
                </a:lnTo>
                <a:lnTo>
                  <a:pt x="1813471" y="241592"/>
                </a:lnTo>
                <a:lnTo>
                  <a:pt x="1752879" y="241998"/>
                </a:lnTo>
                <a:lnTo>
                  <a:pt x="1693557" y="243217"/>
                </a:lnTo>
                <a:lnTo>
                  <a:pt x="1635683" y="245211"/>
                </a:lnTo>
                <a:lnTo>
                  <a:pt x="1579422" y="247967"/>
                </a:lnTo>
                <a:lnTo>
                  <a:pt x="1524927" y="251434"/>
                </a:lnTo>
                <a:lnTo>
                  <a:pt x="1472387" y="255587"/>
                </a:lnTo>
                <a:lnTo>
                  <a:pt x="1421968" y="260413"/>
                </a:lnTo>
                <a:lnTo>
                  <a:pt x="1373847" y="265861"/>
                </a:lnTo>
                <a:lnTo>
                  <a:pt x="1328178" y="271919"/>
                </a:lnTo>
                <a:lnTo>
                  <a:pt x="1285138" y="278549"/>
                </a:lnTo>
                <a:lnTo>
                  <a:pt x="1244904" y="285737"/>
                </a:lnTo>
                <a:lnTo>
                  <a:pt x="1256652" y="278460"/>
                </a:lnTo>
                <a:lnTo>
                  <a:pt x="1265199" y="270979"/>
                </a:lnTo>
                <a:lnTo>
                  <a:pt x="1270419" y="263334"/>
                </a:lnTo>
                <a:lnTo>
                  <a:pt x="1272197" y="255574"/>
                </a:lnTo>
                <a:lnTo>
                  <a:pt x="1267688" y="243166"/>
                </a:lnTo>
                <a:lnTo>
                  <a:pt x="1233335" y="219837"/>
                </a:lnTo>
                <a:lnTo>
                  <a:pt x="1168768" y="199072"/>
                </a:lnTo>
                <a:lnTo>
                  <a:pt x="1126502" y="189877"/>
                </a:lnTo>
                <a:lnTo>
                  <a:pt x="1078318" y="181622"/>
                </a:lnTo>
                <a:lnTo>
                  <a:pt x="1024737" y="174371"/>
                </a:lnTo>
                <a:lnTo>
                  <a:pt x="966317" y="168224"/>
                </a:lnTo>
                <a:lnTo>
                  <a:pt x="903592" y="163296"/>
                </a:lnTo>
                <a:lnTo>
                  <a:pt x="837095" y="159651"/>
                </a:lnTo>
                <a:lnTo>
                  <a:pt x="767372" y="157391"/>
                </a:lnTo>
                <a:lnTo>
                  <a:pt x="694982" y="156629"/>
                </a:lnTo>
                <a:lnTo>
                  <a:pt x="622566" y="157391"/>
                </a:lnTo>
                <a:lnTo>
                  <a:pt x="552856" y="159651"/>
                </a:lnTo>
                <a:lnTo>
                  <a:pt x="486359" y="163296"/>
                </a:lnTo>
                <a:lnTo>
                  <a:pt x="423621" y="168224"/>
                </a:lnTo>
                <a:lnTo>
                  <a:pt x="365201" y="174371"/>
                </a:lnTo>
                <a:lnTo>
                  <a:pt x="311619" y="181622"/>
                </a:lnTo>
                <a:lnTo>
                  <a:pt x="263436" y="189877"/>
                </a:lnTo>
                <a:lnTo>
                  <a:pt x="221170" y="199072"/>
                </a:lnTo>
                <a:lnTo>
                  <a:pt x="156603" y="219837"/>
                </a:lnTo>
                <a:lnTo>
                  <a:pt x="122250" y="243166"/>
                </a:lnTo>
                <a:lnTo>
                  <a:pt x="117754" y="255574"/>
                </a:lnTo>
                <a:lnTo>
                  <a:pt x="122250" y="267970"/>
                </a:lnTo>
                <a:lnTo>
                  <a:pt x="156603" y="291299"/>
                </a:lnTo>
                <a:lnTo>
                  <a:pt x="221170" y="312051"/>
                </a:lnTo>
                <a:lnTo>
                  <a:pt x="263436" y="321246"/>
                </a:lnTo>
                <a:lnTo>
                  <a:pt x="311619" y="329501"/>
                </a:lnTo>
                <a:lnTo>
                  <a:pt x="365201" y="336753"/>
                </a:lnTo>
                <a:lnTo>
                  <a:pt x="423621" y="342900"/>
                </a:lnTo>
                <a:lnTo>
                  <a:pt x="486359" y="347827"/>
                </a:lnTo>
                <a:lnTo>
                  <a:pt x="552856" y="351472"/>
                </a:lnTo>
                <a:lnTo>
                  <a:pt x="622566" y="353733"/>
                </a:lnTo>
                <a:lnTo>
                  <a:pt x="694982" y="354507"/>
                </a:lnTo>
                <a:lnTo>
                  <a:pt x="752500" y="354012"/>
                </a:lnTo>
                <a:lnTo>
                  <a:pt x="808418" y="352577"/>
                </a:lnTo>
                <a:lnTo>
                  <a:pt x="862457" y="350240"/>
                </a:lnTo>
                <a:lnTo>
                  <a:pt x="914374" y="347040"/>
                </a:lnTo>
                <a:lnTo>
                  <a:pt x="963866" y="343052"/>
                </a:lnTo>
                <a:lnTo>
                  <a:pt x="1010678" y="338315"/>
                </a:lnTo>
                <a:lnTo>
                  <a:pt x="1054531" y="332879"/>
                </a:lnTo>
                <a:lnTo>
                  <a:pt x="1095171" y="326783"/>
                </a:lnTo>
                <a:lnTo>
                  <a:pt x="1069098" y="339534"/>
                </a:lnTo>
                <a:lnTo>
                  <a:pt x="1050048" y="352818"/>
                </a:lnTo>
                <a:lnTo>
                  <a:pt x="1038364" y="366547"/>
                </a:lnTo>
                <a:lnTo>
                  <a:pt x="1034389" y="380682"/>
                </a:lnTo>
                <a:lnTo>
                  <a:pt x="1037945" y="394093"/>
                </a:lnTo>
                <a:lnTo>
                  <a:pt x="1088821" y="431965"/>
                </a:lnTo>
                <a:lnTo>
                  <a:pt x="1152956" y="454609"/>
                </a:lnTo>
                <a:lnTo>
                  <a:pt x="1193114" y="464985"/>
                </a:lnTo>
                <a:lnTo>
                  <a:pt x="1238224" y="474649"/>
                </a:lnTo>
                <a:lnTo>
                  <a:pt x="1287970" y="483552"/>
                </a:lnTo>
                <a:lnTo>
                  <a:pt x="1342009" y="491617"/>
                </a:lnTo>
                <a:lnTo>
                  <a:pt x="1400035" y="498792"/>
                </a:lnTo>
                <a:lnTo>
                  <a:pt x="1461719" y="505028"/>
                </a:lnTo>
                <a:lnTo>
                  <a:pt x="1526717" y="510260"/>
                </a:lnTo>
                <a:lnTo>
                  <a:pt x="1594726" y="514438"/>
                </a:lnTo>
                <a:lnTo>
                  <a:pt x="1665401" y="517486"/>
                </a:lnTo>
                <a:lnTo>
                  <a:pt x="1738414" y="519353"/>
                </a:lnTo>
                <a:lnTo>
                  <a:pt x="1813471" y="520001"/>
                </a:lnTo>
                <a:lnTo>
                  <a:pt x="1888477" y="519353"/>
                </a:lnTo>
                <a:lnTo>
                  <a:pt x="1961464" y="517486"/>
                </a:lnTo>
                <a:lnTo>
                  <a:pt x="2032114" y="514438"/>
                </a:lnTo>
                <a:lnTo>
                  <a:pt x="2100084" y="510260"/>
                </a:lnTo>
                <a:lnTo>
                  <a:pt x="2165070" y="505028"/>
                </a:lnTo>
                <a:lnTo>
                  <a:pt x="2226729" y="498792"/>
                </a:lnTo>
                <a:lnTo>
                  <a:pt x="2284742" y="491617"/>
                </a:lnTo>
                <a:lnTo>
                  <a:pt x="2338768" y="483552"/>
                </a:lnTo>
                <a:lnTo>
                  <a:pt x="2388501" y="474649"/>
                </a:lnTo>
                <a:lnTo>
                  <a:pt x="2433612" y="464985"/>
                </a:lnTo>
                <a:lnTo>
                  <a:pt x="2473756" y="454609"/>
                </a:lnTo>
                <a:lnTo>
                  <a:pt x="2537891" y="431965"/>
                </a:lnTo>
                <a:lnTo>
                  <a:pt x="2578290" y="407162"/>
                </a:lnTo>
                <a:lnTo>
                  <a:pt x="2588768" y="394093"/>
                </a:lnTo>
                <a:lnTo>
                  <a:pt x="2592336" y="380682"/>
                </a:lnTo>
                <a:close/>
              </a:path>
              <a:path w="4811395" h="690245">
                <a:moveTo>
                  <a:pt x="4810899" y="496912"/>
                </a:moveTo>
                <a:lnTo>
                  <a:pt x="4787201" y="456425"/>
                </a:lnTo>
                <a:lnTo>
                  <a:pt x="4746599" y="431012"/>
                </a:lnTo>
                <a:lnTo>
                  <a:pt x="4687824" y="407174"/>
                </a:lnTo>
                <a:lnTo>
                  <a:pt x="4612348" y="385152"/>
                </a:lnTo>
                <a:lnTo>
                  <a:pt x="4568799" y="374916"/>
                </a:lnTo>
                <a:lnTo>
                  <a:pt x="4521619" y="365226"/>
                </a:lnTo>
                <a:lnTo>
                  <a:pt x="4470997" y="356133"/>
                </a:lnTo>
                <a:lnTo>
                  <a:pt x="4417098" y="347649"/>
                </a:lnTo>
                <a:lnTo>
                  <a:pt x="4360113" y="339826"/>
                </a:lnTo>
                <a:lnTo>
                  <a:pt x="4300220" y="332689"/>
                </a:lnTo>
                <a:lnTo>
                  <a:pt x="4237609" y="326263"/>
                </a:lnTo>
                <a:lnTo>
                  <a:pt x="4172458" y="320586"/>
                </a:lnTo>
                <a:lnTo>
                  <a:pt x="4104944" y="315696"/>
                </a:lnTo>
                <a:lnTo>
                  <a:pt x="4035247" y="311632"/>
                </a:lnTo>
                <a:lnTo>
                  <a:pt x="3963555" y="308406"/>
                </a:lnTo>
                <a:lnTo>
                  <a:pt x="3890048" y="306057"/>
                </a:lnTo>
                <a:lnTo>
                  <a:pt x="3814915" y="304634"/>
                </a:lnTo>
                <a:lnTo>
                  <a:pt x="3738321" y="304139"/>
                </a:lnTo>
                <a:lnTo>
                  <a:pt x="3674884" y="304355"/>
                </a:lnTo>
                <a:lnTo>
                  <a:pt x="3747744" y="293433"/>
                </a:lnTo>
                <a:lnTo>
                  <a:pt x="3814051" y="281266"/>
                </a:lnTo>
                <a:lnTo>
                  <a:pt x="3873284" y="267970"/>
                </a:lnTo>
                <a:lnTo>
                  <a:pt x="3924884" y="253631"/>
                </a:lnTo>
                <a:lnTo>
                  <a:pt x="3968318" y="238353"/>
                </a:lnTo>
                <a:lnTo>
                  <a:pt x="4003052" y="222224"/>
                </a:lnTo>
                <a:lnTo>
                  <a:pt x="4044213" y="187807"/>
                </a:lnTo>
                <a:lnTo>
                  <a:pt x="4049560" y="169710"/>
                </a:lnTo>
                <a:lnTo>
                  <a:pt x="4046677" y="156438"/>
                </a:lnTo>
                <a:lnTo>
                  <a:pt x="4005161" y="118452"/>
                </a:lnTo>
                <a:lnTo>
                  <a:pt x="3952214" y="95034"/>
                </a:lnTo>
                <a:lnTo>
                  <a:pt x="3881031" y="73494"/>
                </a:lnTo>
                <a:lnTo>
                  <a:pt x="3839146" y="63525"/>
                </a:lnTo>
                <a:lnTo>
                  <a:pt x="3793337" y="54140"/>
                </a:lnTo>
                <a:lnTo>
                  <a:pt x="3743820" y="45364"/>
                </a:lnTo>
                <a:lnTo>
                  <a:pt x="3690810" y="37249"/>
                </a:lnTo>
                <a:lnTo>
                  <a:pt x="3634524" y="29832"/>
                </a:lnTo>
                <a:lnTo>
                  <a:pt x="3575164" y="23152"/>
                </a:lnTo>
                <a:lnTo>
                  <a:pt x="3512959" y="17233"/>
                </a:lnTo>
                <a:lnTo>
                  <a:pt x="3448100" y="12128"/>
                </a:lnTo>
                <a:lnTo>
                  <a:pt x="3380829" y="7861"/>
                </a:lnTo>
                <a:lnTo>
                  <a:pt x="3311334" y="4483"/>
                </a:lnTo>
                <a:lnTo>
                  <a:pt x="3239833" y="2019"/>
                </a:lnTo>
                <a:lnTo>
                  <a:pt x="3166541" y="520"/>
                </a:lnTo>
                <a:lnTo>
                  <a:pt x="3091675" y="0"/>
                </a:lnTo>
                <a:lnTo>
                  <a:pt x="3016808" y="520"/>
                </a:lnTo>
                <a:lnTo>
                  <a:pt x="2943529" y="2019"/>
                </a:lnTo>
                <a:lnTo>
                  <a:pt x="2872028" y="4483"/>
                </a:lnTo>
                <a:lnTo>
                  <a:pt x="2802534" y="7861"/>
                </a:lnTo>
                <a:lnTo>
                  <a:pt x="2735249" y="12128"/>
                </a:lnTo>
                <a:lnTo>
                  <a:pt x="2670403" y="17233"/>
                </a:lnTo>
                <a:lnTo>
                  <a:pt x="2608186" y="23152"/>
                </a:lnTo>
                <a:lnTo>
                  <a:pt x="2548839" y="29832"/>
                </a:lnTo>
                <a:lnTo>
                  <a:pt x="2492540" y="37249"/>
                </a:lnTo>
                <a:lnTo>
                  <a:pt x="2439543" y="45364"/>
                </a:lnTo>
                <a:lnTo>
                  <a:pt x="2390025" y="54140"/>
                </a:lnTo>
                <a:lnTo>
                  <a:pt x="2344216" y="63525"/>
                </a:lnTo>
                <a:lnTo>
                  <a:pt x="2302319" y="73494"/>
                </a:lnTo>
                <a:lnTo>
                  <a:pt x="2264562" y="84010"/>
                </a:lnTo>
                <a:lnTo>
                  <a:pt x="2202281" y="106527"/>
                </a:lnTo>
                <a:lnTo>
                  <a:pt x="2159089" y="130771"/>
                </a:lnTo>
                <a:lnTo>
                  <a:pt x="2133790" y="169710"/>
                </a:lnTo>
                <a:lnTo>
                  <a:pt x="2136673" y="182994"/>
                </a:lnTo>
                <a:lnTo>
                  <a:pt x="2178189" y="221005"/>
                </a:lnTo>
                <a:lnTo>
                  <a:pt x="2231148" y="244436"/>
                </a:lnTo>
                <a:lnTo>
                  <a:pt x="2302319" y="266001"/>
                </a:lnTo>
                <a:lnTo>
                  <a:pt x="2344216" y="275983"/>
                </a:lnTo>
                <a:lnTo>
                  <a:pt x="2390025" y="285394"/>
                </a:lnTo>
                <a:lnTo>
                  <a:pt x="2439543" y="294182"/>
                </a:lnTo>
                <a:lnTo>
                  <a:pt x="2492540" y="302310"/>
                </a:lnTo>
                <a:lnTo>
                  <a:pt x="2548839" y="309740"/>
                </a:lnTo>
                <a:lnTo>
                  <a:pt x="2608186" y="316433"/>
                </a:lnTo>
                <a:lnTo>
                  <a:pt x="2670403" y="322364"/>
                </a:lnTo>
                <a:lnTo>
                  <a:pt x="2735249" y="327482"/>
                </a:lnTo>
                <a:lnTo>
                  <a:pt x="2802534" y="331762"/>
                </a:lnTo>
                <a:lnTo>
                  <a:pt x="2872028" y="335153"/>
                </a:lnTo>
                <a:lnTo>
                  <a:pt x="2943529" y="337616"/>
                </a:lnTo>
                <a:lnTo>
                  <a:pt x="3016808" y="339128"/>
                </a:lnTo>
                <a:lnTo>
                  <a:pt x="3091675" y="339636"/>
                </a:lnTo>
                <a:lnTo>
                  <a:pt x="3118510" y="339407"/>
                </a:lnTo>
                <a:lnTo>
                  <a:pt x="3039262" y="350583"/>
                </a:lnTo>
                <a:lnTo>
                  <a:pt x="2966224" y="363016"/>
                </a:lnTo>
                <a:lnTo>
                  <a:pt x="2899905" y="376605"/>
                </a:lnTo>
                <a:lnTo>
                  <a:pt x="2840786" y="391274"/>
                </a:lnTo>
                <a:lnTo>
                  <a:pt x="2789402" y="406933"/>
                </a:lnTo>
                <a:lnTo>
                  <a:pt x="2746222" y="423494"/>
                </a:lnTo>
                <a:lnTo>
                  <a:pt x="2711767" y="440855"/>
                </a:lnTo>
                <a:lnTo>
                  <a:pt x="2671038" y="477659"/>
                </a:lnTo>
                <a:lnTo>
                  <a:pt x="2665755" y="496912"/>
                </a:lnTo>
                <a:lnTo>
                  <a:pt x="2668447" y="510692"/>
                </a:lnTo>
                <a:lnTo>
                  <a:pt x="2707398" y="550291"/>
                </a:lnTo>
                <a:lnTo>
                  <a:pt x="2757271" y="574954"/>
                </a:lnTo>
                <a:lnTo>
                  <a:pt x="2824569" y="597916"/>
                </a:lnTo>
                <a:lnTo>
                  <a:pt x="2864307" y="608685"/>
                </a:lnTo>
                <a:lnTo>
                  <a:pt x="2907855" y="618921"/>
                </a:lnTo>
                <a:lnTo>
                  <a:pt x="2955036" y="628611"/>
                </a:lnTo>
                <a:lnTo>
                  <a:pt x="3005658" y="637705"/>
                </a:lnTo>
                <a:lnTo>
                  <a:pt x="3059557" y="646188"/>
                </a:lnTo>
                <a:lnTo>
                  <a:pt x="3116542" y="654011"/>
                </a:lnTo>
                <a:lnTo>
                  <a:pt x="3176422" y="661149"/>
                </a:lnTo>
                <a:lnTo>
                  <a:pt x="3239046" y="667575"/>
                </a:lnTo>
                <a:lnTo>
                  <a:pt x="3304197" y="673252"/>
                </a:lnTo>
                <a:lnTo>
                  <a:pt x="3371710" y="678141"/>
                </a:lnTo>
                <a:lnTo>
                  <a:pt x="3441395" y="682205"/>
                </a:lnTo>
                <a:lnTo>
                  <a:pt x="3513086" y="685431"/>
                </a:lnTo>
                <a:lnTo>
                  <a:pt x="3586594" y="687781"/>
                </a:lnTo>
                <a:lnTo>
                  <a:pt x="3661727" y="689203"/>
                </a:lnTo>
                <a:lnTo>
                  <a:pt x="3738321" y="689686"/>
                </a:lnTo>
                <a:lnTo>
                  <a:pt x="3814915" y="689203"/>
                </a:lnTo>
                <a:lnTo>
                  <a:pt x="3890048" y="687781"/>
                </a:lnTo>
                <a:lnTo>
                  <a:pt x="3963555" y="685431"/>
                </a:lnTo>
                <a:lnTo>
                  <a:pt x="4035247" y="682205"/>
                </a:lnTo>
                <a:lnTo>
                  <a:pt x="4104944" y="678141"/>
                </a:lnTo>
                <a:lnTo>
                  <a:pt x="4172458" y="673252"/>
                </a:lnTo>
                <a:lnTo>
                  <a:pt x="4237609" y="667575"/>
                </a:lnTo>
                <a:lnTo>
                  <a:pt x="4300220" y="661149"/>
                </a:lnTo>
                <a:lnTo>
                  <a:pt x="4360113" y="654011"/>
                </a:lnTo>
                <a:lnTo>
                  <a:pt x="4417098" y="646188"/>
                </a:lnTo>
                <a:lnTo>
                  <a:pt x="4470997" y="637705"/>
                </a:lnTo>
                <a:lnTo>
                  <a:pt x="4521619" y="628611"/>
                </a:lnTo>
                <a:lnTo>
                  <a:pt x="4568799" y="618921"/>
                </a:lnTo>
                <a:lnTo>
                  <a:pt x="4612348" y="608685"/>
                </a:lnTo>
                <a:lnTo>
                  <a:pt x="4652086" y="597916"/>
                </a:lnTo>
                <a:lnTo>
                  <a:pt x="4719383" y="574954"/>
                </a:lnTo>
                <a:lnTo>
                  <a:pt x="4769256" y="550291"/>
                </a:lnTo>
                <a:lnTo>
                  <a:pt x="4800244" y="524192"/>
                </a:lnTo>
                <a:lnTo>
                  <a:pt x="4808207" y="510692"/>
                </a:lnTo>
                <a:lnTo>
                  <a:pt x="4810899" y="496912"/>
                </a:lnTo>
                <a:close/>
              </a:path>
            </a:pathLst>
          </a:custGeom>
          <a:solidFill>
            <a:srgbClr val="005555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34542"/>
            <a:ext cx="7559992" cy="548586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78561" y="434746"/>
            <a:ext cx="6064250" cy="5074920"/>
          </a:xfrm>
          <a:custGeom>
            <a:avLst/>
            <a:gdLst/>
            <a:ahLst/>
            <a:cxnLst/>
            <a:rect l="l" t="t" r="r" b="b"/>
            <a:pathLst>
              <a:path w="6064250" h="5074920">
                <a:moveTo>
                  <a:pt x="2179917" y="235877"/>
                </a:moveTo>
                <a:lnTo>
                  <a:pt x="2174964" y="188341"/>
                </a:lnTo>
                <a:lnTo>
                  <a:pt x="2160740" y="144068"/>
                </a:lnTo>
                <a:lnTo>
                  <a:pt x="2138235" y="104000"/>
                </a:lnTo>
                <a:lnTo>
                  <a:pt x="2108428" y="69088"/>
                </a:lnTo>
                <a:lnTo>
                  <a:pt x="2072297" y="40284"/>
                </a:lnTo>
                <a:lnTo>
                  <a:pt x="2030831" y="18542"/>
                </a:lnTo>
                <a:lnTo>
                  <a:pt x="1985022" y="4800"/>
                </a:lnTo>
                <a:lnTo>
                  <a:pt x="1935822" y="0"/>
                </a:lnTo>
                <a:lnTo>
                  <a:pt x="244094" y="0"/>
                </a:lnTo>
                <a:lnTo>
                  <a:pt x="194894" y="4800"/>
                </a:lnTo>
                <a:lnTo>
                  <a:pt x="149085" y="18542"/>
                </a:lnTo>
                <a:lnTo>
                  <a:pt x="107619" y="40284"/>
                </a:lnTo>
                <a:lnTo>
                  <a:pt x="71488" y="69088"/>
                </a:lnTo>
                <a:lnTo>
                  <a:pt x="41681" y="104000"/>
                </a:lnTo>
                <a:lnTo>
                  <a:pt x="19177" y="144068"/>
                </a:lnTo>
                <a:lnTo>
                  <a:pt x="4953" y="188341"/>
                </a:lnTo>
                <a:lnTo>
                  <a:pt x="0" y="235877"/>
                </a:lnTo>
                <a:lnTo>
                  <a:pt x="4953" y="283413"/>
                </a:lnTo>
                <a:lnTo>
                  <a:pt x="19177" y="327698"/>
                </a:lnTo>
                <a:lnTo>
                  <a:pt x="41681" y="367753"/>
                </a:lnTo>
                <a:lnTo>
                  <a:pt x="71488" y="402666"/>
                </a:lnTo>
                <a:lnTo>
                  <a:pt x="107619" y="431469"/>
                </a:lnTo>
                <a:lnTo>
                  <a:pt x="149085" y="453224"/>
                </a:lnTo>
                <a:lnTo>
                  <a:pt x="194894" y="466966"/>
                </a:lnTo>
                <a:lnTo>
                  <a:pt x="244094" y="471754"/>
                </a:lnTo>
                <a:lnTo>
                  <a:pt x="1935822" y="471754"/>
                </a:lnTo>
                <a:lnTo>
                  <a:pt x="1985022" y="466966"/>
                </a:lnTo>
                <a:lnTo>
                  <a:pt x="2030831" y="453224"/>
                </a:lnTo>
                <a:lnTo>
                  <a:pt x="2072297" y="431469"/>
                </a:lnTo>
                <a:lnTo>
                  <a:pt x="2108428" y="402666"/>
                </a:lnTo>
                <a:lnTo>
                  <a:pt x="2138235" y="367753"/>
                </a:lnTo>
                <a:lnTo>
                  <a:pt x="2160740" y="327698"/>
                </a:lnTo>
                <a:lnTo>
                  <a:pt x="2174964" y="283413"/>
                </a:lnTo>
                <a:lnTo>
                  <a:pt x="2179917" y="235877"/>
                </a:lnTo>
                <a:close/>
              </a:path>
              <a:path w="6064250" h="5074920">
                <a:moveTo>
                  <a:pt x="6063691" y="4677600"/>
                </a:moveTo>
                <a:lnTo>
                  <a:pt x="6059348" y="4629162"/>
                </a:lnTo>
                <a:lnTo>
                  <a:pt x="6046825" y="4583569"/>
                </a:lnTo>
                <a:lnTo>
                  <a:pt x="6026899" y="4541596"/>
                </a:lnTo>
                <a:lnTo>
                  <a:pt x="6000305" y="4503979"/>
                </a:lnTo>
                <a:lnTo>
                  <a:pt x="5967831" y="4471505"/>
                </a:lnTo>
                <a:lnTo>
                  <a:pt x="5930227" y="4444924"/>
                </a:lnTo>
                <a:lnTo>
                  <a:pt x="5888240" y="4424985"/>
                </a:lnTo>
                <a:lnTo>
                  <a:pt x="5842660" y="4412475"/>
                </a:lnTo>
                <a:lnTo>
                  <a:pt x="5794235" y="4408144"/>
                </a:lnTo>
                <a:lnTo>
                  <a:pt x="4794059" y="4408132"/>
                </a:lnTo>
                <a:lnTo>
                  <a:pt x="4745609" y="4412475"/>
                </a:lnTo>
                <a:lnTo>
                  <a:pt x="4700016" y="4424985"/>
                </a:lnTo>
                <a:lnTo>
                  <a:pt x="4658042" y="4444924"/>
                </a:lnTo>
                <a:lnTo>
                  <a:pt x="4620438" y="4471505"/>
                </a:lnTo>
                <a:lnTo>
                  <a:pt x="4587964" y="4503979"/>
                </a:lnTo>
                <a:lnTo>
                  <a:pt x="4561370" y="4541596"/>
                </a:lnTo>
                <a:lnTo>
                  <a:pt x="4541444" y="4583569"/>
                </a:lnTo>
                <a:lnTo>
                  <a:pt x="4528934" y="4629162"/>
                </a:lnTo>
                <a:lnTo>
                  <a:pt x="4524591" y="4677600"/>
                </a:lnTo>
                <a:lnTo>
                  <a:pt x="4528934" y="4726038"/>
                </a:lnTo>
                <a:lnTo>
                  <a:pt x="4541444" y="4771618"/>
                </a:lnTo>
                <a:lnTo>
                  <a:pt x="4561370" y="4813605"/>
                </a:lnTo>
                <a:lnTo>
                  <a:pt x="4587964" y="4851209"/>
                </a:lnTo>
                <a:lnTo>
                  <a:pt x="4620438" y="4883683"/>
                </a:lnTo>
                <a:lnTo>
                  <a:pt x="4658042" y="4910277"/>
                </a:lnTo>
                <a:lnTo>
                  <a:pt x="4686909" y="4923993"/>
                </a:lnTo>
                <a:lnTo>
                  <a:pt x="4663973" y="5074729"/>
                </a:lnTo>
                <a:lnTo>
                  <a:pt x="4887430" y="4947056"/>
                </a:lnTo>
                <a:lnTo>
                  <a:pt x="5794070" y="4947056"/>
                </a:lnTo>
                <a:lnTo>
                  <a:pt x="5794222" y="4947069"/>
                </a:lnTo>
                <a:lnTo>
                  <a:pt x="5842660" y="4942725"/>
                </a:lnTo>
                <a:lnTo>
                  <a:pt x="5888240" y="4930203"/>
                </a:lnTo>
                <a:lnTo>
                  <a:pt x="5930227" y="4910277"/>
                </a:lnTo>
                <a:lnTo>
                  <a:pt x="5967831" y="4883683"/>
                </a:lnTo>
                <a:lnTo>
                  <a:pt x="6000305" y="4851209"/>
                </a:lnTo>
                <a:lnTo>
                  <a:pt x="6026899" y="4813605"/>
                </a:lnTo>
                <a:lnTo>
                  <a:pt x="6046825" y="4771618"/>
                </a:lnTo>
                <a:lnTo>
                  <a:pt x="6059348" y="4726038"/>
                </a:lnTo>
                <a:lnTo>
                  <a:pt x="6063691" y="4677600"/>
                </a:lnTo>
                <a:close/>
              </a:path>
            </a:pathLst>
          </a:custGeom>
          <a:solidFill>
            <a:srgbClr val="004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34EA2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marL="38100"/>
            <a:fld id="{81D60167-4931-47E6-BA6A-407CBD079E47}" type="slidenum">
              <a:rPr lang="en-US" altLang="zh-HK" spc="-25" smtClean="0"/>
              <a:pPr marL="38100"/>
              <a:t>‹#›</a:t>
            </a:fld>
            <a:endParaRPr lang="en-US" altLang="zh-HK"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34EA2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marL="38100"/>
            <a:fld id="{81D60167-4931-47E6-BA6A-407CBD079E47}" type="slidenum">
              <a:rPr lang="en-US" altLang="zh-HK" spc="-25" smtClean="0"/>
              <a:pPr marL="38100"/>
              <a:t>‹#›</a:t>
            </a:fld>
            <a:endParaRPr lang="en-US" altLang="zh-HK"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34EA2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marL="38100"/>
            <a:fld id="{81D60167-4931-47E6-BA6A-407CBD079E47}" type="slidenum">
              <a:rPr lang="en-US" altLang="zh-HK" spc="-25" smtClean="0"/>
              <a:pPr marL="38100"/>
              <a:t>‹#›</a:t>
            </a:fld>
            <a:endParaRPr lang="en-US" altLang="zh-HK"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marL="38100"/>
            <a:fld id="{81D60167-4931-47E6-BA6A-407CBD079E47}" type="slidenum">
              <a:rPr lang="en-US" altLang="zh-HK" spc="-25" smtClean="0"/>
              <a:pPr marL="38100"/>
              <a:t>‹#›</a:t>
            </a:fld>
            <a:endParaRPr lang="en-US" altLang="zh-HK"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3214" y="4274965"/>
            <a:ext cx="3215004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34EA2"/>
                </a:solidFill>
                <a:latin typeface="Noto Sans HK"/>
                <a:cs typeface="Noto Sans H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40242" y="10279894"/>
            <a:ext cx="20700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323031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marL="38100"/>
            <a:fld id="{81D60167-4931-47E6-BA6A-407CBD079E47}" type="slidenum">
              <a:rPr lang="en-US" altLang="zh-HK" spc="-25" smtClean="0"/>
              <a:pPr marL="38100"/>
              <a:t>‹#›</a:t>
            </a:fld>
            <a:endParaRPr lang="en-US" altLang="zh-HK"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微軟正黑體" panose="020B0604030504040204" pitchFamily="34" charset="-12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5669779" y="3756007"/>
            <a:ext cx="1458595" cy="471805"/>
          </a:xfrm>
          <a:custGeom>
            <a:avLst/>
            <a:gdLst/>
            <a:ahLst/>
            <a:cxnLst/>
            <a:rect l="l" t="t" r="r" b="b"/>
            <a:pathLst>
              <a:path w="1458595" h="471804">
                <a:moveTo>
                  <a:pt x="1214132" y="0"/>
                </a:moveTo>
                <a:lnTo>
                  <a:pt x="244094" y="0"/>
                </a:lnTo>
                <a:lnTo>
                  <a:pt x="194900" y="4791"/>
                </a:lnTo>
                <a:lnTo>
                  <a:pt x="149081" y="18535"/>
                </a:lnTo>
                <a:lnTo>
                  <a:pt x="107618" y="40282"/>
                </a:lnTo>
                <a:lnTo>
                  <a:pt x="71493" y="69084"/>
                </a:lnTo>
                <a:lnTo>
                  <a:pt x="41687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6"/>
                </a:lnTo>
                <a:lnTo>
                  <a:pt x="19181" y="327693"/>
                </a:lnTo>
                <a:lnTo>
                  <a:pt x="41687" y="367760"/>
                </a:lnTo>
                <a:lnTo>
                  <a:pt x="71493" y="402669"/>
                </a:lnTo>
                <a:lnTo>
                  <a:pt x="107618" y="431471"/>
                </a:lnTo>
                <a:lnTo>
                  <a:pt x="149081" y="453218"/>
                </a:lnTo>
                <a:lnTo>
                  <a:pt x="194900" y="466962"/>
                </a:lnTo>
                <a:lnTo>
                  <a:pt x="244094" y="471754"/>
                </a:lnTo>
                <a:lnTo>
                  <a:pt x="1214132" y="471754"/>
                </a:lnTo>
                <a:lnTo>
                  <a:pt x="1263326" y="466962"/>
                </a:lnTo>
                <a:lnTo>
                  <a:pt x="1309145" y="453218"/>
                </a:lnTo>
                <a:lnTo>
                  <a:pt x="1350608" y="431471"/>
                </a:lnTo>
                <a:lnTo>
                  <a:pt x="1386733" y="402669"/>
                </a:lnTo>
                <a:lnTo>
                  <a:pt x="1416539" y="367760"/>
                </a:lnTo>
                <a:lnTo>
                  <a:pt x="1439044" y="327693"/>
                </a:lnTo>
                <a:lnTo>
                  <a:pt x="1453267" y="283416"/>
                </a:lnTo>
                <a:lnTo>
                  <a:pt x="1458226" y="235877"/>
                </a:lnTo>
                <a:lnTo>
                  <a:pt x="1453267" y="188338"/>
                </a:lnTo>
                <a:lnTo>
                  <a:pt x="1439044" y="144060"/>
                </a:lnTo>
                <a:lnTo>
                  <a:pt x="1416539" y="103993"/>
                </a:lnTo>
                <a:lnTo>
                  <a:pt x="1386733" y="69084"/>
                </a:lnTo>
                <a:lnTo>
                  <a:pt x="1350608" y="40282"/>
                </a:lnTo>
                <a:lnTo>
                  <a:pt x="1309145" y="18535"/>
                </a:lnTo>
                <a:lnTo>
                  <a:pt x="1263326" y="4791"/>
                </a:lnTo>
                <a:lnTo>
                  <a:pt x="121413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 txBox="1"/>
          <p:nvPr/>
        </p:nvSpPr>
        <p:spPr>
          <a:xfrm>
            <a:off x="5755664" y="3771861"/>
            <a:ext cx="1392555" cy="106235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740"/>
              </a:spcBef>
            </a:pPr>
            <a:r>
              <a:rPr sz="1600" b="1" spc="7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小學三年級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3500" b="1" spc="6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工作紙</a:t>
            </a:r>
            <a:endParaRPr sz="35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</p:spTree>
    <p:extLst>
      <p:ext uri="{BB962C8B-B14F-4D97-AF65-F5344CB8AC3E}">
        <p14:creationId xmlns:p14="http://schemas.microsoft.com/office/powerpoint/2010/main" val="301372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" y="3278329"/>
            <a:ext cx="6696075" cy="386715"/>
          </a:xfrm>
          <a:custGeom>
            <a:avLst/>
            <a:gdLst/>
            <a:ahLst/>
            <a:cxnLst/>
            <a:rect l="l" t="t" r="r" b="b"/>
            <a:pathLst>
              <a:path w="6696075" h="386714">
                <a:moveTo>
                  <a:pt x="6470472" y="0"/>
                </a:moveTo>
                <a:lnTo>
                  <a:pt x="225526" y="0"/>
                </a:lnTo>
                <a:lnTo>
                  <a:pt x="176000" y="5704"/>
                </a:lnTo>
                <a:lnTo>
                  <a:pt x="130536" y="21955"/>
                </a:lnTo>
                <a:lnTo>
                  <a:pt x="90429" y="47454"/>
                </a:lnTo>
                <a:lnTo>
                  <a:pt x="56979" y="80904"/>
                </a:lnTo>
                <a:lnTo>
                  <a:pt x="31480" y="121011"/>
                </a:lnTo>
                <a:lnTo>
                  <a:pt x="15229" y="166475"/>
                </a:lnTo>
                <a:lnTo>
                  <a:pt x="9525" y="216001"/>
                </a:lnTo>
                <a:lnTo>
                  <a:pt x="0" y="386473"/>
                </a:lnTo>
                <a:lnTo>
                  <a:pt x="6695998" y="386473"/>
                </a:lnTo>
                <a:lnTo>
                  <a:pt x="6686473" y="216001"/>
                </a:lnTo>
                <a:lnTo>
                  <a:pt x="6680768" y="166475"/>
                </a:lnTo>
                <a:lnTo>
                  <a:pt x="6664518" y="121011"/>
                </a:lnTo>
                <a:lnTo>
                  <a:pt x="6639019" y="80904"/>
                </a:lnTo>
                <a:lnTo>
                  <a:pt x="6605568" y="47454"/>
                </a:lnTo>
                <a:lnTo>
                  <a:pt x="6565462" y="21955"/>
                </a:lnTo>
                <a:lnTo>
                  <a:pt x="6519998" y="5704"/>
                </a:lnTo>
                <a:lnTo>
                  <a:pt x="6470472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8537" y="441529"/>
            <a:ext cx="2274570" cy="452120"/>
          </a:xfrm>
          <a:custGeom>
            <a:avLst/>
            <a:gdLst/>
            <a:ahLst/>
            <a:cxnLst/>
            <a:rect l="l" t="t" r="r" b="b"/>
            <a:pathLst>
              <a:path w="2274570" h="452119">
                <a:moveTo>
                  <a:pt x="2040229" y="451802"/>
                </a:moveTo>
                <a:lnTo>
                  <a:pt x="2087349" y="447205"/>
                </a:lnTo>
                <a:lnTo>
                  <a:pt x="2131264" y="434022"/>
                </a:lnTo>
                <a:lnTo>
                  <a:pt x="2171025" y="413170"/>
                </a:lnTo>
                <a:lnTo>
                  <a:pt x="2205685" y="385564"/>
                </a:lnTo>
                <a:lnTo>
                  <a:pt x="2234293" y="352118"/>
                </a:lnTo>
                <a:lnTo>
                  <a:pt x="2255902" y="313747"/>
                </a:lnTo>
                <a:lnTo>
                  <a:pt x="2269564" y="271368"/>
                </a:lnTo>
                <a:lnTo>
                  <a:pt x="2274328" y="225894"/>
                </a:lnTo>
                <a:lnTo>
                  <a:pt x="2269564" y="180425"/>
                </a:lnTo>
                <a:lnTo>
                  <a:pt x="2255902" y="138049"/>
                </a:lnTo>
                <a:lnTo>
                  <a:pt x="2234293" y="99681"/>
                </a:lnTo>
                <a:lnTo>
                  <a:pt x="2205685" y="66236"/>
                </a:lnTo>
                <a:lnTo>
                  <a:pt x="2171025" y="38631"/>
                </a:lnTo>
                <a:lnTo>
                  <a:pt x="2131264" y="17779"/>
                </a:lnTo>
                <a:lnTo>
                  <a:pt x="2087349" y="4597"/>
                </a:lnTo>
                <a:lnTo>
                  <a:pt x="2040229" y="0"/>
                </a:lnTo>
                <a:lnTo>
                  <a:pt x="234099" y="0"/>
                </a:lnTo>
                <a:lnTo>
                  <a:pt x="186979" y="4597"/>
                </a:lnTo>
                <a:lnTo>
                  <a:pt x="143064" y="17779"/>
                </a:lnTo>
                <a:lnTo>
                  <a:pt x="103302" y="38631"/>
                </a:lnTo>
                <a:lnTo>
                  <a:pt x="68643" y="66236"/>
                </a:lnTo>
                <a:lnTo>
                  <a:pt x="40034" y="99681"/>
                </a:lnTo>
                <a:lnTo>
                  <a:pt x="18425" y="138049"/>
                </a:lnTo>
                <a:lnTo>
                  <a:pt x="4764" y="180425"/>
                </a:lnTo>
                <a:lnTo>
                  <a:pt x="0" y="225894"/>
                </a:lnTo>
                <a:lnTo>
                  <a:pt x="4764" y="271368"/>
                </a:lnTo>
                <a:lnTo>
                  <a:pt x="18425" y="313747"/>
                </a:lnTo>
                <a:lnTo>
                  <a:pt x="40034" y="352118"/>
                </a:lnTo>
                <a:lnTo>
                  <a:pt x="68643" y="385564"/>
                </a:lnTo>
                <a:lnTo>
                  <a:pt x="103302" y="413170"/>
                </a:lnTo>
                <a:lnTo>
                  <a:pt x="143064" y="434022"/>
                </a:lnTo>
                <a:lnTo>
                  <a:pt x="186979" y="447205"/>
                </a:lnTo>
                <a:lnTo>
                  <a:pt x="234099" y="451802"/>
                </a:lnTo>
                <a:lnTo>
                  <a:pt x="2040229" y="451802"/>
                </a:lnTo>
                <a:close/>
              </a:path>
            </a:pathLst>
          </a:custGeom>
          <a:ln w="19049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4688" y="528016"/>
            <a:ext cx="452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00B9B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姓名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62387" y="446929"/>
            <a:ext cx="0" cy="441325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0"/>
                </a:moveTo>
                <a:lnTo>
                  <a:pt x="0" y="441007"/>
                </a:lnTo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1998" y="1188006"/>
            <a:ext cx="5472430" cy="777875"/>
          </a:xfrm>
          <a:custGeom>
            <a:avLst/>
            <a:gdLst/>
            <a:ahLst/>
            <a:cxnLst/>
            <a:rect l="l" t="t" r="r" b="b"/>
            <a:pathLst>
              <a:path w="5472430" h="777875">
                <a:moveTo>
                  <a:pt x="5255996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561594"/>
                </a:lnTo>
                <a:lnTo>
                  <a:pt x="5704" y="611120"/>
                </a:lnTo>
                <a:lnTo>
                  <a:pt x="21955" y="656584"/>
                </a:lnTo>
                <a:lnTo>
                  <a:pt x="47454" y="696690"/>
                </a:lnTo>
                <a:lnTo>
                  <a:pt x="80904" y="730141"/>
                </a:lnTo>
                <a:lnTo>
                  <a:pt x="121011" y="755640"/>
                </a:lnTo>
                <a:lnTo>
                  <a:pt x="166475" y="771890"/>
                </a:lnTo>
                <a:lnTo>
                  <a:pt x="216001" y="777595"/>
                </a:lnTo>
                <a:lnTo>
                  <a:pt x="5255996" y="777595"/>
                </a:lnTo>
                <a:lnTo>
                  <a:pt x="5305526" y="771890"/>
                </a:lnTo>
                <a:lnTo>
                  <a:pt x="5350992" y="755640"/>
                </a:lnTo>
                <a:lnTo>
                  <a:pt x="5391098" y="730141"/>
                </a:lnTo>
                <a:lnTo>
                  <a:pt x="5424548" y="696690"/>
                </a:lnTo>
                <a:lnTo>
                  <a:pt x="5450045" y="656584"/>
                </a:lnTo>
                <a:lnTo>
                  <a:pt x="5466293" y="611120"/>
                </a:lnTo>
                <a:lnTo>
                  <a:pt x="5471998" y="561594"/>
                </a:lnTo>
                <a:lnTo>
                  <a:pt x="5471998" y="216001"/>
                </a:lnTo>
                <a:lnTo>
                  <a:pt x="5466293" y="166475"/>
                </a:lnTo>
                <a:lnTo>
                  <a:pt x="5450045" y="121011"/>
                </a:lnTo>
                <a:lnTo>
                  <a:pt x="5424548" y="80904"/>
                </a:lnTo>
                <a:lnTo>
                  <a:pt x="5391098" y="47454"/>
                </a:lnTo>
                <a:lnTo>
                  <a:pt x="5350992" y="21955"/>
                </a:lnTo>
                <a:lnTo>
                  <a:pt x="5305526" y="5704"/>
                </a:lnTo>
                <a:lnTo>
                  <a:pt x="5255996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1998" y="6588005"/>
            <a:ext cx="6696075" cy="777875"/>
          </a:xfrm>
          <a:custGeom>
            <a:avLst/>
            <a:gdLst/>
            <a:ahLst/>
            <a:cxnLst/>
            <a:rect l="l" t="t" r="r" b="b"/>
            <a:pathLst>
              <a:path w="6696075" h="777875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777595"/>
                </a:lnTo>
                <a:lnTo>
                  <a:pt x="6695998" y="777595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2300" y="1286228"/>
            <a:ext cx="3488054" cy="5334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配對題：請配對情境及各項環保原則，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然後把正確答案的代表字母填寫在圓圈內。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2300" y="6686227"/>
            <a:ext cx="5443855" cy="5255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判斷題：判斷下列常見家居廢物，屬於可回收的請在圓圈內加上</a:t>
            </a:r>
            <a:r>
              <a:rPr sz="1400" b="1" spc="-5" dirty="0">
                <a:solidFill>
                  <a:srgbClr val="002F2F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Noto Sans HK"/>
              </a:rPr>
              <a:t>✓</a:t>
            </a: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；</a:t>
            </a:r>
            <a:r>
              <a:rPr sz="1400" b="1" spc="-5" dirty="0" err="1" smtClean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不可回收的請在圓圈內加上</a:t>
            </a:r>
            <a:r>
              <a:rPr lang="en-US" altLang="zh-HK" sz="1400" dirty="0" err="1" smtClean="0">
                <a:solidFill>
                  <a:schemeClr val="tx1"/>
                </a:solidFill>
                <a:latin typeface="Arial" panose="020B0604020202020204" pitchFamily="34" charset="0"/>
                <a:ea typeface="細明體" panose="02020509000000000000" pitchFamily="49" charset="-120"/>
                <a:cs typeface="Arial" panose="020B0604020202020204" pitchFamily="34" charset="0"/>
              </a:rPr>
              <a:t>X</a:t>
            </a:r>
            <a:r>
              <a:rPr sz="1400" b="1" spc="-5" dirty="0" smtClean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30212" y="432007"/>
            <a:ext cx="1061085" cy="471805"/>
          </a:xfrm>
          <a:custGeom>
            <a:avLst/>
            <a:gdLst/>
            <a:ahLst/>
            <a:cxnLst/>
            <a:rect l="l" t="t" r="r" b="b"/>
            <a:pathLst>
              <a:path w="1061085" h="471805">
                <a:moveTo>
                  <a:pt x="816711" y="0"/>
                </a:moveTo>
                <a:lnTo>
                  <a:pt x="244093" y="0"/>
                </a:lnTo>
                <a:lnTo>
                  <a:pt x="194900" y="4791"/>
                </a:lnTo>
                <a:lnTo>
                  <a:pt x="149081" y="18535"/>
                </a:lnTo>
                <a:lnTo>
                  <a:pt x="107618" y="40282"/>
                </a:lnTo>
                <a:lnTo>
                  <a:pt x="71493" y="69084"/>
                </a:lnTo>
                <a:lnTo>
                  <a:pt x="41687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7" y="367754"/>
                </a:lnTo>
                <a:lnTo>
                  <a:pt x="71493" y="402664"/>
                </a:lnTo>
                <a:lnTo>
                  <a:pt x="107618" y="431468"/>
                </a:lnTo>
                <a:lnTo>
                  <a:pt x="149081" y="453216"/>
                </a:lnTo>
                <a:lnTo>
                  <a:pt x="194900" y="466961"/>
                </a:lnTo>
                <a:lnTo>
                  <a:pt x="244093" y="471754"/>
                </a:lnTo>
                <a:lnTo>
                  <a:pt x="816711" y="471754"/>
                </a:lnTo>
                <a:lnTo>
                  <a:pt x="865905" y="466961"/>
                </a:lnTo>
                <a:lnTo>
                  <a:pt x="911724" y="453216"/>
                </a:lnTo>
                <a:lnTo>
                  <a:pt x="953187" y="431468"/>
                </a:lnTo>
                <a:lnTo>
                  <a:pt x="989312" y="402664"/>
                </a:lnTo>
                <a:lnTo>
                  <a:pt x="1019118" y="367754"/>
                </a:lnTo>
                <a:lnTo>
                  <a:pt x="1041623" y="327687"/>
                </a:lnTo>
                <a:lnTo>
                  <a:pt x="1055846" y="283412"/>
                </a:lnTo>
                <a:lnTo>
                  <a:pt x="1060805" y="235877"/>
                </a:lnTo>
                <a:lnTo>
                  <a:pt x="1055846" y="188338"/>
                </a:lnTo>
                <a:lnTo>
                  <a:pt x="1041623" y="144060"/>
                </a:lnTo>
                <a:lnTo>
                  <a:pt x="1019118" y="103993"/>
                </a:lnTo>
                <a:lnTo>
                  <a:pt x="989312" y="69084"/>
                </a:lnTo>
                <a:lnTo>
                  <a:pt x="953187" y="40282"/>
                </a:lnTo>
                <a:lnTo>
                  <a:pt x="911724" y="18535"/>
                </a:lnTo>
                <a:lnTo>
                  <a:pt x="865905" y="4791"/>
                </a:lnTo>
                <a:lnTo>
                  <a:pt x="816711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33516" y="529198"/>
            <a:ext cx="6654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工作紙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8006" y="1385110"/>
            <a:ext cx="383540" cy="383540"/>
            <a:chOff x="648006" y="1385110"/>
            <a:chExt cx="383540" cy="383540"/>
          </a:xfrm>
        </p:grpSpPr>
        <p:sp>
          <p:nvSpPr>
            <p:cNvPr id="13" name="object 13"/>
            <p:cNvSpPr/>
            <p:nvPr/>
          </p:nvSpPr>
          <p:spPr>
            <a:xfrm>
              <a:off x="648006" y="1385110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600" y="1471508"/>
              <a:ext cx="74472" cy="20768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992005" y="2145602"/>
            <a:ext cx="2136140" cy="386080"/>
            <a:chOff x="4992005" y="2145602"/>
            <a:chExt cx="2136140" cy="386080"/>
          </a:xfrm>
        </p:grpSpPr>
        <p:sp>
          <p:nvSpPr>
            <p:cNvPr id="16" name="object 16"/>
            <p:cNvSpPr/>
            <p:nvPr/>
          </p:nvSpPr>
          <p:spPr>
            <a:xfrm>
              <a:off x="4992005" y="2148003"/>
              <a:ext cx="2136140" cy="383540"/>
            </a:xfrm>
            <a:custGeom>
              <a:avLst/>
              <a:gdLst/>
              <a:ahLst/>
              <a:cxnLst/>
              <a:rect l="l" t="t" r="r" b="b"/>
              <a:pathLst>
                <a:path w="2136140" h="383539">
                  <a:moveTo>
                    <a:pt x="1944293" y="0"/>
                  </a:moveTo>
                  <a:lnTo>
                    <a:pt x="191693" y="0"/>
                  </a:ln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4"/>
                  </a:lnTo>
                  <a:lnTo>
                    <a:pt x="42113" y="71802"/>
                  </a:lnTo>
                  <a:lnTo>
                    <a:pt x="19484" y="107397"/>
                  </a:lnTo>
                  <a:lnTo>
                    <a:pt x="5062" y="147748"/>
                  </a:lnTo>
                  <a:lnTo>
                    <a:pt x="0" y="191706"/>
                  </a:lnTo>
                  <a:lnTo>
                    <a:pt x="5062" y="235659"/>
                  </a:lnTo>
                  <a:lnTo>
                    <a:pt x="19484" y="276007"/>
                  </a:lnTo>
                  <a:lnTo>
                    <a:pt x="42113" y="311600"/>
                  </a:lnTo>
                  <a:lnTo>
                    <a:pt x="71800" y="341286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1944293" y="383400"/>
                  </a:lnTo>
                  <a:lnTo>
                    <a:pt x="1988246" y="378337"/>
                  </a:lnTo>
                  <a:lnTo>
                    <a:pt x="2028594" y="363915"/>
                  </a:lnTo>
                  <a:lnTo>
                    <a:pt x="2064187" y="341286"/>
                  </a:lnTo>
                  <a:lnTo>
                    <a:pt x="2093873" y="311600"/>
                  </a:lnTo>
                  <a:lnTo>
                    <a:pt x="2116503" y="276007"/>
                  </a:lnTo>
                  <a:lnTo>
                    <a:pt x="2130924" y="235659"/>
                  </a:lnTo>
                  <a:lnTo>
                    <a:pt x="2135987" y="191706"/>
                  </a:lnTo>
                  <a:lnTo>
                    <a:pt x="2130924" y="147748"/>
                  </a:lnTo>
                  <a:lnTo>
                    <a:pt x="2116503" y="107397"/>
                  </a:lnTo>
                  <a:lnTo>
                    <a:pt x="2093873" y="71802"/>
                  </a:lnTo>
                  <a:lnTo>
                    <a:pt x="2064187" y="42114"/>
                  </a:lnTo>
                  <a:lnTo>
                    <a:pt x="2028594" y="19484"/>
                  </a:lnTo>
                  <a:lnTo>
                    <a:pt x="1988246" y="5062"/>
                  </a:lnTo>
                  <a:lnTo>
                    <a:pt x="1944293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992005" y="2145602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7" y="378337"/>
                  </a:lnTo>
                  <a:lnTo>
                    <a:pt x="275997" y="363915"/>
                  </a:lnTo>
                  <a:lnTo>
                    <a:pt x="311592" y="341285"/>
                  </a:lnTo>
                  <a:lnTo>
                    <a:pt x="341281" y="311597"/>
                  </a:lnTo>
                  <a:lnTo>
                    <a:pt x="363913" y="276002"/>
                  </a:lnTo>
                  <a:lnTo>
                    <a:pt x="378336" y="235651"/>
                  </a:lnTo>
                  <a:lnTo>
                    <a:pt x="383400" y="191693"/>
                  </a:lnTo>
                  <a:lnTo>
                    <a:pt x="378336" y="147740"/>
                  </a:lnTo>
                  <a:lnTo>
                    <a:pt x="363913" y="107392"/>
                  </a:lnTo>
                  <a:lnTo>
                    <a:pt x="341281" y="71800"/>
                  </a:lnTo>
                  <a:lnTo>
                    <a:pt x="311592" y="42113"/>
                  </a:lnTo>
                  <a:lnTo>
                    <a:pt x="275997" y="19484"/>
                  </a:lnTo>
                  <a:lnTo>
                    <a:pt x="235647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9024" y="2250223"/>
              <a:ext cx="170002" cy="174155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432005" y="2148003"/>
            <a:ext cx="2136140" cy="383540"/>
          </a:xfrm>
          <a:custGeom>
            <a:avLst/>
            <a:gdLst/>
            <a:ahLst/>
            <a:cxnLst/>
            <a:rect l="l" t="t" r="r" b="b"/>
            <a:pathLst>
              <a:path w="2136140" h="383539">
                <a:moveTo>
                  <a:pt x="1944293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944293" y="383400"/>
                </a:lnTo>
                <a:lnTo>
                  <a:pt x="1988246" y="378337"/>
                </a:lnTo>
                <a:lnTo>
                  <a:pt x="2028594" y="363915"/>
                </a:lnTo>
                <a:lnTo>
                  <a:pt x="2064187" y="341286"/>
                </a:lnTo>
                <a:lnTo>
                  <a:pt x="2093873" y="311600"/>
                </a:lnTo>
                <a:lnTo>
                  <a:pt x="2116503" y="276007"/>
                </a:lnTo>
                <a:lnTo>
                  <a:pt x="2130924" y="235659"/>
                </a:lnTo>
                <a:lnTo>
                  <a:pt x="2135987" y="191706"/>
                </a:lnTo>
                <a:lnTo>
                  <a:pt x="2130924" y="147748"/>
                </a:lnTo>
                <a:lnTo>
                  <a:pt x="2116503" y="107397"/>
                </a:lnTo>
                <a:lnTo>
                  <a:pt x="2093873" y="71802"/>
                </a:lnTo>
                <a:lnTo>
                  <a:pt x="2064187" y="42114"/>
                </a:lnTo>
                <a:lnTo>
                  <a:pt x="2028594" y="19484"/>
                </a:lnTo>
                <a:lnTo>
                  <a:pt x="1988246" y="5062"/>
                </a:lnTo>
                <a:lnTo>
                  <a:pt x="194429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2005" y="2681403"/>
            <a:ext cx="2136140" cy="383540"/>
          </a:xfrm>
          <a:custGeom>
            <a:avLst/>
            <a:gdLst/>
            <a:ahLst/>
            <a:cxnLst/>
            <a:rect l="l" t="t" r="r" b="b"/>
            <a:pathLst>
              <a:path w="2136140" h="383539">
                <a:moveTo>
                  <a:pt x="1944293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944293" y="383400"/>
                </a:lnTo>
                <a:lnTo>
                  <a:pt x="1988246" y="378337"/>
                </a:lnTo>
                <a:lnTo>
                  <a:pt x="2028594" y="363915"/>
                </a:lnTo>
                <a:lnTo>
                  <a:pt x="2064187" y="341286"/>
                </a:lnTo>
                <a:lnTo>
                  <a:pt x="2093873" y="311600"/>
                </a:lnTo>
                <a:lnTo>
                  <a:pt x="2116503" y="276007"/>
                </a:lnTo>
                <a:lnTo>
                  <a:pt x="2130924" y="235659"/>
                </a:lnTo>
                <a:lnTo>
                  <a:pt x="2135987" y="191706"/>
                </a:lnTo>
                <a:lnTo>
                  <a:pt x="2130924" y="147748"/>
                </a:lnTo>
                <a:lnTo>
                  <a:pt x="2116503" y="107397"/>
                </a:lnTo>
                <a:lnTo>
                  <a:pt x="2093873" y="71802"/>
                </a:lnTo>
                <a:lnTo>
                  <a:pt x="2064187" y="42114"/>
                </a:lnTo>
                <a:lnTo>
                  <a:pt x="2028594" y="19484"/>
                </a:lnTo>
                <a:lnTo>
                  <a:pt x="1988246" y="5062"/>
                </a:lnTo>
                <a:lnTo>
                  <a:pt x="194429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12006" y="2148003"/>
            <a:ext cx="2136140" cy="383540"/>
          </a:xfrm>
          <a:custGeom>
            <a:avLst/>
            <a:gdLst/>
            <a:ahLst/>
            <a:cxnLst/>
            <a:rect l="l" t="t" r="r" b="b"/>
            <a:pathLst>
              <a:path w="2136140" h="383539">
                <a:moveTo>
                  <a:pt x="1944293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944293" y="383400"/>
                </a:lnTo>
                <a:lnTo>
                  <a:pt x="1988246" y="378337"/>
                </a:lnTo>
                <a:lnTo>
                  <a:pt x="2028594" y="363915"/>
                </a:lnTo>
                <a:lnTo>
                  <a:pt x="2064187" y="341286"/>
                </a:lnTo>
                <a:lnTo>
                  <a:pt x="2093873" y="311600"/>
                </a:lnTo>
                <a:lnTo>
                  <a:pt x="2116503" y="276007"/>
                </a:lnTo>
                <a:lnTo>
                  <a:pt x="2130924" y="235659"/>
                </a:lnTo>
                <a:lnTo>
                  <a:pt x="2135987" y="191706"/>
                </a:lnTo>
                <a:lnTo>
                  <a:pt x="2130924" y="147748"/>
                </a:lnTo>
                <a:lnTo>
                  <a:pt x="2116503" y="107397"/>
                </a:lnTo>
                <a:lnTo>
                  <a:pt x="2093873" y="71802"/>
                </a:lnTo>
                <a:lnTo>
                  <a:pt x="2064187" y="42114"/>
                </a:lnTo>
                <a:lnTo>
                  <a:pt x="2028594" y="19484"/>
                </a:lnTo>
                <a:lnTo>
                  <a:pt x="1988246" y="5062"/>
                </a:lnTo>
                <a:lnTo>
                  <a:pt x="194429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12006" y="2681403"/>
            <a:ext cx="2136140" cy="383540"/>
          </a:xfrm>
          <a:custGeom>
            <a:avLst/>
            <a:gdLst/>
            <a:ahLst/>
            <a:cxnLst/>
            <a:rect l="l" t="t" r="r" b="b"/>
            <a:pathLst>
              <a:path w="2136140" h="383539">
                <a:moveTo>
                  <a:pt x="1944293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944293" y="383400"/>
                </a:lnTo>
                <a:lnTo>
                  <a:pt x="1988246" y="378337"/>
                </a:lnTo>
                <a:lnTo>
                  <a:pt x="2028594" y="363915"/>
                </a:lnTo>
                <a:lnTo>
                  <a:pt x="2064187" y="341286"/>
                </a:lnTo>
                <a:lnTo>
                  <a:pt x="2093873" y="311600"/>
                </a:lnTo>
                <a:lnTo>
                  <a:pt x="2116503" y="276007"/>
                </a:lnTo>
                <a:lnTo>
                  <a:pt x="2130924" y="235659"/>
                </a:lnTo>
                <a:lnTo>
                  <a:pt x="2135987" y="191706"/>
                </a:lnTo>
                <a:lnTo>
                  <a:pt x="2130924" y="147748"/>
                </a:lnTo>
                <a:lnTo>
                  <a:pt x="2116503" y="107397"/>
                </a:lnTo>
                <a:lnTo>
                  <a:pt x="2093873" y="71802"/>
                </a:lnTo>
                <a:lnTo>
                  <a:pt x="2064187" y="42114"/>
                </a:lnTo>
                <a:lnTo>
                  <a:pt x="2028594" y="19484"/>
                </a:lnTo>
                <a:lnTo>
                  <a:pt x="1988246" y="5062"/>
                </a:lnTo>
                <a:lnTo>
                  <a:pt x="194429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5499" y="2216767"/>
            <a:ext cx="7543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減少使用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5499" y="2750167"/>
            <a:ext cx="7543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升級再造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25500" y="2216767"/>
            <a:ext cx="7543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替代使用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25500" y="2750167"/>
            <a:ext cx="7543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回收再造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05499" y="2216767"/>
            <a:ext cx="7543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物盡其用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32005" y="2145602"/>
            <a:ext cx="383540" cy="383540"/>
            <a:chOff x="432005" y="2145602"/>
            <a:chExt cx="383540" cy="383540"/>
          </a:xfrm>
        </p:grpSpPr>
        <p:sp>
          <p:nvSpPr>
            <p:cNvPr id="29" name="object 29"/>
            <p:cNvSpPr/>
            <p:nvPr/>
          </p:nvSpPr>
          <p:spPr>
            <a:xfrm>
              <a:off x="432005" y="2145602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790" y="2253582"/>
              <a:ext cx="162585" cy="167449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2712006" y="2145602"/>
            <a:ext cx="383540" cy="383540"/>
            <a:chOff x="2712006" y="2145602"/>
            <a:chExt cx="383540" cy="383540"/>
          </a:xfrm>
        </p:grpSpPr>
        <p:sp>
          <p:nvSpPr>
            <p:cNvPr id="32" name="object 32"/>
            <p:cNvSpPr/>
            <p:nvPr/>
          </p:nvSpPr>
          <p:spPr>
            <a:xfrm>
              <a:off x="2712006" y="2145602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0878" y="2253577"/>
              <a:ext cx="143052" cy="16744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432005" y="2679002"/>
            <a:ext cx="383540" cy="383540"/>
            <a:chOff x="432005" y="2679002"/>
            <a:chExt cx="383540" cy="383540"/>
          </a:xfrm>
        </p:grpSpPr>
        <p:sp>
          <p:nvSpPr>
            <p:cNvPr id="35" name="object 35"/>
            <p:cNvSpPr/>
            <p:nvPr/>
          </p:nvSpPr>
          <p:spPr>
            <a:xfrm>
              <a:off x="432005" y="2679002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860" y="2786977"/>
              <a:ext cx="156679" cy="167449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2712006" y="2679002"/>
            <a:ext cx="383540" cy="383540"/>
            <a:chOff x="2712006" y="2679002"/>
            <a:chExt cx="383540" cy="383540"/>
          </a:xfrm>
        </p:grpSpPr>
        <p:sp>
          <p:nvSpPr>
            <p:cNvPr id="38" name="object 38"/>
            <p:cNvSpPr/>
            <p:nvPr/>
          </p:nvSpPr>
          <p:spPr>
            <a:xfrm>
              <a:off x="2712006" y="2679002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7447" y="2786985"/>
              <a:ext cx="132511" cy="167436"/>
            </a:xfrm>
            <a:prstGeom prst="rect">
              <a:avLst/>
            </a:prstGeom>
          </p:spPr>
        </p:pic>
      </p:grpSp>
      <p:sp>
        <p:nvSpPr>
          <p:cNvPr id="40" name="object 40"/>
          <p:cNvSpPr/>
          <p:nvPr/>
        </p:nvSpPr>
        <p:spPr>
          <a:xfrm>
            <a:off x="441523" y="3278328"/>
            <a:ext cx="6677025" cy="2885440"/>
          </a:xfrm>
          <a:custGeom>
            <a:avLst/>
            <a:gdLst/>
            <a:ahLst/>
            <a:cxnLst/>
            <a:rect l="l" t="t" r="r" b="b"/>
            <a:pathLst>
              <a:path w="6677025" h="2885440">
                <a:moveTo>
                  <a:pt x="216001" y="0"/>
                </a:move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2668943"/>
                </a:lnTo>
                <a:lnTo>
                  <a:pt x="5704" y="2718473"/>
                </a:lnTo>
                <a:lnTo>
                  <a:pt x="21955" y="2763939"/>
                </a:lnTo>
                <a:lnTo>
                  <a:pt x="47454" y="2804045"/>
                </a:lnTo>
                <a:lnTo>
                  <a:pt x="80904" y="2837494"/>
                </a:lnTo>
                <a:lnTo>
                  <a:pt x="121011" y="2862991"/>
                </a:lnTo>
                <a:lnTo>
                  <a:pt x="166475" y="2879240"/>
                </a:lnTo>
                <a:lnTo>
                  <a:pt x="216001" y="2884944"/>
                </a:lnTo>
                <a:lnTo>
                  <a:pt x="6460947" y="2884944"/>
                </a:lnTo>
                <a:lnTo>
                  <a:pt x="6510477" y="2879240"/>
                </a:lnTo>
                <a:lnTo>
                  <a:pt x="6555943" y="2862991"/>
                </a:lnTo>
                <a:lnTo>
                  <a:pt x="6596049" y="2837494"/>
                </a:lnTo>
                <a:lnTo>
                  <a:pt x="6629498" y="2804045"/>
                </a:lnTo>
                <a:lnTo>
                  <a:pt x="6654995" y="2763939"/>
                </a:lnTo>
                <a:lnTo>
                  <a:pt x="6671244" y="2718473"/>
                </a:lnTo>
                <a:lnTo>
                  <a:pt x="6676948" y="2668943"/>
                </a:lnTo>
                <a:lnTo>
                  <a:pt x="6676948" y="216001"/>
                </a:lnTo>
                <a:lnTo>
                  <a:pt x="6671244" y="166475"/>
                </a:lnTo>
                <a:lnTo>
                  <a:pt x="6654995" y="121011"/>
                </a:lnTo>
                <a:lnTo>
                  <a:pt x="6629498" y="80904"/>
                </a:lnTo>
                <a:lnTo>
                  <a:pt x="6596049" y="47454"/>
                </a:lnTo>
                <a:lnTo>
                  <a:pt x="6555943" y="21955"/>
                </a:lnTo>
                <a:lnTo>
                  <a:pt x="6510477" y="5704"/>
                </a:lnTo>
                <a:lnTo>
                  <a:pt x="6460947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41523" y="6612525"/>
            <a:ext cx="6677025" cy="3616960"/>
          </a:xfrm>
          <a:custGeom>
            <a:avLst/>
            <a:gdLst/>
            <a:ahLst/>
            <a:cxnLst/>
            <a:rect l="l" t="t" r="r" b="b"/>
            <a:pathLst>
              <a:path w="6677025" h="3616959">
                <a:moveTo>
                  <a:pt x="216001" y="0"/>
                </a:move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3400958"/>
                </a:lnTo>
                <a:lnTo>
                  <a:pt x="5704" y="3450483"/>
                </a:lnTo>
                <a:lnTo>
                  <a:pt x="21955" y="3495946"/>
                </a:lnTo>
                <a:lnTo>
                  <a:pt x="47454" y="3536050"/>
                </a:lnTo>
                <a:lnTo>
                  <a:pt x="80904" y="3569498"/>
                </a:lnTo>
                <a:lnTo>
                  <a:pt x="121011" y="3594994"/>
                </a:lnTo>
                <a:lnTo>
                  <a:pt x="166475" y="3611243"/>
                </a:lnTo>
                <a:lnTo>
                  <a:pt x="216001" y="3616947"/>
                </a:lnTo>
                <a:lnTo>
                  <a:pt x="6460947" y="3616947"/>
                </a:lnTo>
                <a:lnTo>
                  <a:pt x="6510477" y="3611243"/>
                </a:lnTo>
                <a:lnTo>
                  <a:pt x="6555943" y="3594994"/>
                </a:lnTo>
                <a:lnTo>
                  <a:pt x="6596049" y="3569498"/>
                </a:lnTo>
                <a:lnTo>
                  <a:pt x="6629498" y="3536050"/>
                </a:lnTo>
                <a:lnTo>
                  <a:pt x="6654995" y="3495946"/>
                </a:lnTo>
                <a:lnTo>
                  <a:pt x="6671244" y="3450483"/>
                </a:lnTo>
                <a:lnTo>
                  <a:pt x="6676948" y="3400958"/>
                </a:lnTo>
                <a:lnTo>
                  <a:pt x="6676948" y="216001"/>
                </a:lnTo>
                <a:lnTo>
                  <a:pt x="6671244" y="166475"/>
                </a:lnTo>
                <a:lnTo>
                  <a:pt x="6654995" y="121011"/>
                </a:lnTo>
                <a:lnTo>
                  <a:pt x="6629498" y="80904"/>
                </a:lnTo>
                <a:lnTo>
                  <a:pt x="6596049" y="47454"/>
                </a:lnTo>
                <a:lnTo>
                  <a:pt x="6555943" y="21955"/>
                </a:lnTo>
                <a:lnTo>
                  <a:pt x="6510477" y="5704"/>
                </a:lnTo>
                <a:lnTo>
                  <a:pt x="6460947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99300" y="3362615"/>
            <a:ext cx="337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情境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9300" y="7484816"/>
            <a:ext cx="9626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常見家居廢物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52248" y="7400996"/>
            <a:ext cx="1431290" cy="28212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b="1" spc="-10" dirty="0" err="1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是否屬於可回收物</a:t>
            </a:r>
            <a:r>
              <a:rPr sz="1200" b="1" spc="-10" dirty="0" smtClean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？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07978" y="7400996"/>
            <a:ext cx="1431290" cy="28212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b="1" spc="-10" dirty="0" err="1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是否屬於可回收物</a:t>
            </a:r>
            <a:r>
              <a:rPr sz="1200" b="1" spc="-10" dirty="0" smtClean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？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56300" y="7484816"/>
            <a:ext cx="9626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常見家居廢物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314270" y="3362615"/>
            <a:ext cx="6502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環保原則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302475" y="3962392"/>
            <a:ext cx="3169285" cy="19050"/>
            <a:chOff x="3302475" y="3962392"/>
            <a:chExt cx="3169285" cy="19050"/>
          </a:xfrm>
        </p:grpSpPr>
        <p:sp>
          <p:nvSpPr>
            <p:cNvPr id="49" name="object 49"/>
            <p:cNvSpPr/>
            <p:nvPr/>
          </p:nvSpPr>
          <p:spPr>
            <a:xfrm>
              <a:off x="3369273" y="3971917"/>
              <a:ext cx="3064510" cy="0"/>
            </a:xfrm>
            <a:custGeom>
              <a:avLst/>
              <a:gdLst/>
              <a:ahLst/>
              <a:cxnLst/>
              <a:rect l="l" t="t" r="r" b="b"/>
              <a:pathLst>
                <a:path w="3064510">
                  <a:moveTo>
                    <a:pt x="0" y="0"/>
                  </a:moveTo>
                  <a:lnTo>
                    <a:pt x="3064090" y="0"/>
                  </a:lnTo>
                </a:path>
              </a:pathLst>
            </a:custGeom>
            <a:ln w="19050">
              <a:solidFill>
                <a:srgbClr val="72CB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302470" y="3962399"/>
              <a:ext cx="3169285" cy="19050"/>
            </a:xfrm>
            <a:custGeom>
              <a:avLst/>
              <a:gdLst/>
              <a:ahLst/>
              <a:cxnLst/>
              <a:rect l="l" t="t" r="r" b="b"/>
              <a:pathLst>
                <a:path w="3169285" h="19050">
                  <a:moveTo>
                    <a:pt x="19050" y="9525"/>
                  </a:moveTo>
                  <a:lnTo>
                    <a:pt x="16256" y="2794"/>
                  </a:lnTo>
                  <a:lnTo>
                    <a:pt x="9525" y="0"/>
                  </a:lnTo>
                  <a:lnTo>
                    <a:pt x="2794" y="2794"/>
                  </a:lnTo>
                  <a:lnTo>
                    <a:pt x="0" y="9525"/>
                  </a:lnTo>
                  <a:lnTo>
                    <a:pt x="2794" y="16256"/>
                  </a:lnTo>
                  <a:lnTo>
                    <a:pt x="9525" y="19050"/>
                  </a:lnTo>
                  <a:lnTo>
                    <a:pt x="16256" y="16256"/>
                  </a:lnTo>
                  <a:lnTo>
                    <a:pt x="19050" y="9525"/>
                  </a:lnTo>
                  <a:close/>
                </a:path>
                <a:path w="3169285" h="19050">
                  <a:moveTo>
                    <a:pt x="3169056" y="9525"/>
                  </a:moveTo>
                  <a:lnTo>
                    <a:pt x="3166262" y="2794"/>
                  </a:lnTo>
                  <a:lnTo>
                    <a:pt x="3159531" y="0"/>
                  </a:lnTo>
                  <a:lnTo>
                    <a:pt x="3152800" y="2794"/>
                  </a:lnTo>
                  <a:lnTo>
                    <a:pt x="3150006" y="9525"/>
                  </a:lnTo>
                  <a:lnTo>
                    <a:pt x="3152800" y="16256"/>
                  </a:lnTo>
                  <a:lnTo>
                    <a:pt x="3159531" y="19050"/>
                  </a:lnTo>
                  <a:lnTo>
                    <a:pt x="3166262" y="16256"/>
                  </a:lnTo>
                  <a:lnTo>
                    <a:pt x="3169056" y="9525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99300" y="3849168"/>
            <a:ext cx="3145155" cy="2139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例子：節慶禮物不添加額外包裝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14629" indent="-201930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214629" algn="l"/>
              </a:tabLst>
            </a:pPr>
            <a:r>
              <a:rPr sz="1400" b="1" spc="-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利用廢紙另一面空白位置書寫或繪畫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14629" indent="-201930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214629" algn="l"/>
              </a:tabLst>
            </a:pPr>
            <a:r>
              <a:rPr sz="1400" b="1" spc="-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以可重用食物盒取代發泡膠盒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59079" indent="-246379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259079" algn="l"/>
              </a:tabLst>
            </a:pPr>
            <a:r>
              <a:rPr sz="1400" b="1" spc="-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將可回收物品分類投入回收箱內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14629" indent="-201930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214629" algn="l"/>
              </a:tabLst>
            </a:pPr>
            <a:r>
              <a:rPr sz="1400" b="1" spc="-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運用新年利是封自製吊飾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14629" indent="-201930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214629" algn="l"/>
              </a:tabLst>
            </a:pPr>
            <a:r>
              <a:rPr sz="1400" b="1" spc="-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避免購買或使用即棄用品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625268" y="3810668"/>
            <a:ext cx="321945" cy="2199005"/>
            <a:chOff x="6625268" y="3810668"/>
            <a:chExt cx="321945" cy="2199005"/>
          </a:xfrm>
        </p:grpSpPr>
        <p:sp>
          <p:nvSpPr>
            <p:cNvPr id="53" name="object 53"/>
            <p:cNvSpPr/>
            <p:nvPr/>
          </p:nvSpPr>
          <p:spPr>
            <a:xfrm>
              <a:off x="6634793" y="4571106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1"/>
                  </a:lnTo>
                  <a:lnTo>
                    <a:pt x="273236" y="240512"/>
                  </a:lnTo>
                  <a:lnTo>
                    <a:pt x="294703" y="199007"/>
                  </a:lnTo>
                  <a:lnTo>
                    <a:pt x="302412" y="151218"/>
                  </a:lnTo>
                  <a:lnTo>
                    <a:pt x="294703" y="103427"/>
                  </a:lnTo>
                  <a:lnTo>
                    <a:pt x="273236" y="61916"/>
                  </a:lnTo>
                  <a:lnTo>
                    <a:pt x="240503" y="29180"/>
                  </a:lnTo>
                  <a:lnTo>
                    <a:pt x="198996" y="7710"/>
                  </a:lnTo>
                  <a:lnTo>
                    <a:pt x="151206" y="0"/>
                  </a:lnTo>
                  <a:lnTo>
                    <a:pt x="103415" y="7710"/>
                  </a:lnTo>
                  <a:lnTo>
                    <a:pt x="61908" y="29180"/>
                  </a:lnTo>
                  <a:lnTo>
                    <a:pt x="29175" y="61916"/>
                  </a:lnTo>
                  <a:lnTo>
                    <a:pt x="7709" y="103427"/>
                  </a:lnTo>
                  <a:lnTo>
                    <a:pt x="0" y="151218"/>
                  </a:lnTo>
                  <a:lnTo>
                    <a:pt x="7709" y="199007"/>
                  </a:lnTo>
                  <a:lnTo>
                    <a:pt x="29175" y="240512"/>
                  </a:lnTo>
                  <a:lnTo>
                    <a:pt x="61908" y="273241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6634793" y="5322030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1"/>
                  </a:lnTo>
                  <a:lnTo>
                    <a:pt x="273236" y="240512"/>
                  </a:lnTo>
                  <a:lnTo>
                    <a:pt x="294703" y="199007"/>
                  </a:lnTo>
                  <a:lnTo>
                    <a:pt x="302412" y="151218"/>
                  </a:lnTo>
                  <a:lnTo>
                    <a:pt x="294703" y="103427"/>
                  </a:lnTo>
                  <a:lnTo>
                    <a:pt x="273236" y="61916"/>
                  </a:lnTo>
                  <a:lnTo>
                    <a:pt x="240503" y="29180"/>
                  </a:lnTo>
                  <a:lnTo>
                    <a:pt x="198996" y="7710"/>
                  </a:lnTo>
                  <a:lnTo>
                    <a:pt x="151206" y="0"/>
                  </a:lnTo>
                  <a:lnTo>
                    <a:pt x="103415" y="7710"/>
                  </a:lnTo>
                  <a:lnTo>
                    <a:pt x="61908" y="29180"/>
                  </a:lnTo>
                  <a:lnTo>
                    <a:pt x="29175" y="61916"/>
                  </a:lnTo>
                  <a:lnTo>
                    <a:pt x="7709" y="103427"/>
                  </a:lnTo>
                  <a:lnTo>
                    <a:pt x="0" y="151218"/>
                  </a:lnTo>
                  <a:lnTo>
                    <a:pt x="7709" y="199007"/>
                  </a:lnTo>
                  <a:lnTo>
                    <a:pt x="29175" y="240512"/>
                  </a:lnTo>
                  <a:lnTo>
                    <a:pt x="61908" y="273241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6634793" y="4195649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0"/>
                  </a:lnTo>
                  <a:lnTo>
                    <a:pt x="273236" y="240509"/>
                  </a:lnTo>
                  <a:lnTo>
                    <a:pt x="294703" y="199001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9001"/>
                  </a:lnTo>
                  <a:lnTo>
                    <a:pt x="29175" y="240509"/>
                  </a:lnTo>
                  <a:lnTo>
                    <a:pt x="61908" y="273240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6634793" y="4946573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0"/>
                  </a:lnTo>
                  <a:lnTo>
                    <a:pt x="273236" y="240509"/>
                  </a:lnTo>
                  <a:lnTo>
                    <a:pt x="294703" y="199001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9001"/>
                  </a:lnTo>
                  <a:lnTo>
                    <a:pt x="29175" y="240509"/>
                  </a:lnTo>
                  <a:lnTo>
                    <a:pt x="61908" y="273240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6634793" y="5697486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3"/>
                  </a:lnTo>
                  <a:lnTo>
                    <a:pt x="240503" y="273236"/>
                  </a:lnTo>
                  <a:lnTo>
                    <a:pt x="273236" y="240503"/>
                  </a:lnTo>
                  <a:lnTo>
                    <a:pt x="294703" y="198996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8996"/>
                  </a:lnTo>
                  <a:lnTo>
                    <a:pt x="29175" y="240503"/>
                  </a:lnTo>
                  <a:lnTo>
                    <a:pt x="61908" y="273236"/>
                  </a:lnTo>
                  <a:lnTo>
                    <a:pt x="103415" y="294703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6634793" y="3820193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0"/>
                  </a:move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8996"/>
                  </a:lnTo>
                  <a:lnTo>
                    <a:pt x="29175" y="240503"/>
                  </a:lnTo>
                  <a:lnTo>
                    <a:pt x="61908" y="273236"/>
                  </a:lnTo>
                  <a:lnTo>
                    <a:pt x="103415" y="294703"/>
                  </a:lnTo>
                  <a:lnTo>
                    <a:pt x="151206" y="302412"/>
                  </a:lnTo>
                  <a:lnTo>
                    <a:pt x="198996" y="294703"/>
                  </a:lnTo>
                  <a:lnTo>
                    <a:pt x="240503" y="273236"/>
                  </a:lnTo>
                  <a:lnTo>
                    <a:pt x="273236" y="240503"/>
                  </a:lnTo>
                  <a:lnTo>
                    <a:pt x="294703" y="198996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6634793" y="3820193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3"/>
                  </a:lnTo>
                  <a:lnTo>
                    <a:pt x="240503" y="273236"/>
                  </a:lnTo>
                  <a:lnTo>
                    <a:pt x="273236" y="240503"/>
                  </a:lnTo>
                  <a:lnTo>
                    <a:pt x="294703" y="198996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8996"/>
                  </a:lnTo>
                  <a:lnTo>
                    <a:pt x="29175" y="240503"/>
                  </a:lnTo>
                  <a:lnTo>
                    <a:pt x="61908" y="273236"/>
                  </a:lnTo>
                  <a:lnTo>
                    <a:pt x="103415" y="294703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090" y="3887683"/>
              <a:ext cx="162585" cy="167449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599300" y="7960277"/>
            <a:ext cx="2648585" cy="214545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14629" indent="-20193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214629" algn="l"/>
              </a:tabLst>
            </a:pPr>
            <a:r>
              <a:rPr sz="1400" b="1" spc="-2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相片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14629" indent="-20193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214629" algn="l"/>
              </a:tabLst>
            </a:pPr>
            <a:r>
              <a:rPr sz="1400" b="1" spc="-2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牛奶盒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14629" indent="-20193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214629" algn="l"/>
              </a:tabLst>
            </a:pPr>
            <a:r>
              <a:rPr sz="1400" b="1" spc="-2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慳電膽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14629" indent="-20193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214629" algn="l"/>
              </a:tabLst>
            </a:pPr>
            <a:r>
              <a:rPr sz="1400" b="1" spc="-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一次性電池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14629" indent="-20193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214629" algn="l"/>
              </a:tabLst>
            </a:pPr>
            <a:r>
              <a:rPr sz="1400" b="1" spc="-2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紙皮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14629" indent="-20193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214629" algn="l"/>
              </a:tabLst>
            </a:pPr>
            <a:r>
              <a:rPr sz="1400" b="1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熱感紙</a:t>
            </a:r>
            <a:r>
              <a:rPr sz="1800" b="1" baseline="4629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（如：超級市場購物單據</a:t>
            </a:r>
            <a:r>
              <a:rPr sz="1800" b="1" spc="-75" baseline="4629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endParaRPr sz="1800" baseline="4629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14629" indent="-20193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214629" algn="l"/>
              </a:tabLst>
            </a:pPr>
            <a:r>
              <a:rPr sz="1400" b="1" spc="-1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數碼相機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961700" y="7960277"/>
            <a:ext cx="1842770" cy="214545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14629" indent="-201930">
              <a:lnSpc>
                <a:spcPct val="100000"/>
              </a:lnSpc>
              <a:spcBef>
                <a:spcPts val="770"/>
              </a:spcBef>
              <a:buAutoNum type="arabicPeriod" startAt="8"/>
              <a:tabLst>
                <a:tab pos="214629" algn="l"/>
              </a:tabLst>
            </a:pPr>
            <a:r>
              <a:rPr sz="1400" b="1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矽膠</a:t>
            </a:r>
            <a:r>
              <a:rPr sz="1800" b="1" baseline="4629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（如：嬰兒奶咀</a:t>
            </a:r>
            <a:r>
              <a:rPr sz="1800" b="1" spc="-75" baseline="4629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endParaRPr sz="1800" baseline="4629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14629" indent="-201930">
              <a:lnSpc>
                <a:spcPct val="100000"/>
              </a:lnSpc>
              <a:spcBef>
                <a:spcPts val="670"/>
              </a:spcBef>
              <a:buAutoNum type="arabicPeriod" startAt="8"/>
              <a:tabLst>
                <a:tab pos="214629" algn="l"/>
              </a:tabLst>
            </a:pPr>
            <a:r>
              <a:rPr sz="1400" b="1" spc="-2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水果皮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336550" indent="-323850">
              <a:lnSpc>
                <a:spcPct val="100000"/>
              </a:lnSpc>
              <a:spcBef>
                <a:spcPts val="670"/>
              </a:spcBef>
              <a:buAutoNum type="arabicPeriod" startAt="8"/>
              <a:tabLst>
                <a:tab pos="336550" algn="l"/>
              </a:tabLst>
            </a:pPr>
            <a:r>
              <a:rPr sz="1400" b="1" spc="-2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月餅盒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337185" indent="-324485">
              <a:lnSpc>
                <a:spcPct val="100000"/>
              </a:lnSpc>
              <a:spcBef>
                <a:spcPts val="670"/>
              </a:spcBef>
              <a:buAutoNum type="arabicPeriod" startAt="8"/>
              <a:tabLst>
                <a:tab pos="337185" algn="l"/>
              </a:tabLst>
            </a:pPr>
            <a:r>
              <a:rPr sz="1400" b="1" spc="-2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醬料樽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337185" indent="-324485">
              <a:lnSpc>
                <a:spcPct val="100000"/>
              </a:lnSpc>
              <a:spcBef>
                <a:spcPts val="670"/>
              </a:spcBef>
              <a:buAutoNum type="arabicPeriod" startAt="8"/>
              <a:tabLst>
                <a:tab pos="337185" algn="l"/>
              </a:tabLst>
            </a:pPr>
            <a:r>
              <a:rPr sz="1400" b="1" spc="-2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魚缸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337185" indent="-324485">
              <a:lnSpc>
                <a:spcPct val="100000"/>
              </a:lnSpc>
              <a:spcBef>
                <a:spcPts val="670"/>
              </a:spcBef>
              <a:buAutoNum type="arabicPeriod" startAt="8"/>
              <a:tabLst>
                <a:tab pos="337185" algn="l"/>
              </a:tabLst>
            </a:pPr>
            <a:r>
              <a:rPr sz="1400" b="1" spc="-2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電腦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337185" indent="-324485">
              <a:lnSpc>
                <a:spcPct val="100000"/>
              </a:lnSpc>
              <a:spcBef>
                <a:spcPts val="670"/>
              </a:spcBef>
              <a:buAutoNum type="arabicPeriod" startAt="8"/>
              <a:tabLst>
                <a:tab pos="337185" algn="l"/>
              </a:tabLst>
            </a:pPr>
            <a:r>
              <a:rPr sz="1400" b="1" spc="-2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電鬚刨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48006" y="6785109"/>
            <a:ext cx="6275070" cy="3454400"/>
            <a:chOff x="648006" y="6785109"/>
            <a:chExt cx="6275070" cy="3454400"/>
          </a:xfrm>
        </p:grpSpPr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40803" y="8941323"/>
              <a:ext cx="243509" cy="24350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79244" y="8941323"/>
              <a:ext cx="243509" cy="24350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40803" y="8346284"/>
              <a:ext cx="243509" cy="24350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79244" y="8346284"/>
              <a:ext cx="243509" cy="24350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79244" y="9536350"/>
              <a:ext cx="243509" cy="24352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40803" y="9536350"/>
              <a:ext cx="243509" cy="24352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40803" y="8643790"/>
              <a:ext cx="243509" cy="24352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79244" y="8643790"/>
              <a:ext cx="243509" cy="24352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40803" y="8048763"/>
              <a:ext cx="243509" cy="24352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79244" y="8048763"/>
              <a:ext cx="243509" cy="24352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40803" y="9238831"/>
              <a:ext cx="243509" cy="24352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40803" y="9833857"/>
              <a:ext cx="243509" cy="24352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79244" y="9238831"/>
              <a:ext cx="243509" cy="24352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79244" y="9833857"/>
              <a:ext cx="243509" cy="24352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48006" y="6785109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9" name="object 7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1693" y="6866101"/>
              <a:ext cx="155079" cy="21184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779999" y="7315812"/>
              <a:ext cx="0" cy="2923540"/>
            </a:xfrm>
            <a:custGeom>
              <a:avLst/>
              <a:gdLst/>
              <a:ahLst/>
              <a:cxnLst/>
              <a:rect l="l" t="t" r="r" b="b"/>
              <a:pathLst>
                <a:path h="2923540">
                  <a:moveTo>
                    <a:pt x="0" y="0"/>
                  </a:moveTo>
                  <a:lnTo>
                    <a:pt x="0" y="2923184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81" name="object 8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43111" y="1567076"/>
            <a:ext cx="990660" cy="398527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6134192" y="369443"/>
            <a:ext cx="1018540" cy="1144905"/>
            <a:chOff x="6134192" y="369443"/>
            <a:chExt cx="1018540" cy="1144905"/>
          </a:xfrm>
        </p:grpSpPr>
        <p:sp>
          <p:nvSpPr>
            <p:cNvPr id="83" name="object 83"/>
            <p:cNvSpPr/>
            <p:nvPr/>
          </p:nvSpPr>
          <p:spPr>
            <a:xfrm>
              <a:off x="6134189" y="1011300"/>
              <a:ext cx="1018540" cy="502920"/>
            </a:xfrm>
            <a:custGeom>
              <a:avLst/>
              <a:gdLst/>
              <a:ahLst/>
              <a:cxnLst/>
              <a:rect l="l" t="t" r="r" b="b"/>
              <a:pathLst>
                <a:path w="1018540" h="502919">
                  <a:moveTo>
                    <a:pt x="505790" y="106311"/>
                  </a:moveTo>
                  <a:lnTo>
                    <a:pt x="466775" y="70789"/>
                  </a:lnTo>
                  <a:lnTo>
                    <a:pt x="459308" y="110553"/>
                  </a:lnTo>
                  <a:lnTo>
                    <a:pt x="444106" y="90360"/>
                  </a:lnTo>
                  <a:lnTo>
                    <a:pt x="408114" y="55079"/>
                  </a:lnTo>
                  <a:lnTo>
                    <a:pt x="376339" y="33388"/>
                  </a:lnTo>
                  <a:lnTo>
                    <a:pt x="341147" y="16624"/>
                  </a:lnTo>
                  <a:lnTo>
                    <a:pt x="303314" y="5448"/>
                  </a:lnTo>
                  <a:lnTo>
                    <a:pt x="263486" y="317"/>
                  </a:lnTo>
                  <a:lnTo>
                    <a:pt x="251206" y="0"/>
                  </a:lnTo>
                  <a:lnTo>
                    <a:pt x="206044" y="4051"/>
                  </a:lnTo>
                  <a:lnTo>
                    <a:pt x="163550" y="15722"/>
                  </a:lnTo>
                  <a:lnTo>
                    <a:pt x="124421" y="34302"/>
                  </a:lnTo>
                  <a:lnTo>
                    <a:pt x="89357" y="59080"/>
                  </a:lnTo>
                  <a:lnTo>
                    <a:pt x="59080" y="89357"/>
                  </a:lnTo>
                  <a:lnTo>
                    <a:pt x="34290" y="124421"/>
                  </a:lnTo>
                  <a:lnTo>
                    <a:pt x="15709" y="163550"/>
                  </a:lnTo>
                  <a:lnTo>
                    <a:pt x="4038" y="206057"/>
                  </a:lnTo>
                  <a:lnTo>
                    <a:pt x="0" y="251206"/>
                  </a:lnTo>
                  <a:lnTo>
                    <a:pt x="4038" y="296367"/>
                  </a:lnTo>
                  <a:lnTo>
                    <a:pt x="15709" y="338874"/>
                  </a:lnTo>
                  <a:lnTo>
                    <a:pt x="34290" y="378002"/>
                  </a:lnTo>
                  <a:lnTo>
                    <a:pt x="59080" y="413067"/>
                  </a:lnTo>
                  <a:lnTo>
                    <a:pt x="89357" y="443344"/>
                  </a:lnTo>
                  <a:lnTo>
                    <a:pt x="124421" y="468134"/>
                  </a:lnTo>
                  <a:lnTo>
                    <a:pt x="163550" y="486714"/>
                  </a:lnTo>
                  <a:lnTo>
                    <a:pt x="206044" y="498386"/>
                  </a:lnTo>
                  <a:lnTo>
                    <a:pt x="251206" y="502424"/>
                  </a:lnTo>
                  <a:lnTo>
                    <a:pt x="283743" y="500329"/>
                  </a:lnTo>
                  <a:lnTo>
                    <a:pt x="315023" y="494195"/>
                  </a:lnTo>
                  <a:lnTo>
                    <a:pt x="344766" y="484327"/>
                  </a:lnTo>
                  <a:lnTo>
                    <a:pt x="372757" y="470966"/>
                  </a:lnTo>
                  <a:lnTo>
                    <a:pt x="372757" y="492709"/>
                  </a:lnTo>
                  <a:lnTo>
                    <a:pt x="493318" y="492709"/>
                  </a:lnTo>
                  <a:lnTo>
                    <a:pt x="493318" y="245135"/>
                  </a:lnTo>
                  <a:lnTo>
                    <a:pt x="246037" y="245135"/>
                  </a:lnTo>
                  <a:lnTo>
                    <a:pt x="246037" y="335343"/>
                  </a:lnTo>
                  <a:lnTo>
                    <a:pt x="244017" y="335635"/>
                  </a:lnTo>
                  <a:lnTo>
                    <a:pt x="190157" y="307809"/>
                  </a:lnTo>
                  <a:lnTo>
                    <a:pt x="168630" y="251206"/>
                  </a:lnTo>
                  <a:lnTo>
                    <a:pt x="175183" y="218833"/>
                  </a:lnTo>
                  <a:lnTo>
                    <a:pt x="193040" y="192366"/>
                  </a:lnTo>
                  <a:lnTo>
                    <a:pt x="219506" y="174498"/>
                  </a:lnTo>
                  <a:lnTo>
                    <a:pt x="251879" y="167944"/>
                  </a:lnTo>
                  <a:lnTo>
                    <a:pt x="277393" y="171945"/>
                  </a:lnTo>
                  <a:lnTo>
                    <a:pt x="299720" y="183121"/>
                  </a:lnTo>
                  <a:lnTo>
                    <a:pt x="317601" y="200177"/>
                  </a:lnTo>
                  <a:lnTo>
                    <a:pt x="329793" y="221881"/>
                  </a:lnTo>
                  <a:lnTo>
                    <a:pt x="372872" y="209689"/>
                  </a:lnTo>
                  <a:lnTo>
                    <a:pt x="354571" y="174993"/>
                  </a:lnTo>
                  <a:lnTo>
                    <a:pt x="326936" y="147650"/>
                  </a:lnTo>
                  <a:lnTo>
                    <a:pt x="292023" y="129730"/>
                  </a:lnTo>
                  <a:lnTo>
                    <a:pt x="251879" y="123291"/>
                  </a:lnTo>
                  <a:lnTo>
                    <a:pt x="202095" y="133350"/>
                  </a:lnTo>
                  <a:lnTo>
                    <a:pt x="161442" y="160769"/>
                  </a:lnTo>
                  <a:lnTo>
                    <a:pt x="134023" y="201422"/>
                  </a:lnTo>
                  <a:lnTo>
                    <a:pt x="123977" y="251206"/>
                  </a:lnTo>
                  <a:lnTo>
                    <a:pt x="134023" y="301002"/>
                  </a:lnTo>
                  <a:lnTo>
                    <a:pt x="161442" y="341668"/>
                  </a:lnTo>
                  <a:lnTo>
                    <a:pt x="202095" y="369087"/>
                  </a:lnTo>
                  <a:lnTo>
                    <a:pt x="251879" y="379133"/>
                  </a:lnTo>
                  <a:lnTo>
                    <a:pt x="279374" y="376161"/>
                  </a:lnTo>
                  <a:lnTo>
                    <a:pt x="304787" y="367677"/>
                  </a:lnTo>
                  <a:lnTo>
                    <a:pt x="327520" y="354304"/>
                  </a:lnTo>
                  <a:lnTo>
                    <a:pt x="346938" y="336702"/>
                  </a:lnTo>
                  <a:lnTo>
                    <a:pt x="290690" y="336702"/>
                  </a:lnTo>
                  <a:lnTo>
                    <a:pt x="290690" y="289801"/>
                  </a:lnTo>
                  <a:lnTo>
                    <a:pt x="448678" y="289801"/>
                  </a:lnTo>
                  <a:lnTo>
                    <a:pt x="448678" y="448056"/>
                  </a:lnTo>
                  <a:lnTo>
                    <a:pt x="404012" y="448056"/>
                  </a:lnTo>
                  <a:lnTo>
                    <a:pt x="404012" y="389915"/>
                  </a:lnTo>
                  <a:lnTo>
                    <a:pt x="372694" y="418084"/>
                  </a:lnTo>
                  <a:lnTo>
                    <a:pt x="336118" y="439458"/>
                  </a:lnTo>
                  <a:lnTo>
                    <a:pt x="295287" y="453021"/>
                  </a:lnTo>
                  <a:lnTo>
                    <a:pt x="251206" y="457771"/>
                  </a:lnTo>
                  <a:lnTo>
                    <a:pt x="203911" y="452310"/>
                  </a:lnTo>
                  <a:lnTo>
                    <a:pt x="160451" y="436740"/>
                  </a:lnTo>
                  <a:lnTo>
                    <a:pt x="122110" y="412330"/>
                  </a:lnTo>
                  <a:lnTo>
                    <a:pt x="90106" y="380326"/>
                  </a:lnTo>
                  <a:lnTo>
                    <a:pt x="65697" y="341972"/>
                  </a:lnTo>
                  <a:lnTo>
                    <a:pt x="50139" y="298513"/>
                  </a:lnTo>
                  <a:lnTo>
                    <a:pt x="44678" y="251206"/>
                  </a:lnTo>
                  <a:lnTo>
                    <a:pt x="50139" y="203911"/>
                  </a:lnTo>
                  <a:lnTo>
                    <a:pt x="65697" y="160451"/>
                  </a:lnTo>
                  <a:lnTo>
                    <a:pt x="90106" y="122097"/>
                  </a:lnTo>
                  <a:lnTo>
                    <a:pt x="122110" y="90093"/>
                  </a:lnTo>
                  <a:lnTo>
                    <a:pt x="160451" y="65697"/>
                  </a:lnTo>
                  <a:lnTo>
                    <a:pt x="203911" y="50139"/>
                  </a:lnTo>
                  <a:lnTo>
                    <a:pt x="251206" y="44665"/>
                  </a:lnTo>
                  <a:lnTo>
                    <a:pt x="269163" y="45440"/>
                  </a:lnTo>
                  <a:lnTo>
                    <a:pt x="308190" y="52641"/>
                  </a:lnTo>
                  <a:lnTo>
                    <a:pt x="344589" y="67043"/>
                  </a:lnTo>
                  <a:lnTo>
                    <a:pt x="385318" y="94348"/>
                  </a:lnTo>
                  <a:lnTo>
                    <a:pt x="416521" y="127660"/>
                  </a:lnTo>
                  <a:lnTo>
                    <a:pt x="429285" y="146799"/>
                  </a:lnTo>
                  <a:lnTo>
                    <a:pt x="386359" y="159105"/>
                  </a:lnTo>
                  <a:lnTo>
                    <a:pt x="425373" y="194627"/>
                  </a:lnTo>
                  <a:lnTo>
                    <a:pt x="493052" y="175602"/>
                  </a:lnTo>
                  <a:lnTo>
                    <a:pt x="505790" y="106311"/>
                  </a:lnTo>
                  <a:close/>
                </a:path>
                <a:path w="1018540" h="502919">
                  <a:moveTo>
                    <a:pt x="895438" y="251206"/>
                  </a:moveTo>
                  <a:lnTo>
                    <a:pt x="885393" y="201422"/>
                  </a:lnTo>
                  <a:lnTo>
                    <a:pt x="862825" y="167944"/>
                  </a:lnTo>
                  <a:lnTo>
                    <a:pt x="857986" y="160756"/>
                  </a:lnTo>
                  <a:lnTo>
                    <a:pt x="850773" y="155905"/>
                  </a:lnTo>
                  <a:lnTo>
                    <a:pt x="850773" y="251206"/>
                  </a:lnTo>
                  <a:lnTo>
                    <a:pt x="844232" y="283591"/>
                  </a:lnTo>
                  <a:lnTo>
                    <a:pt x="826376" y="310057"/>
                  </a:lnTo>
                  <a:lnTo>
                    <a:pt x="799909" y="327926"/>
                  </a:lnTo>
                  <a:lnTo>
                    <a:pt x="767524" y="334479"/>
                  </a:lnTo>
                  <a:lnTo>
                    <a:pt x="735152" y="327926"/>
                  </a:lnTo>
                  <a:lnTo>
                    <a:pt x="708672" y="310057"/>
                  </a:lnTo>
                  <a:lnTo>
                    <a:pt x="690816" y="283591"/>
                  </a:lnTo>
                  <a:lnTo>
                    <a:pt x="684263" y="251206"/>
                  </a:lnTo>
                  <a:lnTo>
                    <a:pt x="690816" y="218833"/>
                  </a:lnTo>
                  <a:lnTo>
                    <a:pt x="708672" y="192366"/>
                  </a:lnTo>
                  <a:lnTo>
                    <a:pt x="735152" y="174498"/>
                  </a:lnTo>
                  <a:lnTo>
                    <a:pt x="767524" y="167944"/>
                  </a:lnTo>
                  <a:lnTo>
                    <a:pt x="799909" y="174498"/>
                  </a:lnTo>
                  <a:lnTo>
                    <a:pt x="826376" y="192366"/>
                  </a:lnTo>
                  <a:lnTo>
                    <a:pt x="844232" y="218833"/>
                  </a:lnTo>
                  <a:lnTo>
                    <a:pt x="850773" y="251206"/>
                  </a:lnTo>
                  <a:lnTo>
                    <a:pt x="850773" y="155905"/>
                  </a:lnTo>
                  <a:lnTo>
                    <a:pt x="817321" y="133350"/>
                  </a:lnTo>
                  <a:lnTo>
                    <a:pt x="767524" y="123291"/>
                  </a:lnTo>
                  <a:lnTo>
                    <a:pt x="717740" y="133350"/>
                  </a:lnTo>
                  <a:lnTo>
                    <a:pt x="677075" y="160756"/>
                  </a:lnTo>
                  <a:lnTo>
                    <a:pt x="649655" y="201422"/>
                  </a:lnTo>
                  <a:lnTo>
                    <a:pt x="639597" y="251206"/>
                  </a:lnTo>
                  <a:lnTo>
                    <a:pt x="649655" y="301002"/>
                  </a:lnTo>
                  <a:lnTo>
                    <a:pt x="677075" y="341668"/>
                  </a:lnTo>
                  <a:lnTo>
                    <a:pt x="717740" y="369087"/>
                  </a:lnTo>
                  <a:lnTo>
                    <a:pt x="767524" y="379133"/>
                  </a:lnTo>
                  <a:lnTo>
                    <a:pt x="817321" y="369087"/>
                  </a:lnTo>
                  <a:lnTo>
                    <a:pt x="857986" y="341668"/>
                  </a:lnTo>
                  <a:lnTo>
                    <a:pt x="862825" y="334479"/>
                  </a:lnTo>
                  <a:lnTo>
                    <a:pt x="885393" y="301002"/>
                  </a:lnTo>
                  <a:lnTo>
                    <a:pt x="895438" y="251206"/>
                  </a:lnTo>
                  <a:close/>
                </a:path>
                <a:path w="1018540" h="502919">
                  <a:moveTo>
                    <a:pt x="1018032" y="251218"/>
                  </a:moveTo>
                  <a:lnTo>
                    <a:pt x="1013980" y="206057"/>
                  </a:lnTo>
                  <a:lnTo>
                    <a:pt x="1002322" y="163550"/>
                  </a:lnTo>
                  <a:lnTo>
                    <a:pt x="983742" y="124421"/>
                  </a:lnTo>
                  <a:lnTo>
                    <a:pt x="973391" y="109778"/>
                  </a:lnTo>
                  <a:lnTo>
                    <a:pt x="973391" y="251218"/>
                  </a:lnTo>
                  <a:lnTo>
                    <a:pt x="967930" y="298513"/>
                  </a:lnTo>
                  <a:lnTo>
                    <a:pt x="952373" y="341972"/>
                  </a:lnTo>
                  <a:lnTo>
                    <a:pt x="927963" y="380326"/>
                  </a:lnTo>
                  <a:lnTo>
                    <a:pt x="895959" y="412330"/>
                  </a:lnTo>
                  <a:lnTo>
                    <a:pt x="857605" y="436740"/>
                  </a:lnTo>
                  <a:lnTo>
                    <a:pt x="814146" y="452297"/>
                  </a:lnTo>
                  <a:lnTo>
                    <a:pt x="766851" y="457771"/>
                  </a:lnTo>
                  <a:lnTo>
                    <a:pt x="719556" y="452297"/>
                  </a:lnTo>
                  <a:lnTo>
                    <a:pt x="676109" y="436740"/>
                  </a:lnTo>
                  <a:lnTo>
                    <a:pt x="637755" y="412330"/>
                  </a:lnTo>
                  <a:lnTo>
                    <a:pt x="605751" y="380326"/>
                  </a:lnTo>
                  <a:lnTo>
                    <a:pt x="581342" y="341972"/>
                  </a:lnTo>
                  <a:lnTo>
                    <a:pt x="565772" y="298513"/>
                  </a:lnTo>
                  <a:lnTo>
                    <a:pt x="560311" y="251218"/>
                  </a:lnTo>
                  <a:lnTo>
                    <a:pt x="565772" y="203911"/>
                  </a:lnTo>
                  <a:lnTo>
                    <a:pt x="581342" y="160451"/>
                  </a:lnTo>
                  <a:lnTo>
                    <a:pt x="605751" y="122097"/>
                  </a:lnTo>
                  <a:lnTo>
                    <a:pt x="637755" y="90093"/>
                  </a:lnTo>
                  <a:lnTo>
                    <a:pt x="676109" y="65684"/>
                  </a:lnTo>
                  <a:lnTo>
                    <a:pt x="719556" y="50126"/>
                  </a:lnTo>
                  <a:lnTo>
                    <a:pt x="766851" y="44665"/>
                  </a:lnTo>
                  <a:lnTo>
                    <a:pt x="814146" y="50126"/>
                  </a:lnTo>
                  <a:lnTo>
                    <a:pt x="857605" y="65684"/>
                  </a:lnTo>
                  <a:lnTo>
                    <a:pt x="895959" y="90093"/>
                  </a:lnTo>
                  <a:lnTo>
                    <a:pt x="927963" y="122097"/>
                  </a:lnTo>
                  <a:lnTo>
                    <a:pt x="952373" y="160451"/>
                  </a:lnTo>
                  <a:lnTo>
                    <a:pt x="967930" y="203911"/>
                  </a:lnTo>
                  <a:lnTo>
                    <a:pt x="973391" y="251218"/>
                  </a:lnTo>
                  <a:lnTo>
                    <a:pt x="973391" y="109778"/>
                  </a:lnTo>
                  <a:lnTo>
                    <a:pt x="958964" y="89357"/>
                  </a:lnTo>
                  <a:lnTo>
                    <a:pt x="928687" y="59080"/>
                  </a:lnTo>
                  <a:lnTo>
                    <a:pt x="908291" y="44665"/>
                  </a:lnTo>
                  <a:lnTo>
                    <a:pt x="893622" y="34290"/>
                  </a:lnTo>
                  <a:lnTo>
                    <a:pt x="854494" y="15709"/>
                  </a:lnTo>
                  <a:lnTo>
                    <a:pt x="811999" y="4038"/>
                  </a:lnTo>
                  <a:lnTo>
                    <a:pt x="766851" y="0"/>
                  </a:lnTo>
                  <a:lnTo>
                    <a:pt x="721702" y="4038"/>
                  </a:lnTo>
                  <a:lnTo>
                    <a:pt x="679196" y="15709"/>
                  </a:lnTo>
                  <a:lnTo>
                    <a:pt x="640067" y="34290"/>
                  </a:lnTo>
                  <a:lnTo>
                    <a:pt x="605002" y="59080"/>
                  </a:lnTo>
                  <a:lnTo>
                    <a:pt x="574725" y="89357"/>
                  </a:lnTo>
                  <a:lnTo>
                    <a:pt x="549948" y="124421"/>
                  </a:lnTo>
                  <a:lnTo>
                    <a:pt x="531368" y="163550"/>
                  </a:lnTo>
                  <a:lnTo>
                    <a:pt x="519696" y="206057"/>
                  </a:lnTo>
                  <a:lnTo>
                    <a:pt x="515645" y="251218"/>
                  </a:lnTo>
                  <a:lnTo>
                    <a:pt x="519696" y="296367"/>
                  </a:lnTo>
                  <a:lnTo>
                    <a:pt x="531368" y="338874"/>
                  </a:lnTo>
                  <a:lnTo>
                    <a:pt x="549948" y="378002"/>
                  </a:lnTo>
                  <a:lnTo>
                    <a:pt x="574725" y="413067"/>
                  </a:lnTo>
                  <a:lnTo>
                    <a:pt x="605002" y="443344"/>
                  </a:lnTo>
                  <a:lnTo>
                    <a:pt x="640067" y="468122"/>
                  </a:lnTo>
                  <a:lnTo>
                    <a:pt x="679196" y="486702"/>
                  </a:lnTo>
                  <a:lnTo>
                    <a:pt x="721702" y="498373"/>
                  </a:lnTo>
                  <a:lnTo>
                    <a:pt x="766851" y="502424"/>
                  </a:lnTo>
                  <a:lnTo>
                    <a:pt x="811999" y="498373"/>
                  </a:lnTo>
                  <a:lnTo>
                    <a:pt x="854494" y="486702"/>
                  </a:lnTo>
                  <a:lnTo>
                    <a:pt x="893622" y="468122"/>
                  </a:lnTo>
                  <a:lnTo>
                    <a:pt x="928687" y="443344"/>
                  </a:lnTo>
                  <a:lnTo>
                    <a:pt x="958964" y="413067"/>
                  </a:lnTo>
                  <a:lnTo>
                    <a:pt x="983742" y="378002"/>
                  </a:lnTo>
                  <a:lnTo>
                    <a:pt x="1002322" y="338874"/>
                  </a:lnTo>
                  <a:lnTo>
                    <a:pt x="1013980" y="296367"/>
                  </a:lnTo>
                  <a:lnTo>
                    <a:pt x="1018032" y="251218"/>
                  </a:lnTo>
                  <a:close/>
                </a:path>
              </a:pathLst>
            </a:custGeom>
            <a:solidFill>
              <a:srgbClr val="00BBBC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4" name="object 8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52349" y="369443"/>
              <a:ext cx="966165" cy="672446"/>
            </a:xfrm>
            <a:prstGeom prst="rect">
              <a:avLst/>
            </a:prstGeom>
          </p:spPr>
        </p:pic>
      </p:grpSp>
      <p:sp>
        <p:nvSpPr>
          <p:cNvPr id="85" name="object 85"/>
          <p:cNvSpPr/>
          <p:nvPr/>
        </p:nvSpPr>
        <p:spPr>
          <a:xfrm>
            <a:off x="432004" y="432007"/>
            <a:ext cx="1890395" cy="471805"/>
          </a:xfrm>
          <a:custGeom>
            <a:avLst/>
            <a:gdLst/>
            <a:ahLst/>
            <a:cxnLst/>
            <a:rect l="l" t="t" r="r" b="b"/>
            <a:pathLst>
              <a:path w="1890395" h="471805">
                <a:moveTo>
                  <a:pt x="1646123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646123" y="471754"/>
                </a:lnTo>
                <a:lnTo>
                  <a:pt x="1695316" y="466961"/>
                </a:lnTo>
                <a:lnTo>
                  <a:pt x="1741136" y="453216"/>
                </a:lnTo>
                <a:lnTo>
                  <a:pt x="1782598" y="431468"/>
                </a:lnTo>
                <a:lnTo>
                  <a:pt x="1818724" y="402664"/>
                </a:lnTo>
                <a:lnTo>
                  <a:pt x="1848530" y="367754"/>
                </a:lnTo>
                <a:lnTo>
                  <a:pt x="1871035" y="327687"/>
                </a:lnTo>
                <a:lnTo>
                  <a:pt x="1885258" y="283412"/>
                </a:lnTo>
                <a:lnTo>
                  <a:pt x="1890217" y="235877"/>
                </a:lnTo>
                <a:lnTo>
                  <a:pt x="1885258" y="188338"/>
                </a:lnTo>
                <a:lnTo>
                  <a:pt x="1871035" y="144060"/>
                </a:lnTo>
                <a:lnTo>
                  <a:pt x="1848530" y="103993"/>
                </a:lnTo>
                <a:lnTo>
                  <a:pt x="1818724" y="69084"/>
                </a:lnTo>
                <a:lnTo>
                  <a:pt x="1782598" y="40282"/>
                </a:lnTo>
                <a:lnTo>
                  <a:pt x="1741136" y="18535"/>
                </a:lnTo>
                <a:lnTo>
                  <a:pt x="1695316" y="4791"/>
                </a:lnTo>
                <a:lnTo>
                  <a:pt x="164612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22727" y="529198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乾淨回收知多少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032391" y="7643032"/>
            <a:ext cx="55816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655" algn="l"/>
              </a:tabLst>
            </a:pPr>
            <a:r>
              <a:rPr lang="en-US" altLang="zh-HK" sz="1300" dirty="0" smtClean="0">
                <a:solidFill>
                  <a:srgbClr val="034EA2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Arial" panose="020B0604020202020204" pitchFamily="34" charset="0"/>
              </a:rPr>
              <a:t>✓</a:t>
            </a:r>
            <a:r>
              <a:rPr lang="en-US" altLang="zh-HK" sz="1300" b="1" dirty="0" smtClean="0">
                <a:solidFill>
                  <a:srgbClr val="034EA2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Arial" panose="020B0604020202020204" pitchFamily="34" charset="0"/>
              </a:rPr>
              <a:t>|</a:t>
            </a:r>
            <a:r>
              <a:rPr lang="en-US" altLang="zh-HK" sz="1300" dirty="0" smtClean="0">
                <a:solidFill>
                  <a:srgbClr val="034EA2"/>
                </a:solidFill>
                <a:latin typeface="Arial" panose="020B0604020202020204" pitchFamily="34" charset="0"/>
                <a:ea typeface="細明體" panose="02020509000000000000" pitchFamily="49" charset="-120"/>
                <a:cs typeface="Arial" panose="020B0604020202020204" pitchFamily="34" charset="0"/>
              </a:rPr>
              <a:t>X</a:t>
            </a:r>
            <a:endParaRPr lang="en-US" altLang="zh-HK" sz="1300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371584" y="7643032"/>
            <a:ext cx="55816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655" algn="l"/>
              </a:tabLst>
            </a:pPr>
            <a:r>
              <a:rPr lang="en-US" altLang="zh-HK" sz="1300" dirty="0" smtClean="0">
                <a:solidFill>
                  <a:srgbClr val="034EA2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Arial" panose="020B0604020202020204" pitchFamily="34" charset="0"/>
              </a:rPr>
              <a:t>✓</a:t>
            </a:r>
            <a:r>
              <a:rPr lang="en-US" altLang="zh-HK" sz="1300" b="1" dirty="0" smtClean="0">
                <a:solidFill>
                  <a:srgbClr val="034EA2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Arial" panose="020B0604020202020204" pitchFamily="34" charset="0"/>
              </a:rPr>
              <a:t>|</a:t>
            </a:r>
            <a:r>
              <a:rPr lang="en-US" altLang="zh-HK" sz="1300" dirty="0" smtClean="0">
                <a:solidFill>
                  <a:srgbClr val="034EA2"/>
                </a:solidFill>
                <a:latin typeface="Arial" panose="020B0604020202020204" pitchFamily="34" charset="0"/>
                <a:ea typeface="細明體" panose="02020509000000000000" pitchFamily="49" charset="-120"/>
                <a:cs typeface="Arial" panose="020B0604020202020204" pitchFamily="34" charset="0"/>
              </a:rPr>
              <a:t>X</a:t>
            </a:r>
            <a:endParaRPr lang="en-US" altLang="zh-HK" sz="1300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1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998" y="432003"/>
            <a:ext cx="6696075" cy="802005"/>
            <a:chOff x="431998" y="432003"/>
            <a:chExt cx="6696075" cy="802005"/>
          </a:xfrm>
        </p:grpSpPr>
        <p:sp>
          <p:nvSpPr>
            <p:cNvPr id="3" name="object 3"/>
            <p:cNvSpPr/>
            <p:nvPr/>
          </p:nvSpPr>
          <p:spPr>
            <a:xfrm>
              <a:off x="431998" y="432003"/>
              <a:ext cx="6696075" cy="802005"/>
            </a:xfrm>
            <a:custGeom>
              <a:avLst/>
              <a:gdLst/>
              <a:ahLst/>
              <a:cxnLst/>
              <a:rect l="l" t="t" r="r" b="b"/>
              <a:pathLst>
                <a:path w="6696075" h="802005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85597"/>
                  </a:lnTo>
                  <a:lnTo>
                    <a:pt x="5704" y="635123"/>
                  </a:lnTo>
                  <a:lnTo>
                    <a:pt x="21955" y="680587"/>
                  </a:lnTo>
                  <a:lnTo>
                    <a:pt x="47454" y="720693"/>
                  </a:lnTo>
                  <a:lnTo>
                    <a:pt x="80904" y="754144"/>
                  </a:lnTo>
                  <a:lnTo>
                    <a:pt x="121011" y="779643"/>
                  </a:lnTo>
                  <a:lnTo>
                    <a:pt x="166475" y="795893"/>
                  </a:lnTo>
                  <a:lnTo>
                    <a:pt x="216001" y="801598"/>
                  </a:lnTo>
                  <a:lnTo>
                    <a:pt x="6479997" y="801598"/>
                  </a:lnTo>
                  <a:lnTo>
                    <a:pt x="6529527" y="795893"/>
                  </a:lnTo>
                  <a:lnTo>
                    <a:pt x="6574993" y="779643"/>
                  </a:lnTo>
                  <a:lnTo>
                    <a:pt x="6615099" y="754144"/>
                  </a:lnTo>
                  <a:lnTo>
                    <a:pt x="6648548" y="720693"/>
                  </a:lnTo>
                  <a:lnTo>
                    <a:pt x="6674045" y="680587"/>
                  </a:lnTo>
                  <a:lnTo>
                    <a:pt x="6690294" y="635123"/>
                  </a:lnTo>
                  <a:lnTo>
                    <a:pt x="6695998" y="585597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48006" y="641106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844" y="724808"/>
              <a:ext cx="161709" cy="21598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42300" y="542228"/>
            <a:ext cx="4034790" cy="5255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看圖配對題：以下物品由哪種再生物料循環再造？請配對並將正確答案填在空格內。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5173" y="1977000"/>
            <a:ext cx="3270250" cy="2202815"/>
            <a:chOff x="435173" y="1977000"/>
            <a:chExt cx="3270250" cy="22028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690" y="1977009"/>
              <a:ext cx="3250603" cy="165341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4698" y="1986525"/>
              <a:ext cx="3251200" cy="2183765"/>
            </a:xfrm>
            <a:custGeom>
              <a:avLst/>
              <a:gdLst/>
              <a:ahLst/>
              <a:cxnLst/>
              <a:rect l="l" t="t" r="r" b="b"/>
              <a:pathLst>
                <a:path w="3251200" h="218376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967268"/>
                  </a:lnTo>
                  <a:lnTo>
                    <a:pt x="5704" y="2016794"/>
                  </a:lnTo>
                  <a:lnTo>
                    <a:pt x="21955" y="2062258"/>
                  </a:lnTo>
                  <a:lnTo>
                    <a:pt x="47454" y="2102364"/>
                  </a:lnTo>
                  <a:lnTo>
                    <a:pt x="80904" y="2135815"/>
                  </a:lnTo>
                  <a:lnTo>
                    <a:pt x="121011" y="2161314"/>
                  </a:lnTo>
                  <a:lnTo>
                    <a:pt x="166475" y="2177564"/>
                  </a:lnTo>
                  <a:lnTo>
                    <a:pt x="216001" y="2183269"/>
                  </a:lnTo>
                  <a:lnTo>
                    <a:pt x="3034601" y="2183269"/>
                  </a:lnTo>
                  <a:lnTo>
                    <a:pt x="3084127" y="2177564"/>
                  </a:lnTo>
                  <a:lnTo>
                    <a:pt x="3129592" y="2161314"/>
                  </a:lnTo>
                  <a:lnTo>
                    <a:pt x="3169698" y="2135815"/>
                  </a:lnTo>
                  <a:lnTo>
                    <a:pt x="3203148" y="2102364"/>
                  </a:lnTo>
                  <a:lnTo>
                    <a:pt x="3228647" y="2062258"/>
                  </a:lnTo>
                  <a:lnTo>
                    <a:pt x="3244898" y="2016794"/>
                  </a:lnTo>
                  <a:lnTo>
                    <a:pt x="3250603" y="1967268"/>
                  </a:lnTo>
                  <a:lnTo>
                    <a:pt x="3250603" y="216001"/>
                  </a:lnTo>
                  <a:lnTo>
                    <a:pt x="3244898" y="166475"/>
                  </a:lnTo>
                  <a:lnTo>
                    <a:pt x="3228647" y="121011"/>
                  </a:lnTo>
                  <a:lnTo>
                    <a:pt x="3203148" y="80904"/>
                  </a:lnTo>
                  <a:lnTo>
                    <a:pt x="3169698" y="47454"/>
                  </a:lnTo>
                  <a:lnTo>
                    <a:pt x="3129592" y="21955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2475" y="3758946"/>
            <a:ext cx="44195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魚糧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0000" y="3621426"/>
            <a:ext cx="3240405" cy="554990"/>
            <a:chOff x="450000" y="3621426"/>
            <a:chExt cx="3240405" cy="554990"/>
          </a:xfrm>
        </p:grpSpPr>
        <p:sp>
          <p:nvSpPr>
            <p:cNvPr id="12" name="object 12"/>
            <p:cNvSpPr/>
            <p:nvPr/>
          </p:nvSpPr>
          <p:spPr>
            <a:xfrm>
              <a:off x="450000" y="3630951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91525" y="3632229"/>
              <a:ext cx="0" cy="544195"/>
            </a:xfrm>
            <a:custGeom>
              <a:avLst/>
              <a:gdLst/>
              <a:ahLst/>
              <a:cxnLst/>
              <a:rect l="l" t="t" r="r" b="b"/>
              <a:pathLst>
                <a:path h="544195">
                  <a:moveTo>
                    <a:pt x="0" y="0"/>
                  </a:moveTo>
                  <a:lnTo>
                    <a:pt x="0" y="54361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858348" y="1977000"/>
            <a:ext cx="3270250" cy="2202815"/>
            <a:chOff x="3858348" y="1977000"/>
            <a:chExt cx="3270250" cy="220281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7873" y="1977009"/>
              <a:ext cx="3250603" cy="165341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867873" y="1986525"/>
              <a:ext cx="3251200" cy="2183765"/>
            </a:xfrm>
            <a:custGeom>
              <a:avLst/>
              <a:gdLst/>
              <a:ahLst/>
              <a:cxnLst/>
              <a:rect l="l" t="t" r="r" b="b"/>
              <a:pathLst>
                <a:path w="3251200" h="218376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967268"/>
                  </a:lnTo>
                  <a:lnTo>
                    <a:pt x="5704" y="2016794"/>
                  </a:lnTo>
                  <a:lnTo>
                    <a:pt x="21955" y="2062258"/>
                  </a:lnTo>
                  <a:lnTo>
                    <a:pt x="47454" y="2102364"/>
                  </a:lnTo>
                  <a:lnTo>
                    <a:pt x="80904" y="2135815"/>
                  </a:lnTo>
                  <a:lnTo>
                    <a:pt x="121011" y="2161314"/>
                  </a:lnTo>
                  <a:lnTo>
                    <a:pt x="166475" y="2177564"/>
                  </a:lnTo>
                  <a:lnTo>
                    <a:pt x="216001" y="2183269"/>
                  </a:lnTo>
                  <a:lnTo>
                    <a:pt x="3034601" y="2183269"/>
                  </a:lnTo>
                  <a:lnTo>
                    <a:pt x="3084127" y="2177564"/>
                  </a:lnTo>
                  <a:lnTo>
                    <a:pt x="3129592" y="2161314"/>
                  </a:lnTo>
                  <a:lnTo>
                    <a:pt x="3169698" y="2135815"/>
                  </a:lnTo>
                  <a:lnTo>
                    <a:pt x="3203148" y="2102364"/>
                  </a:lnTo>
                  <a:lnTo>
                    <a:pt x="3228647" y="2062258"/>
                  </a:lnTo>
                  <a:lnTo>
                    <a:pt x="3244898" y="2016794"/>
                  </a:lnTo>
                  <a:lnTo>
                    <a:pt x="3250603" y="1967268"/>
                  </a:lnTo>
                  <a:lnTo>
                    <a:pt x="3250603" y="216001"/>
                  </a:lnTo>
                  <a:lnTo>
                    <a:pt x="3244898" y="166475"/>
                  </a:lnTo>
                  <a:lnTo>
                    <a:pt x="3228647" y="121011"/>
                  </a:lnTo>
                  <a:lnTo>
                    <a:pt x="3203148" y="80904"/>
                  </a:lnTo>
                  <a:lnTo>
                    <a:pt x="3169698" y="47454"/>
                  </a:lnTo>
                  <a:lnTo>
                    <a:pt x="3129592" y="21955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025649" y="3758946"/>
            <a:ext cx="6502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環保磚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873174" y="3621426"/>
            <a:ext cx="3240405" cy="554990"/>
            <a:chOff x="3873174" y="3621426"/>
            <a:chExt cx="3240405" cy="554990"/>
          </a:xfrm>
        </p:grpSpPr>
        <p:sp>
          <p:nvSpPr>
            <p:cNvPr id="19" name="object 19"/>
            <p:cNvSpPr/>
            <p:nvPr/>
          </p:nvSpPr>
          <p:spPr>
            <a:xfrm>
              <a:off x="3873174" y="3630951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819125" y="3632229"/>
              <a:ext cx="0" cy="544195"/>
            </a:xfrm>
            <a:custGeom>
              <a:avLst/>
              <a:gdLst/>
              <a:ahLst/>
              <a:cxnLst/>
              <a:rect l="l" t="t" r="r" b="b"/>
              <a:pathLst>
                <a:path h="544195">
                  <a:moveTo>
                    <a:pt x="0" y="0"/>
                  </a:moveTo>
                  <a:lnTo>
                    <a:pt x="0" y="54361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35173" y="4359310"/>
            <a:ext cx="3270250" cy="2202815"/>
            <a:chOff x="435173" y="4359310"/>
            <a:chExt cx="3270250" cy="220281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699" y="4359313"/>
              <a:ext cx="3250593" cy="165342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44698" y="4368835"/>
              <a:ext cx="3251200" cy="2183765"/>
            </a:xfrm>
            <a:custGeom>
              <a:avLst/>
              <a:gdLst/>
              <a:ahLst/>
              <a:cxnLst/>
              <a:rect l="l" t="t" r="r" b="b"/>
              <a:pathLst>
                <a:path w="3251200" h="218376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967268"/>
                  </a:lnTo>
                  <a:lnTo>
                    <a:pt x="5704" y="2016794"/>
                  </a:lnTo>
                  <a:lnTo>
                    <a:pt x="21955" y="2062258"/>
                  </a:lnTo>
                  <a:lnTo>
                    <a:pt x="47454" y="2102364"/>
                  </a:lnTo>
                  <a:lnTo>
                    <a:pt x="80904" y="2135815"/>
                  </a:lnTo>
                  <a:lnTo>
                    <a:pt x="121011" y="2161314"/>
                  </a:lnTo>
                  <a:lnTo>
                    <a:pt x="166475" y="2177564"/>
                  </a:lnTo>
                  <a:lnTo>
                    <a:pt x="216001" y="2183269"/>
                  </a:lnTo>
                  <a:lnTo>
                    <a:pt x="3034601" y="2183269"/>
                  </a:lnTo>
                  <a:lnTo>
                    <a:pt x="3084127" y="2177564"/>
                  </a:lnTo>
                  <a:lnTo>
                    <a:pt x="3129592" y="2161314"/>
                  </a:lnTo>
                  <a:lnTo>
                    <a:pt x="3169698" y="2135815"/>
                  </a:lnTo>
                  <a:lnTo>
                    <a:pt x="3203148" y="2102364"/>
                  </a:lnTo>
                  <a:lnTo>
                    <a:pt x="3228647" y="2062258"/>
                  </a:lnTo>
                  <a:lnTo>
                    <a:pt x="3244898" y="2016794"/>
                  </a:lnTo>
                  <a:lnTo>
                    <a:pt x="3250603" y="1967268"/>
                  </a:lnTo>
                  <a:lnTo>
                    <a:pt x="3250603" y="216001"/>
                  </a:lnTo>
                  <a:lnTo>
                    <a:pt x="3244898" y="166475"/>
                  </a:lnTo>
                  <a:lnTo>
                    <a:pt x="3228647" y="121011"/>
                  </a:lnTo>
                  <a:lnTo>
                    <a:pt x="3203148" y="80904"/>
                  </a:lnTo>
                  <a:lnTo>
                    <a:pt x="3169698" y="47454"/>
                  </a:lnTo>
                  <a:lnTo>
                    <a:pt x="3129592" y="21955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02475" y="6141258"/>
            <a:ext cx="10668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遊樂場地墊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0000" y="6003743"/>
            <a:ext cx="3240405" cy="554990"/>
            <a:chOff x="450000" y="6003743"/>
            <a:chExt cx="3240405" cy="554990"/>
          </a:xfrm>
        </p:grpSpPr>
        <p:sp>
          <p:nvSpPr>
            <p:cNvPr id="26" name="object 26"/>
            <p:cNvSpPr/>
            <p:nvPr/>
          </p:nvSpPr>
          <p:spPr>
            <a:xfrm>
              <a:off x="450000" y="6013268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817999" y="6014546"/>
              <a:ext cx="0" cy="544195"/>
            </a:xfrm>
            <a:custGeom>
              <a:avLst/>
              <a:gdLst/>
              <a:ahLst/>
              <a:cxnLst/>
              <a:rect l="l" t="t" r="r" b="b"/>
              <a:pathLst>
                <a:path h="544195">
                  <a:moveTo>
                    <a:pt x="0" y="0"/>
                  </a:moveTo>
                  <a:lnTo>
                    <a:pt x="0" y="54361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858348" y="4359310"/>
            <a:ext cx="3270250" cy="2202815"/>
            <a:chOff x="3858348" y="4359310"/>
            <a:chExt cx="3270250" cy="2202815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7873" y="4359313"/>
              <a:ext cx="3250603" cy="165342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867873" y="4368835"/>
              <a:ext cx="3251200" cy="2183765"/>
            </a:xfrm>
            <a:custGeom>
              <a:avLst/>
              <a:gdLst/>
              <a:ahLst/>
              <a:cxnLst/>
              <a:rect l="l" t="t" r="r" b="b"/>
              <a:pathLst>
                <a:path w="3251200" h="218376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967268"/>
                  </a:lnTo>
                  <a:lnTo>
                    <a:pt x="5704" y="2016794"/>
                  </a:lnTo>
                  <a:lnTo>
                    <a:pt x="21955" y="2062258"/>
                  </a:lnTo>
                  <a:lnTo>
                    <a:pt x="47454" y="2102364"/>
                  </a:lnTo>
                  <a:lnTo>
                    <a:pt x="80904" y="2135815"/>
                  </a:lnTo>
                  <a:lnTo>
                    <a:pt x="121011" y="2161314"/>
                  </a:lnTo>
                  <a:lnTo>
                    <a:pt x="166475" y="2177564"/>
                  </a:lnTo>
                  <a:lnTo>
                    <a:pt x="216001" y="2183269"/>
                  </a:lnTo>
                  <a:lnTo>
                    <a:pt x="3034601" y="2183269"/>
                  </a:lnTo>
                  <a:lnTo>
                    <a:pt x="3084127" y="2177564"/>
                  </a:lnTo>
                  <a:lnTo>
                    <a:pt x="3129592" y="2161314"/>
                  </a:lnTo>
                  <a:lnTo>
                    <a:pt x="3169698" y="2135815"/>
                  </a:lnTo>
                  <a:lnTo>
                    <a:pt x="3203148" y="2102364"/>
                  </a:lnTo>
                  <a:lnTo>
                    <a:pt x="3228647" y="2062258"/>
                  </a:lnTo>
                  <a:lnTo>
                    <a:pt x="3244898" y="2016794"/>
                  </a:lnTo>
                  <a:lnTo>
                    <a:pt x="3250603" y="1967268"/>
                  </a:lnTo>
                  <a:lnTo>
                    <a:pt x="3250603" y="216001"/>
                  </a:lnTo>
                  <a:lnTo>
                    <a:pt x="3244898" y="166475"/>
                  </a:lnTo>
                  <a:lnTo>
                    <a:pt x="3228647" y="121011"/>
                  </a:lnTo>
                  <a:lnTo>
                    <a:pt x="3203148" y="80904"/>
                  </a:lnTo>
                  <a:lnTo>
                    <a:pt x="3169698" y="47454"/>
                  </a:lnTo>
                  <a:lnTo>
                    <a:pt x="3129592" y="21955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025649" y="6141258"/>
            <a:ext cx="6502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再造紙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873174" y="6003743"/>
            <a:ext cx="3240405" cy="554990"/>
            <a:chOff x="3873174" y="6003743"/>
            <a:chExt cx="3240405" cy="554990"/>
          </a:xfrm>
        </p:grpSpPr>
        <p:sp>
          <p:nvSpPr>
            <p:cNvPr id="33" name="object 33"/>
            <p:cNvSpPr/>
            <p:nvPr/>
          </p:nvSpPr>
          <p:spPr>
            <a:xfrm>
              <a:off x="3873174" y="6013268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819125" y="6014546"/>
              <a:ext cx="0" cy="544195"/>
            </a:xfrm>
            <a:custGeom>
              <a:avLst/>
              <a:gdLst/>
              <a:ahLst/>
              <a:cxnLst/>
              <a:rect l="l" t="t" r="r" b="b"/>
              <a:pathLst>
                <a:path h="544195">
                  <a:moveTo>
                    <a:pt x="0" y="0"/>
                  </a:moveTo>
                  <a:lnTo>
                    <a:pt x="0" y="54361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5" name="object 35"/>
          <p:cNvSpPr/>
          <p:nvPr/>
        </p:nvSpPr>
        <p:spPr>
          <a:xfrm>
            <a:off x="432005" y="1413605"/>
            <a:ext cx="1566545" cy="383540"/>
          </a:xfrm>
          <a:custGeom>
            <a:avLst/>
            <a:gdLst/>
            <a:ahLst/>
            <a:cxnLst/>
            <a:rect l="l" t="t" r="r" b="b"/>
            <a:pathLst>
              <a:path w="1566545" h="383539">
                <a:moveTo>
                  <a:pt x="1374292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374292" y="383400"/>
                </a:lnTo>
                <a:lnTo>
                  <a:pt x="1418249" y="378337"/>
                </a:lnTo>
                <a:lnTo>
                  <a:pt x="1458601" y="363915"/>
                </a:lnTo>
                <a:lnTo>
                  <a:pt x="1494196" y="341286"/>
                </a:lnTo>
                <a:lnTo>
                  <a:pt x="1523884" y="311600"/>
                </a:lnTo>
                <a:lnTo>
                  <a:pt x="1546514" y="276007"/>
                </a:lnTo>
                <a:lnTo>
                  <a:pt x="1560935" y="235659"/>
                </a:lnTo>
                <a:lnTo>
                  <a:pt x="1565998" y="191706"/>
                </a:lnTo>
                <a:lnTo>
                  <a:pt x="1560935" y="147748"/>
                </a:lnTo>
                <a:lnTo>
                  <a:pt x="1546514" y="107397"/>
                </a:lnTo>
                <a:lnTo>
                  <a:pt x="1523884" y="71802"/>
                </a:lnTo>
                <a:lnTo>
                  <a:pt x="1494196" y="42114"/>
                </a:lnTo>
                <a:lnTo>
                  <a:pt x="1458601" y="19484"/>
                </a:lnTo>
                <a:lnTo>
                  <a:pt x="1418249" y="5062"/>
                </a:lnTo>
                <a:lnTo>
                  <a:pt x="137429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142006" y="1413605"/>
            <a:ext cx="1566545" cy="383540"/>
          </a:xfrm>
          <a:custGeom>
            <a:avLst/>
            <a:gdLst/>
            <a:ahLst/>
            <a:cxnLst/>
            <a:rect l="l" t="t" r="r" b="b"/>
            <a:pathLst>
              <a:path w="1566545" h="383539">
                <a:moveTo>
                  <a:pt x="1374292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374292" y="383400"/>
                </a:lnTo>
                <a:lnTo>
                  <a:pt x="1418249" y="378337"/>
                </a:lnTo>
                <a:lnTo>
                  <a:pt x="1458601" y="363915"/>
                </a:lnTo>
                <a:lnTo>
                  <a:pt x="1494196" y="341286"/>
                </a:lnTo>
                <a:lnTo>
                  <a:pt x="1523884" y="311600"/>
                </a:lnTo>
                <a:lnTo>
                  <a:pt x="1546514" y="276007"/>
                </a:lnTo>
                <a:lnTo>
                  <a:pt x="1560935" y="235659"/>
                </a:lnTo>
                <a:lnTo>
                  <a:pt x="1565998" y="191706"/>
                </a:lnTo>
                <a:lnTo>
                  <a:pt x="1560935" y="147748"/>
                </a:lnTo>
                <a:lnTo>
                  <a:pt x="1546514" y="107397"/>
                </a:lnTo>
                <a:lnTo>
                  <a:pt x="1523884" y="71802"/>
                </a:lnTo>
                <a:lnTo>
                  <a:pt x="1494196" y="42114"/>
                </a:lnTo>
                <a:lnTo>
                  <a:pt x="1458601" y="19484"/>
                </a:lnTo>
                <a:lnTo>
                  <a:pt x="1418249" y="5062"/>
                </a:lnTo>
                <a:lnTo>
                  <a:pt x="137429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52006" y="1413605"/>
            <a:ext cx="1566545" cy="383540"/>
          </a:xfrm>
          <a:custGeom>
            <a:avLst/>
            <a:gdLst/>
            <a:ahLst/>
            <a:cxnLst/>
            <a:rect l="l" t="t" r="r" b="b"/>
            <a:pathLst>
              <a:path w="1566545" h="383539">
                <a:moveTo>
                  <a:pt x="1374292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374292" y="383400"/>
                </a:lnTo>
                <a:lnTo>
                  <a:pt x="1418249" y="378337"/>
                </a:lnTo>
                <a:lnTo>
                  <a:pt x="1458601" y="363915"/>
                </a:lnTo>
                <a:lnTo>
                  <a:pt x="1494196" y="341286"/>
                </a:lnTo>
                <a:lnTo>
                  <a:pt x="1523884" y="311600"/>
                </a:lnTo>
                <a:lnTo>
                  <a:pt x="1546514" y="276007"/>
                </a:lnTo>
                <a:lnTo>
                  <a:pt x="1560935" y="235659"/>
                </a:lnTo>
                <a:lnTo>
                  <a:pt x="1565998" y="191706"/>
                </a:lnTo>
                <a:lnTo>
                  <a:pt x="1560935" y="147748"/>
                </a:lnTo>
                <a:lnTo>
                  <a:pt x="1546514" y="107397"/>
                </a:lnTo>
                <a:lnTo>
                  <a:pt x="1523884" y="71802"/>
                </a:lnTo>
                <a:lnTo>
                  <a:pt x="1494196" y="42114"/>
                </a:lnTo>
                <a:lnTo>
                  <a:pt x="1458601" y="19484"/>
                </a:lnTo>
                <a:lnTo>
                  <a:pt x="1418249" y="5062"/>
                </a:lnTo>
                <a:lnTo>
                  <a:pt x="137429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562005" y="1413605"/>
            <a:ext cx="1566545" cy="383540"/>
          </a:xfrm>
          <a:custGeom>
            <a:avLst/>
            <a:gdLst/>
            <a:ahLst/>
            <a:cxnLst/>
            <a:rect l="l" t="t" r="r" b="b"/>
            <a:pathLst>
              <a:path w="1566545" h="383539">
                <a:moveTo>
                  <a:pt x="1374292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374292" y="383400"/>
                </a:lnTo>
                <a:lnTo>
                  <a:pt x="1418249" y="378337"/>
                </a:lnTo>
                <a:lnTo>
                  <a:pt x="1458601" y="363915"/>
                </a:lnTo>
                <a:lnTo>
                  <a:pt x="1494196" y="341286"/>
                </a:lnTo>
                <a:lnTo>
                  <a:pt x="1523884" y="311600"/>
                </a:lnTo>
                <a:lnTo>
                  <a:pt x="1546514" y="276007"/>
                </a:lnTo>
                <a:lnTo>
                  <a:pt x="1560935" y="235659"/>
                </a:lnTo>
                <a:lnTo>
                  <a:pt x="1565998" y="191706"/>
                </a:lnTo>
                <a:lnTo>
                  <a:pt x="1560935" y="147748"/>
                </a:lnTo>
                <a:lnTo>
                  <a:pt x="1546514" y="107397"/>
                </a:lnTo>
                <a:lnTo>
                  <a:pt x="1523884" y="71802"/>
                </a:lnTo>
                <a:lnTo>
                  <a:pt x="1494196" y="42114"/>
                </a:lnTo>
                <a:lnTo>
                  <a:pt x="1458601" y="19484"/>
                </a:lnTo>
                <a:lnTo>
                  <a:pt x="1418249" y="5062"/>
                </a:lnTo>
                <a:lnTo>
                  <a:pt x="137429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22277" y="1482368"/>
            <a:ext cx="3898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塑膠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32276" y="1482368"/>
            <a:ext cx="3898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紙張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42277" y="1482368"/>
            <a:ext cx="3898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廚餘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61154" y="1482368"/>
            <a:ext cx="572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玻璃樽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31998" y="6960001"/>
            <a:ext cx="6696075" cy="3300095"/>
            <a:chOff x="431998" y="6960001"/>
            <a:chExt cx="6696075" cy="3300095"/>
          </a:xfrm>
        </p:grpSpPr>
        <p:sp>
          <p:nvSpPr>
            <p:cNvPr id="44" name="object 44"/>
            <p:cNvSpPr/>
            <p:nvPr/>
          </p:nvSpPr>
          <p:spPr>
            <a:xfrm>
              <a:off x="431998" y="6960001"/>
              <a:ext cx="6696075" cy="777875"/>
            </a:xfrm>
            <a:custGeom>
              <a:avLst/>
              <a:gdLst/>
              <a:ahLst/>
              <a:cxnLst/>
              <a:rect l="l" t="t" r="r" b="b"/>
              <a:pathLst>
                <a:path w="6696075" h="777875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77595"/>
                  </a:lnTo>
                  <a:lnTo>
                    <a:pt x="6695998" y="777595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48006" y="7157105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800" y="7243499"/>
              <a:ext cx="166751" cy="20769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41523" y="6969532"/>
              <a:ext cx="6677025" cy="3281045"/>
            </a:xfrm>
            <a:custGeom>
              <a:avLst/>
              <a:gdLst/>
              <a:ahLst/>
              <a:cxnLst/>
              <a:rect l="l" t="t" r="r" b="b"/>
              <a:pathLst>
                <a:path w="6677025" h="328104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64941"/>
                  </a:lnTo>
                  <a:lnTo>
                    <a:pt x="5704" y="3114471"/>
                  </a:lnTo>
                  <a:lnTo>
                    <a:pt x="21955" y="3159937"/>
                  </a:lnTo>
                  <a:lnTo>
                    <a:pt x="47454" y="3200043"/>
                  </a:lnTo>
                  <a:lnTo>
                    <a:pt x="80904" y="3233493"/>
                  </a:lnTo>
                  <a:lnTo>
                    <a:pt x="121011" y="3258990"/>
                  </a:lnTo>
                  <a:lnTo>
                    <a:pt x="166475" y="3275239"/>
                  </a:lnTo>
                  <a:lnTo>
                    <a:pt x="216001" y="3280943"/>
                  </a:lnTo>
                  <a:lnTo>
                    <a:pt x="6460947" y="3280943"/>
                  </a:lnTo>
                  <a:lnTo>
                    <a:pt x="6510477" y="3275239"/>
                  </a:lnTo>
                  <a:lnTo>
                    <a:pt x="6555943" y="3258990"/>
                  </a:lnTo>
                  <a:lnTo>
                    <a:pt x="6596049" y="3233493"/>
                  </a:lnTo>
                  <a:lnTo>
                    <a:pt x="6629498" y="3200043"/>
                  </a:lnTo>
                  <a:lnTo>
                    <a:pt x="6654995" y="3159937"/>
                  </a:lnTo>
                  <a:lnTo>
                    <a:pt x="6671244" y="3114471"/>
                  </a:lnTo>
                  <a:lnTo>
                    <a:pt x="6676948" y="3064941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99300" y="7058228"/>
            <a:ext cx="4346575" cy="290335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420"/>
              </a:spcBef>
            </a:pP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是非題：請分辨下列句子，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555625">
              <a:spcBef>
                <a:spcPts val="320"/>
              </a:spcBef>
            </a:pP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正確的請在圓圈內加上</a:t>
            </a:r>
            <a:r>
              <a:rPr sz="1400" b="1" spc="-5" dirty="0">
                <a:solidFill>
                  <a:srgbClr val="002F2F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Noto Sans HK"/>
              </a:rPr>
              <a:t>✓</a:t>
            </a: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；</a:t>
            </a:r>
            <a:r>
              <a:rPr sz="1400" b="1" spc="-5" dirty="0" err="1" smtClean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不正確的請加上</a:t>
            </a:r>
            <a:r>
              <a:rPr lang="en-US" altLang="zh-HK" sz="1400" dirty="0" err="1" smtClean="0">
                <a:solidFill>
                  <a:schemeClr val="tx1"/>
                </a:solidFill>
                <a:latin typeface="Arial" panose="020B0604020202020204" pitchFamily="34" charset="0"/>
                <a:ea typeface="細明體" panose="02020509000000000000" pitchFamily="49" charset="-120"/>
                <a:cs typeface="Arial" panose="020B0604020202020204" pitchFamily="34" charset="0"/>
              </a:rPr>
              <a:t>X</a:t>
            </a:r>
            <a:r>
              <a:rPr sz="1400" b="1" spc="-5" dirty="0" smtClean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14629" indent="-201930">
              <a:lnSpc>
                <a:spcPct val="100000"/>
              </a:lnSpc>
              <a:buAutoNum type="arabicPeriod"/>
              <a:tabLst>
                <a:tab pos="214629" algn="l"/>
              </a:tabLst>
            </a:pPr>
            <a:r>
              <a:rPr sz="1400" b="1" spc="-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回收廢紙前需要用水洗乾淨。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14629" indent="-201930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214629" algn="l"/>
              </a:tabLst>
            </a:pPr>
            <a:r>
              <a:rPr sz="1400" b="1" spc="-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舊書要先除去膠紙、萬字夾、書釘等才能回收。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14629" indent="-201930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214629" algn="l"/>
              </a:tabLst>
            </a:pPr>
            <a:r>
              <a:rPr sz="1400" b="1" spc="-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塑膠食物器皿回收前需要沖洗乾淨並風乾。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14629" indent="-201930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214629" algn="l"/>
              </a:tabLst>
            </a:pPr>
            <a:r>
              <a:rPr sz="1400" b="1" spc="-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行李箱是可回收的物品。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14629" indent="-201930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214629" algn="l"/>
              </a:tabLst>
            </a:pPr>
            <a:r>
              <a:rPr sz="1400" b="1" spc="-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牛奶盒回收前需移除膠蓋、清空並沖洗乾淨。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14629" indent="-201930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214629" algn="l"/>
              </a:tabLst>
            </a:pPr>
            <a:r>
              <a:rPr sz="1400" b="1" spc="-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直接把未清洗的鐵罐和鋁罐放進回收桶。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626538" y="7889972"/>
            <a:ext cx="321945" cy="2199005"/>
            <a:chOff x="6626538" y="7889972"/>
            <a:chExt cx="321945" cy="2199005"/>
          </a:xfrm>
        </p:grpSpPr>
        <p:sp>
          <p:nvSpPr>
            <p:cNvPr id="50" name="object 50"/>
            <p:cNvSpPr/>
            <p:nvPr/>
          </p:nvSpPr>
          <p:spPr>
            <a:xfrm>
              <a:off x="6636063" y="8650409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1"/>
                  </a:lnTo>
                  <a:lnTo>
                    <a:pt x="273236" y="240512"/>
                  </a:lnTo>
                  <a:lnTo>
                    <a:pt x="294703" y="199007"/>
                  </a:lnTo>
                  <a:lnTo>
                    <a:pt x="302412" y="151218"/>
                  </a:lnTo>
                  <a:lnTo>
                    <a:pt x="294703" y="103427"/>
                  </a:lnTo>
                  <a:lnTo>
                    <a:pt x="273236" y="61916"/>
                  </a:lnTo>
                  <a:lnTo>
                    <a:pt x="240503" y="29180"/>
                  </a:lnTo>
                  <a:lnTo>
                    <a:pt x="198996" y="7710"/>
                  </a:lnTo>
                  <a:lnTo>
                    <a:pt x="151206" y="0"/>
                  </a:lnTo>
                  <a:lnTo>
                    <a:pt x="103415" y="7710"/>
                  </a:lnTo>
                  <a:lnTo>
                    <a:pt x="61908" y="29180"/>
                  </a:lnTo>
                  <a:lnTo>
                    <a:pt x="29175" y="61916"/>
                  </a:lnTo>
                  <a:lnTo>
                    <a:pt x="7709" y="103427"/>
                  </a:lnTo>
                  <a:lnTo>
                    <a:pt x="0" y="151218"/>
                  </a:lnTo>
                  <a:lnTo>
                    <a:pt x="7709" y="199007"/>
                  </a:lnTo>
                  <a:lnTo>
                    <a:pt x="29175" y="240512"/>
                  </a:lnTo>
                  <a:lnTo>
                    <a:pt x="61908" y="273241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6636063" y="9401322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1"/>
                  </a:lnTo>
                  <a:lnTo>
                    <a:pt x="273236" y="240512"/>
                  </a:lnTo>
                  <a:lnTo>
                    <a:pt x="294703" y="199007"/>
                  </a:lnTo>
                  <a:lnTo>
                    <a:pt x="302412" y="151218"/>
                  </a:lnTo>
                  <a:lnTo>
                    <a:pt x="294703" y="103427"/>
                  </a:lnTo>
                  <a:lnTo>
                    <a:pt x="273236" y="61916"/>
                  </a:lnTo>
                  <a:lnTo>
                    <a:pt x="240503" y="29180"/>
                  </a:lnTo>
                  <a:lnTo>
                    <a:pt x="198996" y="7710"/>
                  </a:lnTo>
                  <a:lnTo>
                    <a:pt x="151206" y="0"/>
                  </a:lnTo>
                  <a:lnTo>
                    <a:pt x="103415" y="7710"/>
                  </a:lnTo>
                  <a:lnTo>
                    <a:pt x="61908" y="29180"/>
                  </a:lnTo>
                  <a:lnTo>
                    <a:pt x="29175" y="61916"/>
                  </a:lnTo>
                  <a:lnTo>
                    <a:pt x="7709" y="103427"/>
                  </a:lnTo>
                  <a:lnTo>
                    <a:pt x="0" y="151218"/>
                  </a:lnTo>
                  <a:lnTo>
                    <a:pt x="7709" y="199007"/>
                  </a:lnTo>
                  <a:lnTo>
                    <a:pt x="29175" y="240512"/>
                  </a:lnTo>
                  <a:lnTo>
                    <a:pt x="61908" y="273241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6636063" y="8274954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0"/>
                  </a:lnTo>
                  <a:lnTo>
                    <a:pt x="273236" y="240509"/>
                  </a:lnTo>
                  <a:lnTo>
                    <a:pt x="294703" y="199001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9001"/>
                  </a:lnTo>
                  <a:lnTo>
                    <a:pt x="29175" y="240509"/>
                  </a:lnTo>
                  <a:lnTo>
                    <a:pt x="61908" y="273240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6636063" y="7899497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0"/>
                  </a:lnTo>
                  <a:lnTo>
                    <a:pt x="273236" y="240509"/>
                  </a:lnTo>
                  <a:lnTo>
                    <a:pt x="294703" y="199001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9001"/>
                  </a:lnTo>
                  <a:lnTo>
                    <a:pt x="29175" y="240509"/>
                  </a:lnTo>
                  <a:lnTo>
                    <a:pt x="61908" y="273240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6636063" y="9025878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0"/>
                  </a:lnTo>
                  <a:lnTo>
                    <a:pt x="273236" y="240509"/>
                  </a:lnTo>
                  <a:lnTo>
                    <a:pt x="294703" y="199001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9001"/>
                  </a:lnTo>
                  <a:lnTo>
                    <a:pt x="29175" y="240509"/>
                  </a:lnTo>
                  <a:lnTo>
                    <a:pt x="61908" y="273240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6636063" y="9776790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3"/>
                  </a:lnTo>
                  <a:lnTo>
                    <a:pt x="240503" y="273236"/>
                  </a:lnTo>
                  <a:lnTo>
                    <a:pt x="273236" y="240503"/>
                  </a:lnTo>
                  <a:lnTo>
                    <a:pt x="294703" y="198996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8996"/>
                  </a:lnTo>
                  <a:lnTo>
                    <a:pt x="29175" y="240503"/>
                  </a:lnTo>
                  <a:lnTo>
                    <a:pt x="61908" y="273236"/>
                  </a:lnTo>
                  <a:lnTo>
                    <a:pt x="103415" y="294703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80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3933214" y="4274965"/>
            <a:ext cx="3215004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rgbClr val="034EA2"/>
                </a:solidFill>
                <a:latin typeface="微軟正黑體" panose="020B0604030504040204" pitchFamily="34" charset="-120"/>
                <a:ea typeface="+mj-ea"/>
                <a:cs typeface="微軟正黑體" panose="020B0604030504040204" pitchFamily="34" charset="-12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TW" altLang="en-US" spc="75" smtClean="0">
                <a:ea typeface="微軟正黑體" panose="020B0604030504040204" pitchFamily="34" charset="-120"/>
              </a:rPr>
              <a:t>延伸活動資料套</a:t>
            </a:r>
            <a:endParaRPr lang="zh-TW" altLang="en-US" spc="75" dirty="0">
              <a:ea typeface="微軟正黑體" panose="020B0604030504040204" pitchFamily="34" charset="-120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5669779" y="3756007"/>
            <a:ext cx="1458595" cy="471805"/>
          </a:xfrm>
          <a:custGeom>
            <a:avLst/>
            <a:gdLst/>
            <a:ahLst/>
            <a:cxnLst/>
            <a:rect l="l" t="t" r="r" b="b"/>
            <a:pathLst>
              <a:path w="1458595" h="471804">
                <a:moveTo>
                  <a:pt x="1214132" y="0"/>
                </a:moveTo>
                <a:lnTo>
                  <a:pt x="244094" y="0"/>
                </a:lnTo>
                <a:lnTo>
                  <a:pt x="194900" y="4791"/>
                </a:lnTo>
                <a:lnTo>
                  <a:pt x="149081" y="18535"/>
                </a:lnTo>
                <a:lnTo>
                  <a:pt x="107618" y="40282"/>
                </a:lnTo>
                <a:lnTo>
                  <a:pt x="71493" y="69084"/>
                </a:lnTo>
                <a:lnTo>
                  <a:pt x="41687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6"/>
                </a:lnTo>
                <a:lnTo>
                  <a:pt x="19181" y="327693"/>
                </a:lnTo>
                <a:lnTo>
                  <a:pt x="41687" y="367760"/>
                </a:lnTo>
                <a:lnTo>
                  <a:pt x="71493" y="402669"/>
                </a:lnTo>
                <a:lnTo>
                  <a:pt x="107618" y="431471"/>
                </a:lnTo>
                <a:lnTo>
                  <a:pt x="149081" y="453218"/>
                </a:lnTo>
                <a:lnTo>
                  <a:pt x="194900" y="466962"/>
                </a:lnTo>
                <a:lnTo>
                  <a:pt x="244094" y="471754"/>
                </a:lnTo>
                <a:lnTo>
                  <a:pt x="1214132" y="471754"/>
                </a:lnTo>
                <a:lnTo>
                  <a:pt x="1263326" y="466962"/>
                </a:lnTo>
                <a:lnTo>
                  <a:pt x="1309145" y="453218"/>
                </a:lnTo>
                <a:lnTo>
                  <a:pt x="1350608" y="431471"/>
                </a:lnTo>
                <a:lnTo>
                  <a:pt x="1386733" y="402669"/>
                </a:lnTo>
                <a:lnTo>
                  <a:pt x="1416539" y="367760"/>
                </a:lnTo>
                <a:lnTo>
                  <a:pt x="1439044" y="327693"/>
                </a:lnTo>
                <a:lnTo>
                  <a:pt x="1453267" y="283416"/>
                </a:lnTo>
                <a:lnTo>
                  <a:pt x="1458226" y="235877"/>
                </a:lnTo>
                <a:lnTo>
                  <a:pt x="1453267" y="188338"/>
                </a:lnTo>
                <a:lnTo>
                  <a:pt x="1439044" y="144060"/>
                </a:lnTo>
                <a:lnTo>
                  <a:pt x="1416539" y="103993"/>
                </a:lnTo>
                <a:lnTo>
                  <a:pt x="1386733" y="69084"/>
                </a:lnTo>
                <a:lnTo>
                  <a:pt x="1350608" y="40282"/>
                </a:lnTo>
                <a:lnTo>
                  <a:pt x="1309145" y="18535"/>
                </a:lnTo>
                <a:lnTo>
                  <a:pt x="1263326" y="4791"/>
                </a:lnTo>
                <a:lnTo>
                  <a:pt x="121413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5857872" y="3853198"/>
            <a:ext cx="10922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小學三年級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</p:spTree>
    <p:extLst>
      <p:ext uri="{BB962C8B-B14F-4D97-AF65-F5344CB8AC3E}">
        <p14:creationId xmlns:p14="http://schemas.microsoft.com/office/powerpoint/2010/main" val="351831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1961" y="441529"/>
            <a:ext cx="2238375" cy="452120"/>
          </a:xfrm>
          <a:custGeom>
            <a:avLst/>
            <a:gdLst/>
            <a:ahLst/>
            <a:cxnLst/>
            <a:rect l="l" t="t" r="r" b="b"/>
            <a:pathLst>
              <a:path w="2238375" h="452119">
                <a:moveTo>
                  <a:pt x="2004225" y="451802"/>
                </a:moveTo>
                <a:lnTo>
                  <a:pt x="2051344" y="447205"/>
                </a:lnTo>
                <a:lnTo>
                  <a:pt x="2095259" y="434022"/>
                </a:lnTo>
                <a:lnTo>
                  <a:pt x="2135021" y="413170"/>
                </a:lnTo>
                <a:lnTo>
                  <a:pt x="2169680" y="385564"/>
                </a:lnTo>
                <a:lnTo>
                  <a:pt x="2198289" y="352118"/>
                </a:lnTo>
                <a:lnTo>
                  <a:pt x="2219898" y="313747"/>
                </a:lnTo>
                <a:lnTo>
                  <a:pt x="2233559" y="271368"/>
                </a:lnTo>
                <a:lnTo>
                  <a:pt x="2238324" y="225894"/>
                </a:lnTo>
                <a:lnTo>
                  <a:pt x="2233559" y="180425"/>
                </a:lnTo>
                <a:lnTo>
                  <a:pt x="2219898" y="138049"/>
                </a:lnTo>
                <a:lnTo>
                  <a:pt x="2198289" y="99681"/>
                </a:lnTo>
                <a:lnTo>
                  <a:pt x="2169680" y="66236"/>
                </a:lnTo>
                <a:lnTo>
                  <a:pt x="2135021" y="38631"/>
                </a:lnTo>
                <a:lnTo>
                  <a:pt x="2095259" y="17779"/>
                </a:lnTo>
                <a:lnTo>
                  <a:pt x="2051344" y="4597"/>
                </a:lnTo>
                <a:lnTo>
                  <a:pt x="2004225" y="0"/>
                </a:lnTo>
                <a:lnTo>
                  <a:pt x="234086" y="0"/>
                </a:lnTo>
                <a:lnTo>
                  <a:pt x="186970" y="4597"/>
                </a:lnTo>
                <a:lnTo>
                  <a:pt x="143058" y="17779"/>
                </a:lnTo>
                <a:lnTo>
                  <a:pt x="103299" y="38631"/>
                </a:lnTo>
                <a:lnTo>
                  <a:pt x="68641" y="66236"/>
                </a:lnTo>
                <a:lnTo>
                  <a:pt x="40034" y="99681"/>
                </a:lnTo>
                <a:lnTo>
                  <a:pt x="18425" y="138049"/>
                </a:lnTo>
                <a:lnTo>
                  <a:pt x="4764" y="180425"/>
                </a:lnTo>
                <a:lnTo>
                  <a:pt x="0" y="225894"/>
                </a:lnTo>
                <a:lnTo>
                  <a:pt x="4764" y="271368"/>
                </a:lnTo>
                <a:lnTo>
                  <a:pt x="18425" y="313747"/>
                </a:lnTo>
                <a:lnTo>
                  <a:pt x="40034" y="352118"/>
                </a:lnTo>
                <a:lnTo>
                  <a:pt x="68641" y="385564"/>
                </a:lnTo>
                <a:lnTo>
                  <a:pt x="103299" y="413170"/>
                </a:lnTo>
                <a:lnTo>
                  <a:pt x="143058" y="434022"/>
                </a:lnTo>
                <a:lnTo>
                  <a:pt x="186970" y="447205"/>
                </a:lnTo>
                <a:lnTo>
                  <a:pt x="234086" y="451802"/>
                </a:lnTo>
                <a:lnTo>
                  <a:pt x="2004225" y="451802"/>
                </a:lnTo>
                <a:close/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8108" y="528016"/>
            <a:ext cx="452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00B9B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姓名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55807" y="446929"/>
            <a:ext cx="0" cy="441325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0"/>
                </a:moveTo>
                <a:lnTo>
                  <a:pt x="0" y="441007"/>
                </a:lnTo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1998" y="2178296"/>
            <a:ext cx="6696075" cy="706120"/>
          </a:xfrm>
          <a:custGeom>
            <a:avLst/>
            <a:gdLst/>
            <a:ahLst/>
            <a:cxnLst/>
            <a:rect l="l" t="t" r="r" b="b"/>
            <a:pathLst>
              <a:path w="6696075" h="706119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705599"/>
                </a:lnTo>
                <a:lnTo>
                  <a:pt x="6695998" y="705599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2300" y="2408167"/>
            <a:ext cx="51282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你在活動中交換了哪些書本或衣物？請用繪圖方式或文字描述。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1998" y="2193309"/>
            <a:ext cx="6696075" cy="4814570"/>
            <a:chOff x="431998" y="2193309"/>
            <a:chExt cx="6696075" cy="4814570"/>
          </a:xfrm>
        </p:grpSpPr>
        <p:sp>
          <p:nvSpPr>
            <p:cNvPr id="8" name="object 8"/>
            <p:cNvSpPr/>
            <p:nvPr/>
          </p:nvSpPr>
          <p:spPr>
            <a:xfrm>
              <a:off x="441523" y="2202834"/>
              <a:ext cx="6677025" cy="4795520"/>
            </a:xfrm>
            <a:custGeom>
              <a:avLst/>
              <a:gdLst/>
              <a:ahLst/>
              <a:cxnLst/>
              <a:rect l="l" t="t" r="r" b="b"/>
              <a:pathLst>
                <a:path w="6677025" h="479552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4579073"/>
                  </a:lnTo>
                  <a:lnTo>
                    <a:pt x="5704" y="4628600"/>
                  </a:lnTo>
                  <a:lnTo>
                    <a:pt x="21955" y="4674064"/>
                  </a:lnTo>
                  <a:lnTo>
                    <a:pt x="47454" y="4714170"/>
                  </a:lnTo>
                  <a:lnTo>
                    <a:pt x="80904" y="4747621"/>
                  </a:lnTo>
                  <a:lnTo>
                    <a:pt x="121011" y="4773120"/>
                  </a:lnTo>
                  <a:lnTo>
                    <a:pt x="166475" y="4789370"/>
                  </a:lnTo>
                  <a:lnTo>
                    <a:pt x="216001" y="4795075"/>
                  </a:lnTo>
                  <a:lnTo>
                    <a:pt x="6460947" y="4795075"/>
                  </a:lnTo>
                  <a:lnTo>
                    <a:pt x="6510477" y="4789370"/>
                  </a:lnTo>
                  <a:lnTo>
                    <a:pt x="6555943" y="4773120"/>
                  </a:lnTo>
                  <a:lnTo>
                    <a:pt x="6596049" y="4747621"/>
                  </a:lnTo>
                  <a:lnTo>
                    <a:pt x="6629498" y="4714170"/>
                  </a:lnTo>
                  <a:lnTo>
                    <a:pt x="6654995" y="4674064"/>
                  </a:lnTo>
                  <a:lnTo>
                    <a:pt x="6671244" y="4628600"/>
                  </a:lnTo>
                  <a:lnTo>
                    <a:pt x="6676948" y="4579073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48006" y="2339402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4"/>
                  </a:lnTo>
                  <a:lnTo>
                    <a:pt x="42113" y="71802"/>
                  </a:lnTo>
                  <a:lnTo>
                    <a:pt x="19484" y="107397"/>
                  </a:lnTo>
                  <a:lnTo>
                    <a:pt x="5062" y="147748"/>
                  </a:lnTo>
                  <a:lnTo>
                    <a:pt x="0" y="191706"/>
                  </a:lnTo>
                  <a:lnTo>
                    <a:pt x="5062" y="235659"/>
                  </a:lnTo>
                  <a:lnTo>
                    <a:pt x="19484" y="276007"/>
                  </a:lnTo>
                  <a:lnTo>
                    <a:pt x="42113" y="311600"/>
                  </a:lnTo>
                  <a:lnTo>
                    <a:pt x="71800" y="341286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6"/>
                  </a:lnTo>
                  <a:lnTo>
                    <a:pt x="341273" y="311600"/>
                  </a:lnTo>
                  <a:lnTo>
                    <a:pt x="363903" y="276007"/>
                  </a:lnTo>
                  <a:lnTo>
                    <a:pt x="378324" y="235659"/>
                  </a:lnTo>
                  <a:lnTo>
                    <a:pt x="383387" y="191706"/>
                  </a:lnTo>
                  <a:lnTo>
                    <a:pt x="378324" y="147748"/>
                  </a:lnTo>
                  <a:lnTo>
                    <a:pt x="363903" y="107397"/>
                  </a:lnTo>
                  <a:lnTo>
                    <a:pt x="341273" y="71802"/>
                  </a:lnTo>
                  <a:lnTo>
                    <a:pt x="311587" y="42114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600" y="2425808"/>
              <a:ext cx="74472" cy="207683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31998" y="7295435"/>
            <a:ext cx="6696075" cy="2951480"/>
            <a:chOff x="431998" y="7295435"/>
            <a:chExt cx="6696075" cy="2951480"/>
          </a:xfrm>
        </p:grpSpPr>
        <p:sp>
          <p:nvSpPr>
            <p:cNvPr id="12" name="object 12"/>
            <p:cNvSpPr/>
            <p:nvPr/>
          </p:nvSpPr>
          <p:spPr>
            <a:xfrm>
              <a:off x="441523" y="7304960"/>
              <a:ext cx="6677025" cy="2932430"/>
            </a:xfrm>
            <a:custGeom>
              <a:avLst/>
              <a:gdLst/>
              <a:ahLst/>
              <a:cxnLst/>
              <a:rect l="l" t="t" r="r" b="b"/>
              <a:pathLst>
                <a:path w="6677025" h="293242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2716072"/>
                  </a:lnTo>
                  <a:lnTo>
                    <a:pt x="5704" y="2765598"/>
                  </a:lnTo>
                  <a:lnTo>
                    <a:pt x="21955" y="2811063"/>
                  </a:lnTo>
                  <a:lnTo>
                    <a:pt x="47454" y="2851169"/>
                  </a:lnTo>
                  <a:lnTo>
                    <a:pt x="80904" y="2884620"/>
                  </a:lnTo>
                  <a:lnTo>
                    <a:pt x="121011" y="2910119"/>
                  </a:lnTo>
                  <a:lnTo>
                    <a:pt x="166475" y="2926369"/>
                  </a:lnTo>
                  <a:lnTo>
                    <a:pt x="216001" y="2932074"/>
                  </a:lnTo>
                  <a:lnTo>
                    <a:pt x="6460947" y="2932074"/>
                  </a:lnTo>
                  <a:lnTo>
                    <a:pt x="6510477" y="2926369"/>
                  </a:lnTo>
                  <a:lnTo>
                    <a:pt x="6555943" y="2910119"/>
                  </a:lnTo>
                  <a:lnTo>
                    <a:pt x="6596049" y="2884620"/>
                  </a:lnTo>
                  <a:lnTo>
                    <a:pt x="6629498" y="2851169"/>
                  </a:lnTo>
                  <a:lnTo>
                    <a:pt x="6654995" y="2811063"/>
                  </a:lnTo>
                  <a:lnTo>
                    <a:pt x="6671244" y="2765598"/>
                  </a:lnTo>
                  <a:lnTo>
                    <a:pt x="6676948" y="2716072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31998" y="7295435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42300" y="7525294"/>
            <a:ext cx="184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你在活動中學到甚麼？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12000" y="7456534"/>
            <a:ext cx="6336030" cy="2339340"/>
            <a:chOff x="612000" y="7456534"/>
            <a:chExt cx="6336030" cy="2339340"/>
          </a:xfrm>
        </p:grpSpPr>
        <p:sp>
          <p:nvSpPr>
            <p:cNvPr id="16" name="object 16"/>
            <p:cNvSpPr/>
            <p:nvPr/>
          </p:nvSpPr>
          <p:spPr>
            <a:xfrm>
              <a:off x="648006" y="7456534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693" y="7537526"/>
              <a:ext cx="155079" cy="2118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12000" y="979094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12000" y="9339900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12000" y="8888850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12000" y="8437802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816435" y="431998"/>
            <a:ext cx="467995" cy="468630"/>
            <a:chOff x="3816435" y="431998"/>
            <a:chExt cx="467995" cy="468630"/>
          </a:xfrm>
        </p:grpSpPr>
        <p:sp>
          <p:nvSpPr>
            <p:cNvPr id="23" name="object 23"/>
            <p:cNvSpPr/>
            <p:nvPr/>
          </p:nvSpPr>
          <p:spPr>
            <a:xfrm>
              <a:off x="3816435" y="431998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5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5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6601" y="537471"/>
              <a:ext cx="90906" cy="253517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2430221" y="432007"/>
            <a:ext cx="1278255" cy="471805"/>
          </a:xfrm>
          <a:custGeom>
            <a:avLst/>
            <a:gdLst/>
            <a:ahLst/>
            <a:cxnLst/>
            <a:rect l="l" t="t" r="r" b="b"/>
            <a:pathLst>
              <a:path w="1278254" h="471805">
                <a:moveTo>
                  <a:pt x="1034122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034122" y="471754"/>
                </a:lnTo>
                <a:lnTo>
                  <a:pt x="1083316" y="466961"/>
                </a:lnTo>
                <a:lnTo>
                  <a:pt x="1129135" y="453216"/>
                </a:lnTo>
                <a:lnTo>
                  <a:pt x="1170598" y="431468"/>
                </a:lnTo>
                <a:lnTo>
                  <a:pt x="1206723" y="402664"/>
                </a:lnTo>
                <a:lnTo>
                  <a:pt x="1236529" y="367754"/>
                </a:lnTo>
                <a:lnTo>
                  <a:pt x="1259034" y="327687"/>
                </a:lnTo>
                <a:lnTo>
                  <a:pt x="1273257" y="283412"/>
                </a:lnTo>
                <a:lnTo>
                  <a:pt x="1278216" y="235877"/>
                </a:lnTo>
                <a:lnTo>
                  <a:pt x="1273257" y="188338"/>
                </a:lnTo>
                <a:lnTo>
                  <a:pt x="1259034" y="144060"/>
                </a:lnTo>
                <a:lnTo>
                  <a:pt x="1236529" y="103993"/>
                </a:lnTo>
                <a:lnTo>
                  <a:pt x="1206723" y="69084"/>
                </a:lnTo>
                <a:lnTo>
                  <a:pt x="1170598" y="40282"/>
                </a:lnTo>
                <a:lnTo>
                  <a:pt x="1129135" y="18535"/>
                </a:lnTo>
                <a:lnTo>
                  <a:pt x="1083316" y="4791"/>
                </a:lnTo>
                <a:lnTo>
                  <a:pt x="1034122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34983" y="529198"/>
            <a:ext cx="878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延伸活動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1998" y="1148703"/>
            <a:ext cx="6696075" cy="741680"/>
          </a:xfrm>
          <a:custGeom>
            <a:avLst/>
            <a:gdLst/>
            <a:ahLst/>
            <a:cxnLst/>
            <a:rect l="l" t="t" r="r" b="b"/>
            <a:pathLst>
              <a:path w="6696075" h="741680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525602"/>
                </a:lnTo>
                <a:lnTo>
                  <a:pt x="5704" y="575128"/>
                </a:lnTo>
                <a:lnTo>
                  <a:pt x="21955" y="620592"/>
                </a:lnTo>
                <a:lnTo>
                  <a:pt x="47454" y="660698"/>
                </a:lnTo>
                <a:lnTo>
                  <a:pt x="80904" y="694149"/>
                </a:lnTo>
                <a:lnTo>
                  <a:pt x="121011" y="719648"/>
                </a:lnTo>
                <a:lnTo>
                  <a:pt x="166475" y="735898"/>
                </a:lnTo>
                <a:lnTo>
                  <a:pt x="216001" y="741603"/>
                </a:lnTo>
                <a:lnTo>
                  <a:pt x="6479997" y="741603"/>
                </a:lnTo>
                <a:lnTo>
                  <a:pt x="6529527" y="735898"/>
                </a:lnTo>
                <a:lnTo>
                  <a:pt x="6574993" y="719648"/>
                </a:lnTo>
                <a:lnTo>
                  <a:pt x="6615099" y="694149"/>
                </a:lnTo>
                <a:lnTo>
                  <a:pt x="6648548" y="660698"/>
                </a:lnTo>
                <a:lnTo>
                  <a:pt x="6674045" y="620592"/>
                </a:lnTo>
                <a:lnTo>
                  <a:pt x="6690294" y="575128"/>
                </a:lnTo>
                <a:lnTo>
                  <a:pt x="6695998" y="525602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10419" y="1333576"/>
            <a:ext cx="14922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1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反思工作紙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48002" y="1285496"/>
            <a:ext cx="467995" cy="468630"/>
            <a:chOff x="648002" y="1285496"/>
            <a:chExt cx="467995" cy="468630"/>
          </a:xfrm>
        </p:grpSpPr>
        <p:sp>
          <p:nvSpPr>
            <p:cNvPr id="30" name="object 30"/>
            <p:cNvSpPr/>
            <p:nvPr/>
          </p:nvSpPr>
          <p:spPr>
            <a:xfrm>
              <a:off x="648002" y="1285496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4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4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5023" y="1407664"/>
              <a:ext cx="218928" cy="218450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432004" y="432007"/>
            <a:ext cx="1890395" cy="471805"/>
          </a:xfrm>
          <a:custGeom>
            <a:avLst/>
            <a:gdLst/>
            <a:ahLst/>
            <a:cxnLst/>
            <a:rect l="l" t="t" r="r" b="b"/>
            <a:pathLst>
              <a:path w="1890395" h="471805">
                <a:moveTo>
                  <a:pt x="1646123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646123" y="471754"/>
                </a:lnTo>
                <a:lnTo>
                  <a:pt x="1695316" y="466961"/>
                </a:lnTo>
                <a:lnTo>
                  <a:pt x="1741136" y="453216"/>
                </a:lnTo>
                <a:lnTo>
                  <a:pt x="1782598" y="431468"/>
                </a:lnTo>
                <a:lnTo>
                  <a:pt x="1818724" y="402664"/>
                </a:lnTo>
                <a:lnTo>
                  <a:pt x="1848530" y="367754"/>
                </a:lnTo>
                <a:lnTo>
                  <a:pt x="1871035" y="327687"/>
                </a:lnTo>
                <a:lnTo>
                  <a:pt x="1885258" y="283412"/>
                </a:lnTo>
                <a:lnTo>
                  <a:pt x="1890217" y="235877"/>
                </a:lnTo>
                <a:lnTo>
                  <a:pt x="1885258" y="188338"/>
                </a:lnTo>
                <a:lnTo>
                  <a:pt x="1871035" y="144060"/>
                </a:lnTo>
                <a:lnTo>
                  <a:pt x="1848530" y="103993"/>
                </a:lnTo>
                <a:lnTo>
                  <a:pt x="1818724" y="69084"/>
                </a:lnTo>
                <a:lnTo>
                  <a:pt x="1782598" y="40282"/>
                </a:lnTo>
                <a:lnTo>
                  <a:pt x="1741136" y="18535"/>
                </a:lnTo>
                <a:lnTo>
                  <a:pt x="1695316" y="4791"/>
                </a:lnTo>
                <a:lnTo>
                  <a:pt x="164612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2727" y="529198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乾淨回收知多少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>
                <a:ea typeface="微軟正黑體" panose="020B0604030504040204" pitchFamily="34" charset="-120"/>
              </a:rPr>
              <a:t>5</a:t>
            </a:fld>
            <a:endParaRPr spc="-25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487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7560309" cy="1804035"/>
            <a:chOff x="0" y="12"/>
            <a:chExt cx="7560309" cy="180403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7560309" cy="1188085"/>
            </a:xfrm>
            <a:custGeom>
              <a:avLst/>
              <a:gdLst/>
              <a:ahLst/>
              <a:cxnLst/>
              <a:rect l="l" t="t" r="r" b="b"/>
              <a:pathLst>
                <a:path w="7560309" h="1188085">
                  <a:moveTo>
                    <a:pt x="7559992" y="0"/>
                  </a:moveTo>
                  <a:lnTo>
                    <a:pt x="0" y="0"/>
                  </a:lnTo>
                  <a:lnTo>
                    <a:pt x="0" y="1187996"/>
                  </a:lnTo>
                  <a:lnTo>
                    <a:pt x="7559992" y="1187996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88008"/>
              <a:ext cx="7560309" cy="615950"/>
            </a:xfrm>
            <a:custGeom>
              <a:avLst/>
              <a:gdLst/>
              <a:ahLst/>
              <a:cxnLst/>
              <a:rect l="l" t="t" r="r" b="b"/>
              <a:pathLst>
                <a:path w="7560309" h="615950">
                  <a:moveTo>
                    <a:pt x="7559992" y="0"/>
                  </a:moveTo>
                  <a:lnTo>
                    <a:pt x="0" y="0"/>
                  </a:lnTo>
                  <a:lnTo>
                    <a:pt x="0" y="615594"/>
                  </a:lnTo>
                  <a:lnTo>
                    <a:pt x="7559992" y="615594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9299" y="1325625"/>
            <a:ext cx="1092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8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活動指引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0218" y="432004"/>
            <a:ext cx="1249680" cy="471170"/>
          </a:xfrm>
          <a:custGeom>
            <a:avLst/>
            <a:gdLst/>
            <a:ahLst/>
            <a:cxnLst/>
            <a:rect l="l" t="t" r="r" b="b"/>
            <a:pathLst>
              <a:path w="1249679" h="471169">
                <a:moveTo>
                  <a:pt x="1005751" y="0"/>
                </a:moveTo>
                <a:lnTo>
                  <a:pt x="243624" y="0"/>
                </a:lnTo>
                <a:lnTo>
                  <a:pt x="194523" y="4782"/>
                </a:lnTo>
                <a:lnTo>
                  <a:pt x="148791" y="18499"/>
                </a:lnTo>
                <a:lnTo>
                  <a:pt x="107408" y="40205"/>
                </a:lnTo>
                <a:lnTo>
                  <a:pt x="71353" y="68951"/>
                </a:lnTo>
                <a:lnTo>
                  <a:pt x="41605" y="103792"/>
                </a:lnTo>
                <a:lnTo>
                  <a:pt x="19144" y="143782"/>
                </a:lnTo>
                <a:lnTo>
                  <a:pt x="4949" y="187973"/>
                </a:lnTo>
                <a:lnTo>
                  <a:pt x="0" y="235419"/>
                </a:lnTo>
                <a:lnTo>
                  <a:pt x="4949" y="282866"/>
                </a:lnTo>
                <a:lnTo>
                  <a:pt x="19144" y="327059"/>
                </a:lnTo>
                <a:lnTo>
                  <a:pt x="41605" y="367051"/>
                </a:lnTo>
                <a:lnTo>
                  <a:pt x="71353" y="401894"/>
                </a:lnTo>
                <a:lnTo>
                  <a:pt x="107408" y="430643"/>
                </a:lnTo>
                <a:lnTo>
                  <a:pt x="148791" y="452350"/>
                </a:lnTo>
                <a:lnTo>
                  <a:pt x="194523" y="466069"/>
                </a:lnTo>
                <a:lnTo>
                  <a:pt x="243624" y="470852"/>
                </a:lnTo>
                <a:lnTo>
                  <a:pt x="1005751" y="470852"/>
                </a:lnTo>
                <a:lnTo>
                  <a:pt x="1054848" y="466069"/>
                </a:lnTo>
                <a:lnTo>
                  <a:pt x="1100578" y="452350"/>
                </a:lnTo>
                <a:lnTo>
                  <a:pt x="1141960" y="430643"/>
                </a:lnTo>
                <a:lnTo>
                  <a:pt x="1178017" y="401894"/>
                </a:lnTo>
                <a:lnTo>
                  <a:pt x="1207766" y="367051"/>
                </a:lnTo>
                <a:lnTo>
                  <a:pt x="1230229" y="327059"/>
                </a:lnTo>
                <a:lnTo>
                  <a:pt x="1244425" y="282866"/>
                </a:lnTo>
                <a:lnTo>
                  <a:pt x="1249375" y="235419"/>
                </a:lnTo>
                <a:lnTo>
                  <a:pt x="1244425" y="187973"/>
                </a:lnTo>
                <a:lnTo>
                  <a:pt x="1230229" y="143782"/>
                </a:lnTo>
                <a:lnTo>
                  <a:pt x="1207766" y="103792"/>
                </a:lnTo>
                <a:lnTo>
                  <a:pt x="1178017" y="68951"/>
                </a:lnTo>
                <a:lnTo>
                  <a:pt x="1141960" y="40205"/>
                </a:lnTo>
                <a:lnTo>
                  <a:pt x="1100578" y="18499"/>
                </a:lnTo>
                <a:lnTo>
                  <a:pt x="1054848" y="4782"/>
                </a:lnTo>
                <a:lnTo>
                  <a:pt x="1005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5892" y="528016"/>
            <a:ext cx="878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5" dirty="0">
                <a:solidFill>
                  <a:srgbClr val="00B9B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延伸活動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43850" y="2523553"/>
            <a:ext cx="2463800" cy="1843405"/>
            <a:chOff x="1243850" y="2523553"/>
            <a:chExt cx="2463800" cy="184340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3850" y="2523553"/>
              <a:ext cx="2463419" cy="17364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60797" y="398353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258508" y="4108719"/>
              <a:ext cx="187960" cy="120014"/>
            </a:xfrm>
            <a:custGeom>
              <a:avLst/>
              <a:gdLst/>
              <a:ahLst/>
              <a:cxnLst/>
              <a:rect l="l" t="t" r="r" b="b"/>
              <a:pathLst>
                <a:path w="187960" h="120014">
                  <a:moveTo>
                    <a:pt x="0" y="51168"/>
                  </a:moveTo>
                  <a:lnTo>
                    <a:pt x="68402" y="119557"/>
                  </a:lnTo>
                  <a:lnTo>
                    <a:pt x="18796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888219" y="2454008"/>
            <a:ext cx="2428240" cy="1875789"/>
            <a:chOff x="3888219" y="2454008"/>
            <a:chExt cx="2428240" cy="1875789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8219" y="2454008"/>
              <a:ext cx="2427922" cy="182493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932754" y="3946150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030465" y="4071338"/>
              <a:ext cx="187960" cy="120014"/>
            </a:xfrm>
            <a:custGeom>
              <a:avLst/>
              <a:gdLst/>
              <a:ahLst/>
              <a:cxnLst/>
              <a:rect l="l" t="t" r="r" b="b"/>
              <a:pathLst>
                <a:path w="187960" h="120014">
                  <a:moveTo>
                    <a:pt x="0" y="51168"/>
                  </a:moveTo>
                  <a:lnTo>
                    <a:pt x="68402" y="119557"/>
                  </a:lnTo>
                  <a:lnTo>
                    <a:pt x="18796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2004" y="431998"/>
            <a:ext cx="3823970" cy="471805"/>
            <a:chOff x="432004" y="431998"/>
            <a:chExt cx="3823970" cy="471805"/>
          </a:xfrm>
        </p:grpSpPr>
        <p:sp>
          <p:nvSpPr>
            <p:cNvPr id="17" name="object 17"/>
            <p:cNvSpPr/>
            <p:nvPr/>
          </p:nvSpPr>
          <p:spPr>
            <a:xfrm>
              <a:off x="3787593" y="431998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5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5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7760" y="537471"/>
              <a:ext cx="90906" cy="25351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32004" y="432007"/>
              <a:ext cx="1890395" cy="471805"/>
            </a:xfrm>
            <a:custGeom>
              <a:avLst/>
              <a:gdLst/>
              <a:ahLst/>
              <a:cxnLst/>
              <a:rect l="l" t="t" r="r" b="b"/>
              <a:pathLst>
                <a:path w="1890395" h="471805">
                  <a:moveTo>
                    <a:pt x="1646123" y="0"/>
                  </a:moveTo>
                  <a:lnTo>
                    <a:pt x="244081" y="0"/>
                  </a:lnTo>
                  <a:lnTo>
                    <a:pt x="194891" y="4791"/>
                  </a:lnTo>
                  <a:lnTo>
                    <a:pt x="149075" y="18535"/>
                  </a:lnTo>
                  <a:lnTo>
                    <a:pt x="107615" y="40282"/>
                  </a:lnTo>
                  <a:lnTo>
                    <a:pt x="71491" y="69084"/>
                  </a:lnTo>
                  <a:lnTo>
                    <a:pt x="41686" y="103993"/>
                  </a:lnTo>
                  <a:lnTo>
                    <a:pt x="19181" y="144060"/>
                  </a:lnTo>
                  <a:lnTo>
                    <a:pt x="4959" y="188338"/>
                  </a:lnTo>
                  <a:lnTo>
                    <a:pt x="0" y="235877"/>
                  </a:lnTo>
                  <a:lnTo>
                    <a:pt x="4959" y="283412"/>
                  </a:lnTo>
                  <a:lnTo>
                    <a:pt x="19181" y="327687"/>
                  </a:lnTo>
                  <a:lnTo>
                    <a:pt x="41686" y="367754"/>
                  </a:lnTo>
                  <a:lnTo>
                    <a:pt x="71491" y="402664"/>
                  </a:lnTo>
                  <a:lnTo>
                    <a:pt x="107615" y="431468"/>
                  </a:lnTo>
                  <a:lnTo>
                    <a:pt x="149075" y="453216"/>
                  </a:lnTo>
                  <a:lnTo>
                    <a:pt x="194891" y="466961"/>
                  </a:lnTo>
                  <a:lnTo>
                    <a:pt x="244081" y="471754"/>
                  </a:lnTo>
                  <a:lnTo>
                    <a:pt x="1646123" y="471754"/>
                  </a:lnTo>
                  <a:lnTo>
                    <a:pt x="1695316" y="466961"/>
                  </a:lnTo>
                  <a:lnTo>
                    <a:pt x="1741136" y="453216"/>
                  </a:lnTo>
                  <a:lnTo>
                    <a:pt x="1782598" y="431468"/>
                  </a:lnTo>
                  <a:lnTo>
                    <a:pt x="1818724" y="402664"/>
                  </a:lnTo>
                  <a:lnTo>
                    <a:pt x="1848530" y="367754"/>
                  </a:lnTo>
                  <a:lnTo>
                    <a:pt x="1871035" y="327687"/>
                  </a:lnTo>
                  <a:lnTo>
                    <a:pt x="1885258" y="283412"/>
                  </a:lnTo>
                  <a:lnTo>
                    <a:pt x="1890217" y="235877"/>
                  </a:lnTo>
                  <a:lnTo>
                    <a:pt x="1885258" y="188338"/>
                  </a:lnTo>
                  <a:lnTo>
                    <a:pt x="1871035" y="144060"/>
                  </a:lnTo>
                  <a:lnTo>
                    <a:pt x="1848530" y="103993"/>
                  </a:lnTo>
                  <a:lnTo>
                    <a:pt x="1818724" y="69084"/>
                  </a:lnTo>
                  <a:lnTo>
                    <a:pt x="1782598" y="40282"/>
                  </a:lnTo>
                  <a:lnTo>
                    <a:pt x="1741136" y="18535"/>
                  </a:lnTo>
                  <a:lnTo>
                    <a:pt x="1695316" y="4791"/>
                  </a:lnTo>
                  <a:lnTo>
                    <a:pt x="1646123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31998" y="4620000"/>
            <a:ext cx="6696075" cy="741680"/>
            <a:chOff x="431998" y="4620000"/>
            <a:chExt cx="6696075" cy="741680"/>
          </a:xfrm>
        </p:grpSpPr>
        <p:sp>
          <p:nvSpPr>
            <p:cNvPr id="21" name="object 21"/>
            <p:cNvSpPr/>
            <p:nvPr/>
          </p:nvSpPr>
          <p:spPr>
            <a:xfrm>
              <a:off x="431998" y="4620000"/>
              <a:ext cx="6696075" cy="741680"/>
            </a:xfrm>
            <a:custGeom>
              <a:avLst/>
              <a:gdLst/>
              <a:ahLst/>
              <a:cxnLst/>
              <a:rect l="l" t="t" r="r" b="b"/>
              <a:pathLst>
                <a:path w="6696075" h="741679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25602"/>
                  </a:lnTo>
                  <a:lnTo>
                    <a:pt x="5704" y="575128"/>
                  </a:lnTo>
                  <a:lnTo>
                    <a:pt x="21955" y="620592"/>
                  </a:lnTo>
                  <a:lnTo>
                    <a:pt x="47454" y="660698"/>
                  </a:lnTo>
                  <a:lnTo>
                    <a:pt x="80904" y="694149"/>
                  </a:lnTo>
                  <a:lnTo>
                    <a:pt x="121011" y="719648"/>
                  </a:lnTo>
                  <a:lnTo>
                    <a:pt x="166475" y="735898"/>
                  </a:lnTo>
                  <a:lnTo>
                    <a:pt x="216001" y="741603"/>
                  </a:lnTo>
                  <a:lnTo>
                    <a:pt x="6479997" y="741603"/>
                  </a:lnTo>
                  <a:lnTo>
                    <a:pt x="6529527" y="735898"/>
                  </a:lnTo>
                  <a:lnTo>
                    <a:pt x="6574993" y="719648"/>
                  </a:lnTo>
                  <a:lnTo>
                    <a:pt x="6615099" y="694149"/>
                  </a:lnTo>
                  <a:lnTo>
                    <a:pt x="6648548" y="660698"/>
                  </a:lnTo>
                  <a:lnTo>
                    <a:pt x="6674045" y="620592"/>
                  </a:lnTo>
                  <a:lnTo>
                    <a:pt x="6690294" y="575128"/>
                  </a:lnTo>
                  <a:lnTo>
                    <a:pt x="6695998" y="525602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31998" y="4620000"/>
              <a:ext cx="996315" cy="741680"/>
            </a:xfrm>
            <a:custGeom>
              <a:avLst/>
              <a:gdLst/>
              <a:ahLst/>
              <a:cxnLst/>
              <a:rect l="l" t="t" r="r" b="b"/>
              <a:pathLst>
                <a:path w="996315" h="741679">
                  <a:moveTo>
                    <a:pt x="995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25602"/>
                  </a:lnTo>
                  <a:lnTo>
                    <a:pt x="5704" y="575128"/>
                  </a:lnTo>
                  <a:lnTo>
                    <a:pt x="21955" y="620592"/>
                  </a:lnTo>
                  <a:lnTo>
                    <a:pt x="47454" y="660698"/>
                  </a:lnTo>
                  <a:lnTo>
                    <a:pt x="80904" y="694149"/>
                  </a:lnTo>
                  <a:lnTo>
                    <a:pt x="121011" y="719648"/>
                  </a:lnTo>
                  <a:lnTo>
                    <a:pt x="166475" y="735898"/>
                  </a:lnTo>
                  <a:lnTo>
                    <a:pt x="216001" y="741603"/>
                  </a:lnTo>
                  <a:lnTo>
                    <a:pt x="995997" y="741603"/>
                  </a:lnTo>
                  <a:lnTo>
                    <a:pt x="995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59299" y="4891490"/>
            <a:ext cx="26028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學生只可攜帶書本和衣物參與交換活動。</a:t>
            </a:r>
            <a:endParaRPr sz="11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38305" y="4799109"/>
            <a:ext cx="383540" cy="383540"/>
            <a:chOff x="738305" y="4799109"/>
            <a:chExt cx="383540" cy="383540"/>
          </a:xfrm>
        </p:grpSpPr>
        <p:sp>
          <p:nvSpPr>
            <p:cNvPr id="25" name="object 25"/>
            <p:cNvSpPr/>
            <p:nvPr/>
          </p:nvSpPr>
          <p:spPr>
            <a:xfrm>
              <a:off x="738305" y="4799109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5899" y="4885508"/>
              <a:ext cx="74472" cy="207683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431998" y="5541607"/>
            <a:ext cx="6696075" cy="1137920"/>
            <a:chOff x="431998" y="5541607"/>
            <a:chExt cx="6696075" cy="1137920"/>
          </a:xfrm>
        </p:grpSpPr>
        <p:sp>
          <p:nvSpPr>
            <p:cNvPr id="28" name="object 28"/>
            <p:cNvSpPr/>
            <p:nvPr/>
          </p:nvSpPr>
          <p:spPr>
            <a:xfrm>
              <a:off x="431998" y="5541607"/>
              <a:ext cx="6696075" cy="1137920"/>
            </a:xfrm>
            <a:custGeom>
              <a:avLst/>
              <a:gdLst/>
              <a:ahLst/>
              <a:cxnLst/>
              <a:rect l="l" t="t" r="r" b="b"/>
              <a:pathLst>
                <a:path w="6696075" h="11379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921600"/>
                  </a:lnTo>
                  <a:lnTo>
                    <a:pt x="5704" y="971127"/>
                  </a:lnTo>
                  <a:lnTo>
                    <a:pt x="21955" y="1016591"/>
                  </a:lnTo>
                  <a:lnTo>
                    <a:pt x="47454" y="1056697"/>
                  </a:lnTo>
                  <a:lnTo>
                    <a:pt x="80904" y="1090148"/>
                  </a:lnTo>
                  <a:lnTo>
                    <a:pt x="121011" y="1115647"/>
                  </a:lnTo>
                  <a:lnTo>
                    <a:pt x="166475" y="1131897"/>
                  </a:lnTo>
                  <a:lnTo>
                    <a:pt x="216001" y="1137602"/>
                  </a:lnTo>
                  <a:lnTo>
                    <a:pt x="6479997" y="1137602"/>
                  </a:lnTo>
                  <a:lnTo>
                    <a:pt x="6529527" y="1131897"/>
                  </a:lnTo>
                  <a:lnTo>
                    <a:pt x="6574993" y="1115647"/>
                  </a:lnTo>
                  <a:lnTo>
                    <a:pt x="6615099" y="1090148"/>
                  </a:lnTo>
                  <a:lnTo>
                    <a:pt x="6648548" y="1056697"/>
                  </a:lnTo>
                  <a:lnTo>
                    <a:pt x="6674045" y="1016591"/>
                  </a:lnTo>
                  <a:lnTo>
                    <a:pt x="6690294" y="971127"/>
                  </a:lnTo>
                  <a:lnTo>
                    <a:pt x="6695998" y="921600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31998" y="5541607"/>
              <a:ext cx="996315" cy="1137920"/>
            </a:xfrm>
            <a:custGeom>
              <a:avLst/>
              <a:gdLst/>
              <a:ahLst/>
              <a:cxnLst/>
              <a:rect l="l" t="t" r="r" b="b"/>
              <a:pathLst>
                <a:path w="996315" h="1137920">
                  <a:moveTo>
                    <a:pt x="995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921600"/>
                  </a:lnTo>
                  <a:lnTo>
                    <a:pt x="5704" y="971127"/>
                  </a:lnTo>
                  <a:lnTo>
                    <a:pt x="21955" y="1016591"/>
                  </a:lnTo>
                  <a:lnTo>
                    <a:pt x="47454" y="1056697"/>
                  </a:lnTo>
                  <a:lnTo>
                    <a:pt x="80904" y="1090148"/>
                  </a:lnTo>
                  <a:lnTo>
                    <a:pt x="121011" y="1115647"/>
                  </a:lnTo>
                  <a:lnTo>
                    <a:pt x="166475" y="1131897"/>
                  </a:lnTo>
                  <a:lnTo>
                    <a:pt x="216001" y="1137602"/>
                  </a:lnTo>
                  <a:lnTo>
                    <a:pt x="995997" y="1137602"/>
                  </a:lnTo>
                  <a:lnTo>
                    <a:pt x="995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559299" y="5638980"/>
            <a:ext cx="5404485" cy="88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8800"/>
              </a:lnSpc>
              <a:spcBef>
                <a:spcPts val="100"/>
              </a:spcBef>
            </a:pPr>
            <a:r>
              <a:rPr sz="1100" spc="2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學生攜帶的書本必須完整且沒有任何明顯污漬。另外，學生須確保書本的內容和狀態</a:t>
            </a:r>
            <a:r>
              <a:rPr sz="1100" spc="-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適合交換。學生所捐出的書本須為正版書籍且有 </a:t>
            </a:r>
            <a:r>
              <a:rPr sz="1100" spc="-1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7</a:t>
            </a:r>
            <a:r>
              <a:rPr sz="1100" spc="-2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成新或以上，除不接受發黃、殘破、或缺頁書籍外，教科書、習作、字典、雜誌、期刊、宗教書籍或過期書籍</a:t>
            </a:r>
            <a:r>
              <a:rPr sz="1100" spc="2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（如旅遊書、運程書）亦不接受。</a:t>
            </a:r>
            <a:endParaRPr sz="11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38305" y="5918706"/>
            <a:ext cx="383540" cy="383540"/>
            <a:chOff x="738305" y="5918706"/>
            <a:chExt cx="383540" cy="383540"/>
          </a:xfrm>
        </p:grpSpPr>
        <p:sp>
          <p:nvSpPr>
            <p:cNvPr id="32" name="object 32"/>
            <p:cNvSpPr/>
            <p:nvPr/>
          </p:nvSpPr>
          <p:spPr>
            <a:xfrm>
              <a:off x="738305" y="5918706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1994" y="5999701"/>
              <a:ext cx="155079" cy="211848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431998" y="6859201"/>
            <a:ext cx="6696075" cy="1137920"/>
            <a:chOff x="431998" y="6859201"/>
            <a:chExt cx="6696075" cy="1137920"/>
          </a:xfrm>
        </p:grpSpPr>
        <p:sp>
          <p:nvSpPr>
            <p:cNvPr id="35" name="object 35"/>
            <p:cNvSpPr/>
            <p:nvPr/>
          </p:nvSpPr>
          <p:spPr>
            <a:xfrm>
              <a:off x="431998" y="6859201"/>
              <a:ext cx="6696075" cy="1137920"/>
            </a:xfrm>
            <a:custGeom>
              <a:avLst/>
              <a:gdLst/>
              <a:ahLst/>
              <a:cxnLst/>
              <a:rect l="l" t="t" r="r" b="b"/>
              <a:pathLst>
                <a:path w="6696075" h="11379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921600"/>
                  </a:lnTo>
                  <a:lnTo>
                    <a:pt x="5704" y="971127"/>
                  </a:lnTo>
                  <a:lnTo>
                    <a:pt x="21955" y="1016591"/>
                  </a:lnTo>
                  <a:lnTo>
                    <a:pt x="47454" y="1056697"/>
                  </a:lnTo>
                  <a:lnTo>
                    <a:pt x="80904" y="1090148"/>
                  </a:lnTo>
                  <a:lnTo>
                    <a:pt x="121011" y="1115647"/>
                  </a:lnTo>
                  <a:lnTo>
                    <a:pt x="166475" y="1131897"/>
                  </a:lnTo>
                  <a:lnTo>
                    <a:pt x="216001" y="1137602"/>
                  </a:lnTo>
                  <a:lnTo>
                    <a:pt x="6479997" y="1137602"/>
                  </a:lnTo>
                  <a:lnTo>
                    <a:pt x="6529527" y="1131897"/>
                  </a:lnTo>
                  <a:lnTo>
                    <a:pt x="6574993" y="1115647"/>
                  </a:lnTo>
                  <a:lnTo>
                    <a:pt x="6615099" y="1090148"/>
                  </a:lnTo>
                  <a:lnTo>
                    <a:pt x="6648548" y="1056697"/>
                  </a:lnTo>
                  <a:lnTo>
                    <a:pt x="6674045" y="1016591"/>
                  </a:lnTo>
                  <a:lnTo>
                    <a:pt x="6690294" y="971127"/>
                  </a:lnTo>
                  <a:lnTo>
                    <a:pt x="6695998" y="921600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31998" y="6859201"/>
              <a:ext cx="996315" cy="1137920"/>
            </a:xfrm>
            <a:custGeom>
              <a:avLst/>
              <a:gdLst/>
              <a:ahLst/>
              <a:cxnLst/>
              <a:rect l="l" t="t" r="r" b="b"/>
              <a:pathLst>
                <a:path w="996315" h="1137920">
                  <a:moveTo>
                    <a:pt x="995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921600"/>
                  </a:lnTo>
                  <a:lnTo>
                    <a:pt x="5704" y="971127"/>
                  </a:lnTo>
                  <a:lnTo>
                    <a:pt x="21955" y="1016591"/>
                  </a:lnTo>
                  <a:lnTo>
                    <a:pt x="47454" y="1056697"/>
                  </a:lnTo>
                  <a:lnTo>
                    <a:pt x="80904" y="1090148"/>
                  </a:lnTo>
                  <a:lnTo>
                    <a:pt x="121011" y="1115647"/>
                  </a:lnTo>
                  <a:lnTo>
                    <a:pt x="166475" y="1131897"/>
                  </a:lnTo>
                  <a:lnTo>
                    <a:pt x="216001" y="1137602"/>
                  </a:lnTo>
                  <a:lnTo>
                    <a:pt x="995997" y="1137602"/>
                  </a:lnTo>
                  <a:lnTo>
                    <a:pt x="995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559299" y="6956580"/>
            <a:ext cx="5371465" cy="88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8800"/>
              </a:lnSpc>
              <a:spcBef>
                <a:spcPts val="100"/>
              </a:spcBef>
            </a:pPr>
            <a:r>
              <a:rPr sz="1100" spc="2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學生攜帶的衣物必須已清洗、沒有破損且沒有任何明顯污漬。另外，學生須確保衣物的品質和狀態適合交換。學生所捐出的衣物須為 </a:t>
            </a:r>
            <a:r>
              <a:rPr sz="1100" spc="-1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8</a:t>
            </a:r>
            <a:r>
              <a:rPr sz="1100" spc="2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成新或以上的上衣、褲子、裙子、</a:t>
            </a:r>
            <a:r>
              <a:rPr sz="1100" spc="2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外套及裝飾小物。任何破損不潔的衣物、校服、制服、團體服、鞋、襪及內衣等貼身衣物均不接受。</a:t>
            </a:r>
            <a:endParaRPr sz="11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38305" y="7236306"/>
            <a:ext cx="383540" cy="383540"/>
            <a:chOff x="738305" y="7236306"/>
            <a:chExt cx="383540" cy="383540"/>
          </a:xfrm>
        </p:grpSpPr>
        <p:sp>
          <p:nvSpPr>
            <p:cNvPr id="39" name="object 39"/>
            <p:cNvSpPr/>
            <p:nvPr/>
          </p:nvSpPr>
          <p:spPr>
            <a:xfrm>
              <a:off x="738305" y="7236306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9143" y="7320008"/>
              <a:ext cx="161709" cy="215988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431998" y="8176800"/>
            <a:ext cx="6696075" cy="741680"/>
            <a:chOff x="431998" y="8176800"/>
            <a:chExt cx="6696075" cy="741680"/>
          </a:xfrm>
        </p:grpSpPr>
        <p:sp>
          <p:nvSpPr>
            <p:cNvPr id="42" name="object 42"/>
            <p:cNvSpPr/>
            <p:nvPr/>
          </p:nvSpPr>
          <p:spPr>
            <a:xfrm>
              <a:off x="431998" y="8176800"/>
              <a:ext cx="6696075" cy="741680"/>
            </a:xfrm>
            <a:custGeom>
              <a:avLst/>
              <a:gdLst/>
              <a:ahLst/>
              <a:cxnLst/>
              <a:rect l="l" t="t" r="r" b="b"/>
              <a:pathLst>
                <a:path w="6696075" h="741679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25602"/>
                  </a:lnTo>
                  <a:lnTo>
                    <a:pt x="5704" y="575128"/>
                  </a:lnTo>
                  <a:lnTo>
                    <a:pt x="21955" y="620592"/>
                  </a:lnTo>
                  <a:lnTo>
                    <a:pt x="47454" y="660698"/>
                  </a:lnTo>
                  <a:lnTo>
                    <a:pt x="80904" y="694149"/>
                  </a:lnTo>
                  <a:lnTo>
                    <a:pt x="121011" y="719648"/>
                  </a:lnTo>
                  <a:lnTo>
                    <a:pt x="166475" y="735898"/>
                  </a:lnTo>
                  <a:lnTo>
                    <a:pt x="216001" y="741603"/>
                  </a:lnTo>
                  <a:lnTo>
                    <a:pt x="6479997" y="741603"/>
                  </a:lnTo>
                  <a:lnTo>
                    <a:pt x="6529527" y="735898"/>
                  </a:lnTo>
                  <a:lnTo>
                    <a:pt x="6574993" y="719648"/>
                  </a:lnTo>
                  <a:lnTo>
                    <a:pt x="6615099" y="694149"/>
                  </a:lnTo>
                  <a:lnTo>
                    <a:pt x="6648548" y="660698"/>
                  </a:lnTo>
                  <a:lnTo>
                    <a:pt x="6674045" y="620592"/>
                  </a:lnTo>
                  <a:lnTo>
                    <a:pt x="6690294" y="575128"/>
                  </a:lnTo>
                  <a:lnTo>
                    <a:pt x="6695998" y="525602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431998" y="8176800"/>
              <a:ext cx="996315" cy="741680"/>
            </a:xfrm>
            <a:custGeom>
              <a:avLst/>
              <a:gdLst/>
              <a:ahLst/>
              <a:cxnLst/>
              <a:rect l="l" t="t" r="r" b="b"/>
              <a:pathLst>
                <a:path w="996315" h="741679">
                  <a:moveTo>
                    <a:pt x="995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25602"/>
                  </a:lnTo>
                  <a:lnTo>
                    <a:pt x="5704" y="575128"/>
                  </a:lnTo>
                  <a:lnTo>
                    <a:pt x="21955" y="620592"/>
                  </a:lnTo>
                  <a:lnTo>
                    <a:pt x="47454" y="660698"/>
                  </a:lnTo>
                  <a:lnTo>
                    <a:pt x="80904" y="694149"/>
                  </a:lnTo>
                  <a:lnTo>
                    <a:pt x="121011" y="719648"/>
                  </a:lnTo>
                  <a:lnTo>
                    <a:pt x="166475" y="735898"/>
                  </a:lnTo>
                  <a:lnTo>
                    <a:pt x="216001" y="741603"/>
                  </a:lnTo>
                  <a:lnTo>
                    <a:pt x="995997" y="741603"/>
                  </a:lnTo>
                  <a:lnTo>
                    <a:pt x="995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559299" y="8292080"/>
            <a:ext cx="5037455" cy="44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sz="1100" spc="-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學生可以攜帶多件衣物或書本作交換，亦可自由選取其他人放置的書本或衣物，惟學生需守禮互讓，只拿取自己需要的數量，以保證公平交換機會。</a:t>
            </a:r>
            <a:endParaRPr sz="11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38305" y="8355909"/>
            <a:ext cx="383540" cy="383540"/>
            <a:chOff x="738305" y="8355909"/>
            <a:chExt cx="383540" cy="383540"/>
          </a:xfrm>
        </p:grpSpPr>
        <p:sp>
          <p:nvSpPr>
            <p:cNvPr id="46" name="object 46"/>
            <p:cNvSpPr/>
            <p:nvPr/>
          </p:nvSpPr>
          <p:spPr>
            <a:xfrm>
              <a:off x="738305" y="8355909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9100" y="8442299"/>
              <a:ext cx="166751" cy="207695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622727" y="529198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乾淨回收知多少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>
                <a:ea typeface="微軟正黑體" panose="020B0604030504040204" pitchFamily="34" charset="-120"/>
              </a:rPr>
              <a:t>6</a:t>
            </a:fld>
            <a:endParaRPr spc="-25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883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431998" y="2925004"/>
            <a:ext cx="6696075" cy="3236595"/>
            <a:chOff x="431998" y="2925004"/>
            <a:chExt cx="6696075" cy="3236595"/>
          </a:xfrm>
        </p:grpSpPr>
        <p:sp>
          <p:nvSpPr>
            <p:cNvPr id="6" name="object 6"/>
            <p:cNvSpPr/>
            <p:nvPr/>
          </p:nvSpPr>
          <p:spPr>
            <a:xfrm>
              <a:off x="441523" y="2934529"/>
              <a:ext cx="6677025" cy="3217545"/>
            </a:xfrm>
            <a:custGeom>
              <a:avLst/>
              <a:gdLst/>
              <a:ahLst/>
              <a:cxnLst/>
              <a:rect l="l" t="t" r="r" b="b"/>
              <a:pathLst>
                <a:path w="6677025" h="321754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01187"/>
                  </a:lnTo>
                  <a:lnTo>
                    <a:pt x="5704" y="3050717"/>
                  </a:lnTo>
                  <a:lnTo>
                    <a:pt x="21955" y="3096183"/>
                  </a:lnTo>
                  <a:lnTo>
                    <a:pt x="47454" y="3136289"/>
                  </a:lnTo>
                  <a:lnTo>
                    <a:pt x="80904" y="3169739"/>
                  </a:lnTo>
                  <a:lnTo>
                    <a:pt x="121011" y="3195236"/>
                  </a:lnTo>
                  <a:lnTo>
                    <a:pt x="166475" y="3211485"/>
                  </a:lnTo>
                  <a:lnTo>
                    <a:pt x="216001" y="3217189"/>
                  </a:lnTo>
                  <a:lnTo>
                    <a:pt x="6460947" y="3217189"/>
                  </a:lnTo>
                  <a:lnTo>
                    <a:pt x="6510477" y="3211485"/>
                  </a:lnTo>
                  <a:lnTo>
                    <a:pt x="6555943" y="3195236"/>
                  </a:lnTo>
                  <a:lnTo>
                    <a:pt x="6596049" y="3169739"/>
                  </a:lnTo>
                  <a:lnTo>
                    <a:pt x="6629498" y="3136289"/>
                  </a:lnTo>
                  <a:lnTo>
                    <a:pt x="6654995" y="3096183"/>
                  </a:lnTo>
                  <a:lnTo>
                    <a:pt x="6671244" y="3050717"/>
                  </a:lnTo>
                  <a:lnTo>
                    <a:pt x="6676948" y="3001187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31998" y="2925004"/>
              <a:ext cx="6696075" cy="598170"/>
            </a:xfrm>
            <a:custGeom>
              <a:avLst/>
              <a:gdLst/>
              <a:ahLst/>
              <a:cxnLst/>
              <a:rect l="l" t="t" r="r" b="b"/>
              <a:pathLst>
                <a:path w="6696075" h="59817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6695998" y="597598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48006" y="3032104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4"/>
                  </a:lnTo>
                  <a:lnTo>
                    <a:pt x="42113" y="71802"/>
                  </a:lnTo>
                  <a:lnTo>
                    <a:pt x="19484" y="107397"/>
                  </a:lnTo>
                  <a:lnTo>
                    <a:pt x="5062" y="147748"/>
                  </a:lnTo>
                  <a:lnTo>
                    <a:pt x="0" y="191706"/>
                  </a:lnTo>
                  <a:lnTo>
                    <a:pt x="5062" y="235659"/>
                  </a:lnTo>
                  <a:lnTo>
                    <a:pt x="19484" y="276007"/>
                  </a:lnTo>
                  <a:lnTo>
                    <a:pt x="42113" y="311600"/>
                  </a:lnTo>
                  <a:lnTo>
                    <a:pt x="71800" y="341286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6"/>
                  </a:lnTo>
                  <a:lnTo>
                    <a:pt x="341273" y="311600"/>
                  </a:lnTo>
                  <a:lnTo>
                    <a:pt x="363903" y="276007"/>
                  </a:lnTo>
                  <a:lnTo>
                    <a:pt x="378324" y="235659"/>
                  </a:lnTo>
                  <a:lnTo>
                    <a:pt x="383387" y="191706"/>
                  </a:lnTo>
                  <a:lnTo>
                    <a:pt x="378324" y="147748"/>
                  </a:lnTo>
                  <a:lnTo>
                    <a:pt x="363903" y="107397"/>
                  </a:lnTo>
                  <a:lnTo>
                    <a:pt x="341273" y="71802"/>
                  </a:lnTo>
                  <a:lnTo>
                    <a:pt x="311587" y="42114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600" y="3118507"/>
              <a:ext cx="74472" cy="20768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42300" y="3102392"/>
            <a:ext cx="273304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請問你日常如何分類和處理回收物？</a:t>
            </a:r>
            <a:endParaRPr sz="13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2000" y="3954603"/>
            <a:ext cx="6336030" cy="1776095"/>
            <a:chOff x="612000" y="3954603"/>
            <a:chExt cx="6336030" cy="1776095"/>
          </a:xfrm>
        </p:grpSpPr>
        <p:sp>
          <p:nvSpPr>
            <p:cNvPr id="12" name="object 12"/>
            <p:cNvSpPr/>
            <p:nvPr/>
          </p:nvSpPr>
          <p:spPr>
            <a:xfrm>
              <a:off x="612000" y="395936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12000" y="4842412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12000" y="5725459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12000" y="4400889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12000" y="528393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31998" y="6341242"/>
            <a:ext cx="6696075" cy="3236595"/>
            <a:chOff x="431998" y="6341242"/>
            <a:chExt cx="6696075" cy="3236595"/>
          </a:xfrm>
        </p:grpSpPr>
        <p:sp>
          <p:nvSpPr>
            <p:cNvPr id="18" name="object 18"/>
            <p:cNvSpPr/>
            <p:nvPr/>
          </p:nvSpPr>
          <p:spPr>
            <a:xfrm>
              <a:off x="441523" y="6350767"/>
              <a:ext cx="6677025" cy="3217545"/>
            </a:xfrm>
            <a:custGeom>
              <a:avLst/>
              <a:gdLst/>
              <a:ahLst/>
              <a:cxnLst/>
              <a:rect l="l" t="t" r="r" b="b"/>
              <a:pathLst>
                <a:path w="6677025" h="321754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01187"/>
                  </a:lnTo>
                  <a:lnTo>
                    <a:pt x="5704" y="3050717"/>
                  </a:lnTo>
                  <a:lnTo>
                    <a:pt x="21955" y="3096183"/>
                  </a:lnTo>
                  <a:lnTo>
                    <a:pt x="47454" y="3136289"/>
                  </a:lnTo>
                  <a:lnTo>
                    <a:pt x="80904" y="3169739"/>
                  </a:lnTo>
                  <a:lnTo>
                    <a:pt x="121011" y="3195236"/>
                  </a:lnTo>
                  <a:lnTo>
                    <a:pt x="166475" y="3211485"/>
                  </a:lnTo>
                  <a:lnTo>
                    <a:pt x="216001" y="3217189"/>
                  </a:lnTo>
                  <a:lnTo>
                    <a:pt x="6460947" y="3217189"/>
                  </a:lnTo>
                  <a:lnTo>
                    <a:pt x="6510477" y="3211485"/>
                  </a:lnTo>
                  <a:lnTo>
                    <a:pt x="6555943" y="3195236"/>
                  </a:lnTo>
                  <a:lnTo>
                    <a:pt x="6596049" y="3169739"/>
                  </a:lnTo>
                  <a:lnTo>
                    <a:pt x="6629498" y="3136289"/>
                  </a:lnTo>
                  <a:lnTo>
                    <a:pt x="6654995" y="3096183"/>
                  </a:lnTo>
                  <a:lnTo>
                    <a:pt x="6671244" y="3050717"/>
                  </a:lnTo>
                  <a:lnTo>
                    <a:pt x="6676948" y="3001187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31998" y="6341242"/>
              <a:ext cx="6696075" cy="598170"/>
            </a:xfrm>
            <a:custGeom>
              <a:avLst/>
              <a:gdLst/>
              <a:ahLst/>
              <a:cxnLst/>
              <a:rect l="l" t="t" r="r" b="b"/>
              <a:pathLst>
                <a:path w="6696075" h="59817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6695998" y="597598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12000" y="7375591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12000" y="8258662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12000" y="9141710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12000" y="7817115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12000" y="8700187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31998" y="1191758"/>
            <a:ext cx="6696075" cy="1553845"/>
            <a:chOff x="431998" y="1191758"/>
            <a:chExt cx="6696075" cy="1553845"/>
          </a:xfrm>
        </p:grpSpPr>
        <p:sp>
          <p:nvSpPr>
            <p:cNvPr id="26" name="object 26"/>
            <p:cNvSpPr/>
            <p:nvPr/>
          </p:nvSpPr>
          <p:spPr>
            <a:xfrm>
              <a:off x="431998" y="1191758"/>
              <a:ext cx="6696075" cy="1553845"/>
            </a:xfrm>
            <a:custGeom>
              <a:avLst/>
              <a:gdLst/>
              <a:ahLst/>
              <a:cxnLst/>
              <a:rect l="l" t="t" r="r" b="b"/>
              <a:pathLst>
                <a:path w="6696075" h="1553845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337246"/>
                  </a:lnTo>
                  <a:lnTo>
                    <a:pt x="5704" y="1386772"/>
                  </a:lnTo>
                  <a:lnTo>
                    <a:pt x="21955" y="1432237"/>
                  </a:lnTo>
                  <a:lnTo>
                    <a:pt x="47454" y="1472343"/>
                  </a:lnTo>
                  <a:lnTo>
                    <a:pt x="80904" y="1505793"/>
                  </a:lnTo>
                  <a:lnTo>
                    <a:pt x="121011" y="1531292"/>
                  </a:lnTo>
                  <a:lnTo>
                    <a:pt x="166475" y="1547543"/>
                  </a:lnTo>
                  <a:lnTo>
                    <a:pt x="216001" y="1553248"/>
                  </a:lnTo>
                  <a:lnTo>
                    <a:pt x="6479997" y="1553248"/>
                  </a:lnTo>
                  <a:lnTo>
                    <a:pt x="6529527" y="1547543"/>
                  </a:lnTo>
                  <a:lnTo>
                    <a:pt x="6574993" y="1531292"/>
                  </a:lnTo>
                  <a:lnTo>
                    <a:pt x="6615099" y="1505793"/>
                  </a:lnTo>
                  <a:lnTo>
                    <a:pt x="6648548" y="1472343"/>
                  </a:lnTo>
                  <a:lnTo>
                    <a:pt x="6674045" y="1432237"/>
                  </a:lnTo>
                  <a:lnTo>
                    <a:pt x="6690294" y="1386772"/>
                  </a:lnTo>
                  <a:lnTo>
                    <a:pt x="6695998" y="1337246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48002" y="1328557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4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4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023" y="1450722"/>
              <a:ext cx="218928" cy="21845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35299" y="1376634"/>
            <a:ext cx="6332220" cy="121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7375">
              <a:lnSpc>
                <a:spcPct val="100000"/>
              </a:lnSpc>
              <a:spcBef>
                <a:spcPts val="100"/>
              </a:spcBef>
            </a:pPr>
            <a:r>
              <a:rPr sz="2200" b="1" spc="9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採訪問卷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12700" marR="5080" algn="just">
              <a:lnSpc>
                <a:spcPct val="118100"/>
              </a:lnSpc>
              <a:spcBef>
                <a:spcPts val="1605"/>
              </a:spcBef>
            </a:pPr>
            <a:r>
              <a:rPr sz="1200" b="1" spc="3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採訪講稿：你好，我是 </a:t>
            </a:r>
            <a:r>
              <a:rPr sz="1200" b="1" spc="3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XX</a:t>
            </a:r>
            <a:r>
              <a:rPr sz="12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X</a:t>
            </a:r>
            <a:r>
              <a:rPr sz="1200" b="1" spc="4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小學的小三學生，我的姓名是 </a:t>
            </a:r>
            <a:r>
              <a:rPr sz="1200" b="1" spc="3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XX</a:t>
            </a:r>
            <a:r>
              <a:rPr sz="12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X</a:t>
            </a:r>
            <a:r>
              <a:rPr sz="1200" b="1" spc="15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（學生中文全名</a:t>
            </a:r>
            <a:r>
              <a:rPr sz="1200" b="1" spc="3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r>
              <a:rPr sz="1200" b="1" spc="5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。我和家</a:t>
            </a:r>
            <a:r>
              <a:rPr sz="1200" b="1" spc="3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人剛剛觀察了市民回收的過程，並希望進一步了解市民的回收習慣。請問你現在有時間跟我</a:t>
            </a:r>
            <a:r>
              <a:rPr sz="1200" b="1" spc="2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進行一個 </a:t>
            </a:r>
            <a:r>
              <a:rPr sz="1200" b="1" spc="-1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5</a:t>
            </a:r>
            <a:r>
              <a:rPr sz="1200" b="1" spc="3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分鐘的訪問嗎？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01962" y="441981"/>
            <a:ext cx="2130425" cy="452120"/>
          </a:xfrm>
          <a:custGeom>
            <a:avLst/>
            <a:gdLst/>
            <a:ahLst/>
            <a:cxnLst/>
            <a:rect l="l" t="t" r="r" b="b"/>
            <a:pathLst>
              <a:path w="2130425" h="452119">
                <a:moveTo>
                  <a:pt x="1896224" y="451802"/>
                </a:moveTo>
                <a:lnTo>
                  <a:pt x="1943344" y="447205"/>
                </a:lnTo>
                <a:lnTo>
                  <a:pt x="1987259" y="434022"/>
                </a:lnTo>
                <a:lnTo>
                  <a:pt x="2027020" y="413170"/>
                </a:lnTo>
                <a:lnTo>
                  <a:pt x="2061679" y="385564"/>
                </a:lnTo>
                <a:lnTo>
                  <a:pt x="2090288" y="352118"/>
                </a:lnTo>
                <a:lnTo>
                  <a:pt x="2111897" y="313747"/>
                </a:lnTo>
                <a:lnTo>
                  <a:pt x="2125558" y="271368"/>
                </a:lnTo>
                <a:lnTo>
                  <a:pt x="2130323" y="225894"/>
                </a:lnTo>
                <a:lnTo>
                  <a:pt x="2125558" y="180425"/>
                </a:lnTo>
                <a:lnTo>
                  <a:pt x="2111897" y="138049"/>
                </a:lnTo>
                <a:lnTo>
                  <a:pt x="2090288" y="99681"/>
                </a:lnTo>
                <a:lnTo>
                  <a:pt x="2061679" y="66236"/>
                </a:lnTo>
                <a:lnTo>
                  <a:pt x="2027020" y="38631"/>
                </a:lnTo>
                <a:lnTo>
                  <a:pt x="1987259" y="17779"/>
                </a:lnTo>
                <a:lnTo>
                  <a:pt x="1943344" y="4597"/>
                </a:lnTo>
                <a:lnTo>
                  <a:pt x="1896224" y="0"/>
                </a:lnTo>
                <a:lnTo>
                  <a:pt x="234086" y="0"/>
                </a:lnTo>
                <a:lnTo>
                  <a:pt x="186970" y="4597"/>
                </a:lnTo>
                <a:lnTo>
                  <a:pt x="143058" y="17779"/>
                </a:lnTo>
                <a:lnTo>
                  <a:pt x="103299" y="38631"/>
                </a:lnTo>
                <a:lnTo>
                  <a:pt x="68641" y="66236"/>
                </a:lnTo>
                <a:lnTo>
                  <a:pt x="40034" y="99681"/>
                </a:lnTo>
                <a:lnTo>
                  <a:pt x="18425" y="138049"/>
                </a:lnTo>
                <a:lnTo>
                  <a:pt x="4764" y="180425"/>
                </a:lnTo>
                <a:lnTo>
                  <a:pt x="0" y="225894"/>
                </a:lnTo>
                <a:lnTo>
                  <a:pt x="4764" y="271368"/>
                </a:lnTo>
                <a:lnTo>
                  <a:pt x="18425" y="313747"/>
                </a:lnTo>
                <a:lnTo>
                  <a:pt x="40034" y="352118"/>
                </a:lnTo>
                <a:lnTo>
                  <a:pt x="68641" y="385564"/>
                </a:lnTo>
                <a:lnTo>
                  <a:pt x="103299" y="413170"/>
                </a:lnTo>
                <a:lnTo>
                  <a:pt x="143058" y="434022"/>
                </a:lnTo>
                <a:lnTo>
                  <a:pt x="186970" y="447205"/>
                </a:lnTo>
                <a:lnTo>
                  <a:pt x="234086" y="451802"/>
                </a:lnTo>
                <a:lnTo>
                  <a:pt x="1896224" y="451802"/>
                </a:lnTo>
                <a:close/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78108" y="528467"/>
            <a:ext cx="452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00B9B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姓名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155807" y="447381"/>
            <a:ext cx="0" cy="441325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0"/>
                </a:moveTo>
                <a:lnTo>
                  <a:pt x="0" y="441007"/>
                </a:lnTo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30221" y="432007"/>
            <a:ext cx="1278255" cy="471805"/>
          </a:xfrm>
          <a:custGeom>
            <a:avLst/>
            <a:gdLst/>
            <a:ahLst/>
            <a:cxnLst/>
            <a:rect l="l" t="t" r="r" b="b"/>
            <a:pathLst>
              <a:path w="1278254" h="471805">
                <a:moveTo>
                  <a:pt x="1034122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034122" y="471754"/>
                </a:lnTo>
                <a:lnTo>
                  <a:pt x="1083316" y="466961"/>
                </a:lnTo>
                <a:lnTo>
                  <a:pt x="1129135" y="453216"/>
                </a:lnTo>
                <a:lnTo>
                  <a:pt x="1170598" y="431468"/>
                </a:lnTo>
                <a:lnTo>
                  <a:pt x="1206723" y="402664"/>
                </a:lnTo>
                <a:lnTo>
                  <a:pt x="1236529" y="367754"/>
                </a:lnTo>
                <a:lnTo>
                  <a:pt x="1259034" y="327687"/>
                </a:lnTo>
                <a:lnTo>
                  <a:pt x="1273257" y="283412"/>
                </a:lnTo>
                <a:lnTo>
                  <a:pt x="1278216" y="235877"/>
                </a:lnTo>
                <a:lnTo>
                  <a:pt x="1273257" y="188338"/>
                </a:lnTo>
                <a:lnTo>
                  <a:pt x="1259034" y="144060"/>
                </a:lnTo>
                <a:lnTo>
                  <a:pt x="1236529" y="103993"/>
                </a:lnTo>
                <a:lnTo>
                  <a:pt x="1206723" y="69084"/>
                </a:lnTo>
                <a:lnTo>
                  <a:pt x="1170598" y="40282"/>
                </a:lnTo>
                <a:lnTo>
                  <a:pt x="1129135" y="18535"/>
                </a:lnTo>
                <a:lnTo>
                  <a:pt x="1083316" y="4791"/>
                </a:lnTo>
                <a:lnTo>
                  <a:pt x="1034122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34983" y="529198"/>
            <a:ext cx="878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延伸活動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32004" y="432007"/>
            <a:ext cx="1890395" cy="471805"/>
          </a:xfrm>
          <a:custGeom>
            <a:avLst/>
            <a:gdLst/>
            <a:ahLst/>
            <a:cxnLst/>
            <a:rect l="l" t="t" r="r" b="b"/>
            <a:pathLst>
              <a:path w="1890395" h="471805">
                <a:moveTo>
                  <a:pt x="1646123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646123" y="471754"/>
                </a:lnTo>
                <a:lnTo>
                  <a:pt x="1695316" y="466961"/>
                </a:lnTo>
                <a:lnTo>
                  <a:pt x="1741136" y="453216"/>
                </a:lnTo>
                <a:lnTo>
                  <a:pt x="1782598" y="431468"/>
                </a:lnTo>
                <a:lnTo>
                  <a:pt x="1818724" y="402664"/>
                </a:lnTo>
                <a:lnTo>
                  <a:pt x="1848530" y="367754"/>
                </a:lnTo>
                <a:lnTo>
                  <a:pt x="1871035" y="327687"/>
                </a:lnTo>
                <a:lnTo>
                  <a:pt x="1885258" y="283412"/>
                </a:lnTo>
                <a:lnTo>
                  <a:pt x="1890217" y="235877"/>
                </a:lnTo>
                <a:lnTo>
                  <a:pt x="1885258" y="188338"/>
                </a:lnTo>
                <a:lnTo>
                  <a:pt x="1871035" y="144060"/>
                </a:lnTo>
                <a:lnTo>
                  <a:pt x="1848530" y="103993"/>
                </a:lnTo>
                <a:lnTo>
                  <a:pt x="1818724" y="69084"/>
                </a:lnTo>
                <a:lnTo>
                  <a:pt x="1782598" y="40282"/>
                </a:lnTo>
                <a:lnTo>
                  <a:pt x="1741136" y="18535"/>
                </a:lnTo>
                <a:lnTo>
                  <a:pt x="1695316" y="4791"/>
                </a:lnTo>
                <a:lnTo>
                  <a:pt x="164612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4047" y="529198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乾淨回收知多少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42300" y="6518633"/>
            <a:ext cx="307149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請問你在日常回收過程會遇到甚麼困難？</a:t>
            </a:r>
            <a:endParaRPr sz="13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48006" y="6448349"/>
            <a:ext cx="383540" cy="383540"/>
            <a:chOff x="648006" y="6448349"/>
            <a:chExt cx="383540" cy="383540"/>
          </a:xfrm>
        </p:grpSpPr>
        <p:sp>
          <p:nvSpPr>
            <p:cNvPr id="39" name="object 39"/>
            <p:cNvSpPr/>
            <p:nvPr/>
          </p:nvSpPr>
          <p:spPr>
            <a:xfrm>
              <a:off x="648006" y="6448349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693" y="6529342"/>
              <a:ext cx="155079" cy="211848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>
                <a:ea typeface="微軟正黑體" panose="020B0604030504040204" pitchFamily="34" charset="-120"/>
              </a:rPr>
              <a:t>7</a:t>
            </a:fld>
            <a:endParaRPr spc="-25" dirty="0">
              <a:ea typeface="微軟正黑體" panose="020B0604030504040204" pitchFamily="34" charset="-120"/>
            </a:endParaRPr>
          </a:p>
        </p:txBody>
      </p:sp>
      <p:grpSp>
        <p:nvGrpSpPr>
          <p:cNvPr id="42" name="object 10"/>
          <p:cNvGrpSpPr/>
          <p:nvPr/>
        </p:nvGrpSpPr>
        <p:grpSpPr>
          <a:xfrm>
            <a:off x="3820724" y="441981"/>
            <a:ext cx="468000" cy="468000"/>
            <a:chOff x="6283775" y="432010"/>
            <a:chExt cx="396240" cy="396240"/>
          </a:xfrm>
        </p:grpSpPr>
        <p:sp>
          <p:nvSpPr>
            <p:cNvPr id="43" name="object 11"/>
            <p:cNvSpPr/>
            <p:nvPr/>
          </p:nvSpPr>
          <p:spPr>
            <a:xfrm>
              <a:off x="6283775" y="43201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40">
                  <a:moveTo>
                    <a:pt x="198005" y="0"/>
                  </a:moveTo>
                  <a:lnTo>
                    <a:pt x="152607" y="5229"/>
                  </a:lnTo>
                  <a:lnTo>
                    <a:pt x="110931" y="20124"/>
                  </a:lnTo>
                  <a:lnTo>
                    <a:pt x="74166" y="43497"/>
                  </a:lnTo>
                  <a:lnTo>
                    <a:pt x="43502" y="74159"/>
                  </a:lnTo>
                  <a:lnTo>
                    <a:pt x="20127" y="110921"/>
                  </a:lnTo>
                  <a:lnTo>
                    <a:pt x="5229" y="152595"/>
                  </a:lnTo>
                  <a:lnTo>
                    <a:pt x="0" y="197993"/>
                  </a:lnTo>
                  <a:lnTo>
                    <a:pt x="5229" y="243395"/>
                  </a:lnTo>
                  <a:lnTo>
                    <a:pt x="20127" y="285072"/>
                  </a:lnTo>
                  <a:lnTo>
                    <a:pt x="43502" y="321837"/>
                  </a:lnTo>
                  <a:lnTo>
                    <a:pt x="74166" y="352500"/>
                  </a:lnTo>
                  <a:lnTo>
                    <a:pt x="110931" y="375873"/>
                  </a:lnTo>
                  <a:lnTo>
                    <a:pt x="152607" y="390769"/>
                  </a:lnTo>
                  <a:lnTo>
                    <a:pt x="198005" y="395998"/>
                  </a:lnTo>
                  <a:lnTo>
                    <a:pt x="243403" y="390769"/>
                  </a:lnTo>
                  <a:lnTo>
                    <a:pt x="285079" y="375873"/>
                  </a:lnTo>
                  <a:lnTo>
                    <a:pt x="321844" y="352500"/>
                  </a:lnTo>
                  <a:lnTo>
                    <a:pt x="352509" y="321837"/>
                  </a:lnTo>
                  <a:lnTo>
                    <a:pt x="375884" y="285072"/>
                  </a:lnTo>
                  <a:lnTo>
                    <a:pt x="390781" y="243395"/>
                  </a:lnTo>
                  <a:lnTo>
                    <a:pt x="396011" y="197993"/>
                  </a:lnTo>
                  <a:lnTo>
                    <a:pt x="390781" y="152595"/>
                  </a:lnTo>
                  <a:lnTo>
                    <a:pt x="375884" y="110921"/>
                  </a:lnTo>
                  <a:lnTo>
                    <a:pt x="352509" y="74159"/>
                  </a:lnTo>
                  <a:lnTo>
                    <a:pt x="321844" y="43497"/>
                  </a:lnTo>
                  <a:lnTo>
                    <a:pt x="285079" y="20124"/>
                  </a:lnTo>
                  <a:lnTo>
                    <a:pt x="243403" y="5229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1216" y="515664"/>
              <a:ext cx="160172" cy="218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07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998" y="3843758"/>
            <a:ext cx="6696075" cy="3236595"/>
            <a:chOff x="431998" y="3843758"/>
            <a:chExt cx="6696075" cy="3236595"/>
          </a:xfrm>
        </p:grpSpPr>
        <p:sp>
          <p:nvSpPr>
            <p:cNvPr id="3" name="object 3"/>
            <p:cNvSpPr/>
            <p:nvPr/>
          </p:nvSpPr>
          <p:spPr>
            <a:xfrm>
              <a:off x="441523" y="3853283"/>
              <a:ext cx="6677025" cy="3217545"/>
            </a:xfrm>
            <a:custGeom>
              <a:avLst/>
              <a:gdLst/>
              <a:ahLst/>
              <a:cxnLst/>
              <a:rect l="l" t="t" r="r" b="b"/>
              <a:pathLst>
                <a:path w="6677025" h="321754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01187"/>
                  </a:lnTo>
                  <a:lnTo>
                    <a:pt x="5704" y="3050717"/>
                  </a:lnTo>
                  <a:lnTo>
                    <a:pt x="21955" y="3096183"/>
                  </a:lnTo>
                  <a:lnTo>
                    <a:pt x="47454" y="3136289"/>
                  </a:lnTo>
                  <a:lnTo>
                    <a:pt x="80904" y="3169739"/>
                  </a:lnTo>
                  <a:lnTo>
                    <a:pt x="121011" y="3195236"/>
                  </a:lnTo>
                  <a:lnTo>
                    <a:pt x="166475" y="3211485"/>
                  </a:lnTo>
                  <a:lnTo>
                    <a:pt x="216001" y="3217189"/>
                  </a:lnTo>
                  <a:lnTo>
                    <a:pt x="6460947" y="3217189"/>
                  </a:lnTo>
                  <a:lnTo>
                    <a:pt x="6510477" y="3211485"/>
                  </a:lnTo>
                  <a:lnTo>
                    <a:pt x="6555943" y="3195236"/>
                  </a:lnTo>
                  <a:lnTo>
                    <a:pt x="6596049" y="3169739"/>
                  </a:lnTo>
                  <a:lnTo>
                    <a:pt x="6629498" y="3136289"/>
                  </a:lnTo>
                  <a:lnTo>
                    <a:pt x="6654995" y="3096183"/>
                  </a:lnTo>
                  <a:lnTo>
                    <a:pt x="6671244" y="3050717"/>
                  </a:lnTo>
                  <a:lnTo>
                    <a:pt x="6676948" y="3001187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31998" y="3843758"/>
              <a:ext cx="6696075" cy="598170"/>
            </a:xfrm>
            <a:custGeom>
              <a:avLst/>
              <a:gdLst/>
              <a:ahLst/>
              <a:cxnLst/>
              <a:rect l="l" t="t" r="r" b="b"/>
              <a:pathLst>
                <a:path w="6696075" h="59817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6695998" y="597598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12000" y="4878131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12000" y="576117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12000" y="664422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12000" y="5319655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12000" y="6202701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42300" y="4027500"/>
            <a:ext cx="498665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請問你每星期的回收次數是多少？你又會否鼓勵親友共同參與回收？</a:t>
            </a:r>
            <a:endParaRPr sz="13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8006" y="3950863"/>
            <a:ext cx="383540" cy="383540"/>
            <a:chOff x="648006" y="3950863"/>
            <a:chExt cx="383540" cy="383540"/>
          </a:xfrm>
        </p:grpSpPr>
        <p:sp>
          <p:nvSpPr>
            <p:cNvPr id="12" name="object 12"/>
            <p:cNvSpPr/>
            <p:nvPr/>
          </p:nvSpPr>
          <p:spPr>
            <a:xfrm>
              <a:off x="648006" y="3950863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4"/>
                  </a:lnTo>
                  <a:lnTo>
                    <a:pt x="42113" y="71802"/>
                  </a:lnTo>
                  <a:lnTo>
                    <a:pt x="19484" y="107397"/>
                  </a:lnTo>
                  <a:lnTo>
                    <a:pt x="5062" y="147748"/>
                  </a:lnTo>
                  <a:lnTo>
                    <a:pt x="0" y="191706"/>
                  </a:lnTo>
                  <a:lnTo>
                    <a:pt x="5062" y="235659"/>
                  </a:lnTo>
                  <a:lnTo>
                    <a:pt x="19484" y="276007"/>
                  </a:lnTo>
                  <a:lnTo>
                    <a:pt x="42113" y="311600"/>
                  </a:lnTo>
                  <a:lnTo>
                    <a:pt x="71800" y="341286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6"/>
                  </a:lnTo>
                  <a:lnTo>
                    <a:pt x="341273" y="311600"/>
                  </a:lnTo>
                  <a:lnTo>
                    <a:pt x="363903" y="276007"/>
                  </a:lnTo>
                  <a:lnTo>
                    <a:pt x="378324" y="235659"/>
                  </a:lnTo>
                  <a:lnTo>
                    <a:pt x="383387" y="191706"/>
                  </a:lnTo>
                  <a:lnTo>
                    <a:pt x="378324" y="147748"/>
                  </a:lnTo>
                  <a:lnTo>
                    <a:pt x="363903" y="107397"/>
                  </a:lnTo>
                  <a:lnTo>
                    <a:pt x="341273" y="71802"/>
                  </a:lnTo>
                  <a:lnTo>
                    <a:pt x="311587" y="42114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800" y="4037257"/>
              <a:ext cx="166751" cy="207695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31998" y="427519"/>
            <a:ext cx="6696075" cy="3236595"/>
            <a:chOff x="431998" y="427519"/>
            <a:chExt cx="6696075" cy="3236595"/>
          </a:xfrm>
        </p:grpSpPr>
        <p:sp>
          <p:nvSpPr>
            <p:cNvPr id="15" name="object 15"/>
            <p:cNvSpPr/>
            <p:nvPr/>
          </p:nvSpPr>
          <p:spPr>
            <a:xfrm>
              <a:off x="441523" y="437044"/>
              <a:ext cx="6677025" cy="3217545"/>
            </a:xfrm>
            <a:custGeom>
              <a:avLst/>
              <a:gdLst/>
              <a:ahLst/>
              <a:cxnLst/>
              <a:rect l="l" t="t" r="r" b="b"/>
              <a:pathLst>
                <a:path w="6677025" h="321754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01187"/>
                  </a:lnTo>
                  <a:lnTo>
                    <a:pt x="5704" y="3050717"/>
                  </a:lnTo>
                  <a:lnTo>
                    <a:pt x="21955" y="3096183"/>
                  </a:lnTo>
                  <a:lnTo>
                    <a:pt x="47454" y="3136289"/>
                  </a:lnTo>
                  <a:lnTo>
                    <a:pt x="80904" y="3169739"/>
                  </a:lnTo>
                  <a:lnTo>
                    <a:pt x="121011" y="3195236"/>
                  </a:lnTo>
                  <a:lnTo>
                    <a:pt x="166475" y="3211485"/>
                  </a:lnTo>
                  <a:lnTo>
                    <a:pt x="216001" y="3217189"/>
                  </a:lnTo>
                  <a:lnTo>
                    <a:pt x="6460947" y="3217189"/>
                  </a:lnTo>
                  <a:lnTo>
                    <a:pt x="6510477" y="3211485"/>
                  </a:lnTo>
                  <a:lnTo>
                    <a:pt x="6555943" y="3195236"/>
                  </a:lnTo>
                  <a:lnTo>
                    <a:pt x="6596049" y="3169739"/>
                  </a:lnTo>
                  <a:lnTo>
                    <a:pt x="6629498" y="3136289"/>
                  </a:lnTo>
                  <a:lnTo>
                    <a:pt x="6654995" y="3096183"/>
                  </a:lnTo>
                  <a:lnTo>
                    <a:pt x="6671244" y="3050717"/>
                  </a:lnTo>
                  <a:lnTo>
                    <a:pt x="6676948" y="3001187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31998" y="427519"/>
              <a:ext cx="6696075" cy="598170"/>
            </a:xfrm>
            <a:custGeom>
              <a:avLst/>
              <a:gdLst/>
              <a:ahLst/>
              <a:cxnLst/>
              <a:rect l="l" t="t" r="r" b="b"/>
              <a:pathLst>
                <a:path w="6696075" h="598169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6695998" y="597598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12000" y="1461881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12000" y="234492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12000" y="3227975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12000" y="1903405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12000" y="2786451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42287" y="615491"/>
            <a:ext cx="324104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請問你是否按照規定分類及進行乾淨回收？</a:t>
            </a:r>
            <a:endParaRPr sz="13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48006" y="536150"/>
            <a:ext cx="383540" cy="383540"/>
            <a:chOff x="648006" y="536150"/>
            <a:chExt cx="383540" cy="383540"/>
          </a:xfrm>
        </p:grpSpPr>
        <p:sp>
          <p:nvSpPr>
            <p:cNvPr id="24" name="object 24"/>
            <p:cNvSpPr/>
            <p:nvPr/>
          </p:nvSpPr>
          <p:spPr>
            <a:xfrm>
              <a:off x="648006" y="536150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4"/>
                  </a:lnTo>
                  <a:lnTo>
                    <a:pt x="42113" y="71802"/>
                  </a:lnTo>
                  <a:lnTo>
                    <a:pt x="19484" y="107397"/>
                  </a:lnTo>
                  <a:lnTo>
                    <a:pt x="5062" y="147748"/>
                  </a:lnTo>
                  <a:lnTo>
                    <a:pt x="0" y="191706"/>
                  </a:lnTo>
                  <a:lnTo>
                    <a:pt x="5062" y="235659"/>
                  </a:lnTo>
                  <a:lnTo>
                    <a:pt x="19484" y="276007"/>
                  </a:lnTo>
                  <a:lnTo>
                    <a:pt x="42113" y="311600"/>
                  </a:lnTo>
                  <a:lnTo>
                    <a:pt x="71800" y="341286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6"/>
                  </a:lnTo>
                  <a:lnTo>
                    <a:pt x="341273" y="311600"/>
                  </a:lnTo>
                  <a:lnTo>
                    <a:pt x="363903" y="276007"/>
                  </a:lnTo>
                  <a:lnTo>
                    <a:pt x="378324" y="235659"/>
                  </a:lnTo>
                  <a:lnTo>
                    <a:pt x="383387" y="191706"/>
                  </a:lnTo>
                  <a:lnTo>
                    <a:pt x="378324" y="147748"/>
                  </a:lnTo>
                  <a:lnTo>
                    <a:pt x="363903" y="107397"/>
                  </a:lnTo>
                  <a:lnTo>
                    <a:pt x="341273" y="71802"/>
                  </a:lnTo>
                  <a:lnTo>
                    <a:pt x="311587" y="42114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844" y="619857"/>
              <a:ext cx="161709" cy="215988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>
                <a:ea typeface="微軟正黑體" panose="020B0604030504040204" pitchFamily="34" charset="-120"/>
              </a:rPr>
              <a:t>8</a:t>
            </a:fld>
            <a:endParaRPr spc="-25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1708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E9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247</Words>
  <Application>Microsoft Office PowerPoint</Application>
  <PresentationFormat>自訂</PresentationFormat>
  <Paragraphs>87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Noto Sans HK</vt:lpstr>
      <vt:lpstr>細明體</vt:lpstr>
      <vt:lpstr>微軟正黑體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Edu-Cover_P1-P6</dc:title>
  <dc:creator>Chiu-sang Raymond LEUNG</dc:creator>
  <cp:lastModifiedBy>Chiu-sang Raymond LEUNG</cp:lastModifiedBy>
  <cp:revision>2</cp:revision>
  <dcterms:created xsi:type="dcterms:W3CDTF">2024-10-29T02:22:44Z</dcterms:created>
  <dcterms:modified xsi:type="dcterms:W3CDTF">2024-10-29T02:31:34Z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2024-09-30T00:00:00Z</vt:filetime>
  </property>
  <property fmtid="{D5CDD505-2E9C-101B-9397-08002B2CF9AE}" pid="3" name="Creator">
    <vt:lpwstr>Adobe Illustrator 27.0 (Windows)</vt:lpwstr>
  </property>
  <property fmtid="{D5CDD505-2E9C-101B-9397-08002B2CF9AE}" pid="4" name="LastSaved">
    <vt:filetime>2024-10-29T00:00:00Z</vt:filetime>
  </property>
  <property fmtid="{D5CDD505-2E9C-101B-9397-08002B2CF9AE}" pid="5" name="Producer">
    <vt:lpwstr>Adobe PDF library 16.07</vt:lpwstr>
  </property>
</Properties>
</file>