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3459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34EA2"/>
                </a:solidFill>
                <a:latin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2F2F"/>
                </a:solidFill>
                <a:latin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23031"/>
                </a:solidFill>
                <a:latin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marL="38100"/>
            <a:fld id="{81D60167-4931-47E6-BA6A-407CBD079E47}" type="slidenum">
              <a:rPr lang="en-US" altLang="zh-HK" spc="-25" smtClean="0"/>
              <a:pPr marL="38100"/>
              <a:t>‹#›</a:t>
            </a:fld>
            <a:endParaRPr lang="en-US" altLang="zh-HK"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867613"/>
            <a:ext cx="7560309" cy="641985"/>
          </a:xfrm>
          <a:custGeom>
            <a:avLst/>
            <a:gdLst/>
            <a:ahLst/>
            <a:cxnLst/>
            <a:rect l="l" t="t" r="r" b="b"/>
            <a:pathLst>
              <a:path w="7560309" h="641985">
                <a:moveTo>
                  <a:pt x="7559992" y="0"/>
                </a:moveTo>
                <a:lnTo>
                  <a:pt x="0" y="0"/>
                </a:lnTo>
                <a:lnTo>
                  <a:pt x="0" y="641388"/>
                </a:lnTo>
                <a:lnTo>
                  <a:pt x="7559992" y="641388"/>
                </a:lnTo>
                <a:lnTo>
                  <a:pt x="7559992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34EA2"/>
                </a:solidFill>
                <a:latin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2F2F"/>
                </a:solidFill>
                <a:latin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23031"/>
                </a:solidFill>
                <a:latin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marL="38100"/>
            <a:fld id="{81D60167-4931-47E6-BA6A-407CBD079E47}" type="slidenum">
              <a:rPr lang="en-US" altLang="zh-HK" spc="-25" smtClean="0"/>
              <a:pPr marL="38100"/>
              <a:t>‹#›</a:t>
            </a:fld>
            <a:endParaRPr lang="en-US" altLang="zh-HK"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34EA2"/>
                </a:solidFill>
                <a:latin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微軟正黑體" panose="020B0604030504040204" pitchFamily="34" charset="-12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微軟正黑體" panose="020B0604030504040204" pitchFamily="34" charset="-12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23031"/>
                </a:solidFill>
                <a:latin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marL="38100"/>
            <a:fld id="{81D60167-4931-47E6-BA6A-407CBD079E47}" type="slidenum">
              <a:rPr lang="en-US" altLang="zh-HK" spc="-25" smtClean="0"/>
              <a:pPr marL="38100"/>
              <a:t>‹#›</a:t>
            </a:fld>
            <a:endParaRPr lang="en-US" altLang="zh-HK"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34EA2"/>
                </a:solidFill>
                <a:latin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23031"/>
                </a:solidFill>
                <a:latin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marL="38100"/>
            <a:fld id="{81D60167-4931-47E6-BA6A-407CBD079E47}" type="slidenum">
              <a:rPr lang="en-US" altLang="zh-HK" spc="-25" smtClean="0"/>
              <a:pPr marL="38100"/>
              <a:t>‹#›</a:t>
            </a:fld>
            <a:endParaRPr lang="en-US" altLang="zh-HK"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23031"/>
                </a:solidFill>
                <a:latin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marL="38100"/>
            <a:fld id="{81D60167-4931-47E6-BA6A-407CBD079E47}" type="slidenum">
              <a:rPr lang="en-US" altLang="zh-HK" spc="-25" smtClean="0"/>
              <a:pPr marL="38100"/>
              <a:t>‹#›</a:t>
            </a:fld>
            <a:endParaRPr lang="en-US" altLang="zh-HK"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6724" y="925132"/>
            <a:ext cx="1489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34EA2"/>
                </a:solidFill>
                <a:latin typeface="Noto Sans HK"/>
                <a:cs typeface="Noto Sans HK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9300" y="1843220"/>
            <a:ext cx="312864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2F2F"/>
                </a:solidFill>
                <a:latin typeface="Noto Sans HK"/>
                <a:cs typeface="Noto Sans HK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40242" y="10279894"/>
            <a:ext cx="20700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323031"/>
                </a:solidFill>
                <a:latin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marL="38100"/>
            <a:fld id="{81D60167-4931-47E6-BA6A-407CBD079E47}" type="slidenum">
              <a:rPr lang="en-US" altLang="zh-HK" spc="-25" smtClean="0"/>
              <a:pPr marL="38100"/>
              <a:t>‹#›</a:t>
            </a:fld>
            <a:endParaRPr lang="en-US" altLang="zh-HK"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微軟正黑體" panose="020B0604030504040204" pitchFamily="34" charset="-120"/>
          <a:ea typeface="+mj-ea"/>
          <a:cs typeface="+mj-cs"/>
        </a:defRPr>
      </a:lvl1pPr>
    </p:titleStyle>
    <p:bodyStyle>
      <a:lvl1pPr marL="0">
        <a:defRPr>
          <a:latin typeface="微軟正黑體" panose="020B0604030504040204" pitchFamily="34" charset="-120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69779" y="3756007"/>
            <a:ext cx="1458595" cy="471805"/>
          </a:xfrm>
          <a:custGeom>
            <a:avLst/>
            <a:gdLst/>
            <a:ahLst/>
            <a:cxnLst/>
            <a:rect l="l" t="t" r="r" b="b"/>
            <a:pathLst>
              <a:path w="1458595" h="471804">
                <a:moveTo>
                  <a:pt x="1214132" y="0"/>
                </a:moveTo>
                <a:lnTo>
                  <a:pt x="244094" y="0"/>
                </a:lnTo>
                <a:lnTo>
                  <a:pt x="194900" y="4791"/>
                </a:lnTo>
                <a:lnTo>
                  <a:pt x="149081" y="18535"/>
                </a:lnTo>
                <a:lnTo>
                  <a:pt x="107618" y="40282"/>
                </a:lnTo>
                <a:lnTo>
                  <a:pt x="71493" y="69084"/>
                </a:lnTo>
                <a:lnTo>
                  <a:pt x="41687" y="103993"/>
                </a:lnTo>
                <a:lnTo>
                  <a:pt x="19181" y="144060"/>
                </a:lnTo>
                <a:lnTo>
                  <a:pt x="4959" y="188338"/>
                </a:lnTo>
                <a:lnTo>
                  <a:pt x="0" y="235877"/>
                </a:lnTo>
                <a:lnTo>
                  <a:pt x="4959" y="283416"/>
                </a:lnTo>
                <a:lnTo>
                  <a:pt x="19181" y="327693"/>
                </a:lnTo>
                <a:lnTo>
                  <a:pt x="41687" y="367760"/>
                </a:lnTo>
                <a:lnTo>
                  <a:pt x="71493" y="402669"/>
                </a:lnTo>
                <a:lnTo>
                  <a:pt x="107618" y="431471"/>
                </a:lnTo>
                <a:lnTo>
                  <a:pt x="149081" y="453218"/>
                </a:lnTo>
                <a:lnTo>
                  <a:pt x="194900" y="466962"/>
                </a:lnTo>
                <a:lnTo>
                  <a:pt x="244094" y="471754"/>
                </a:lnTo>
                <a:lnTo>
                  <a:pt x="1214132" y="471754"/>
                </a:lnTo>
                <a:lnTo>
                  <a:pt x="1263326" y="466962"/>
                </a:lnTo>
                <a:lnTo>
                  <a:pt x="1309145" y="453218"/>
                </a:lnTo>
                <a:lnTo>
                  <a:pt x="1350608" y="431471"/>
                </a:lnTo>
                <a:lnTo>
                  <a:pt x="1386733" y="402669"/>
                </a:lnTo>
                <a:lnTo>
                  <a:pt x="1416539" y="367760"/>
                </a:lnTo>
                <a:lnTo>
                  <a:pt x="1439044" y="327693"/>
                </a:lnTo>
                <a:lnTo>
                  <a:pt x="1453267" y="283416"/>
                </a:lnTo>
                <a:lnTo>
                  <a:pt x="1458226" y="235877"/>
                </a:lnTo>
                <a:lnTo>
                  <a:pt x="1453267" y="188338"/>
                </a:lnTo>
                <a:lnTo>
                  <a:pt x="1439044" y="144060"/>
                </a:lnTo>
                <a:lnTo>
                  <a:pt x="1416539" y="103993"/>
                </a:lnTo>
                <a:lnTo>
                  <a:pt x="1386733" y="69084"/>
                </a:lnTo>
                <a:lnTo>
                  <a:pt x="1350608" y="40282"/>
                </a:lnTo>
                <a:lnTo>
                  <a:pt x="1309145" y="18535"/>
                </a:lnTo>
                <a:lnTo>
                  <a:pt x="1263326" y="4791"/>
                </a:lnTo>
                <a:lnTo>
                  <a:pt x="1214132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55664" y="3771861"/>
            <a:ext cx="1392555" cy="106235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740"/>
              </a:spcBef>
            </a:pPr>
            <a:r>
              <a:rPr sz="1600" b="1" spc="7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小學二年級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3500" b="1" spc="65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工作紙</a:t>
            </a:r>
            <a:endParaRPr sz="35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</p:spTree>
    <p:extLst>
      <p:ext uri="{BB962C8B-B14F-4D97-AF65-F5344CB8AC3E}">
        <p14:creationId xmlns:p14="http://schemas.microsoft.com/office/powerpoint/2010/main" val="10636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003" y="2492997"/>
            <a:ext cx="6695996" cy="454163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31998" y="1263003"/>
            <a:ext cx="5400040" cy="1066165"/>
          </a:xfrm>
          <a:custGeom>
            <a:avLst/>
            <a:gdLst/>
            <a:ahLst/>
            <a:cxnLst/>
            <a:rect l="l" t="t" r="r" b="b"/>
            <a:pathLst>
              <a:path w="5400040" h="1066164">
                <a:moveTo>
                  <a:pt x="5184000" y="0"/>
                </a:moveTo>
                <a:lnTo>
                  <a:pt x="216001" y="0"/>
                </a:ln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849591"/>
                </a:lnTo>
                <a:lnTo>
                  <a:pt x="5704" y="899122"/>
                </a:lnTo>
                <a:lnTo>
                  <a:pt x="21955" y="944588"/>
                </a:lnTo>
                <a:lnTo>
                  <a:pt x="47454" y="984693"/>
                </a:lnTo>
                <a:lnTo>
                  <a:pt x="80904" y="1018143"/>
                </a:lnTo>
                <a:lnTo>
                  <a:pt x="121011" y="1043640"/>
                </a:lnTo>
                <a:lnTo>
                  <a:pt x="166475" y="1059889"/>
                </a:lnTo>
                <a:lnTo>
                  <a:pt x="216001" y="1065593"/>
                </a:lnTo>
                <a:lnTo>
                  <a:pt x="5184000" y="1065593"/>
                </a:lnTo>
                <a:lnTo>
                  <a:pt x="5233526" y="1059889"/>
                </a:lnTo>
                <a:lnTo>
                  <a:pt x="5278990" y="1043640"/>
                </a:lnTo>
                <a:lnTo>
                  <a:pt x="5319096" y="1018143"/>
                </a:lnTo>
                <a:lnTo>
                  <a:pt x="5352547" y="984693"/>
                </a:lnTo>
                <a:lnTo>
                  <a:pt x="5378046" y="944588"/>
                </a:lnTo>
                <a:lnTo>
                  <a:pt x="5394296" y="899122"/>
                </a:lnTo>
                <a:lnTo>
                  <a:pt x="5400001" y="849591"/>
                </a:lnTo>
                <a:lnTo>
                  <a:pt x="5400001" y="216001"/>
                </a:lnTo>
                <a:lnTo>
                  <a:pt x="5394296" y="166475"/>
                </a:lnTo>
                <a:lnTo>
                  <a:pt x="5378046" y="121011"/>
                </a:lnTo>
                <a:lnTo>
                  <a:pt x="5352547" y="80904"/>
                </a:lnTo>
                <a:lnTo>
                  <a:pt x="5319096" y="47454"/>
                </a:lnTo>
                <a:lnTo>
                  <a:pt x="5278990" y="21955"/>
                </a:lnTo>
                <a:lnTo>
                  <a:pt x="5233526" y="5704"/>
                </a:lnTo>
                <a:lnTo>
                  <a:pt x="5184000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2300" y="1371928"/>
            <a:ext cx="4568190" cy="7874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400" b="1" spc="-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看圖判斷題：觀察圖中遊客的行為及所產生的廢物，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12700" marR="5080">
              <a:lnSpc>
                <a:spcPct val="119000"/>
              </a:lnSpc>
            </a:pPr>
            <a:r>
              <a:rPr sz="1400" b="1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判斷廢物會否破壞自然環境。如會，請在圓圈內加上</a:t>
            </a:r>
            <a:r>
              <a:rPr sz="1400" dirty="0">
                <a:solidFill>
                  <a:srgbClr val="002F2F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Noto Sans HK"/>
              </a:rPr>
              <a:t>✓</a:t>
            </a:r>
            <a:r>
              <a:rPr sz="1400" b="1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，</a:t>
            </a:r>
            <a:r>
              <a:rPr sz="1400" b="1" spc="-5" dirty="0" err="1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如否，</a:t>
            </a:r>
            <a:r>
              <a:rPr sz="1400" b="1" spc="-5" dirty="0" err="1" smtClean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在圓圈內加上</a:t>
            </a:r>
            <a:r>
              <a:rPr lang="en-US" sz="1400" spc="-5" dirty="0" err="1" smtClean="0">
                <a:solidFill>
                  <a:srgbClr val="002F2F"/>
                </a:solidFill>
                <a:latin typeface="Arial" panose="020B0604020202020204" pitchFamily="34" charset="0"/>
                <a:ea typeface="Noto Sans HK" panose="020B0500000000000000" pitchFamily="34" charset="-120"/>
                <a:cs typeface="Arial" panose="020B0604020202020204" pitchFamily="34" charset="0"/>
              </a:rPr>
              <a:t>X</a:t>
            </a:r>
            <a:r>
              <a:rPr sz="1400" b="1" spc="-5" dirty="0" err="1" smtClean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，</a:t>
            </a:r>
            <a:r>
              <a:rPr sz="1400" b="1" spc="-5" dirty="0" err="1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並在適當位置圈出正確答案</a:t>
            </a:r>
            <a:r>
              <a:rPr sz="1400" b="1" spc="-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。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10520" y="441529"/>
            <a:ext cx="2310765" cy="452120"/>
          </a:xfrm>
          <a:custGeom>
            <a:avLst/>
            <a:gdLst/>
            <a:ahLst/>
            <a:cxnLst/>
            <a:rect l="l" t="t" r="r" b="b"/>
            <a:pathLst>
              <a:path w="2310765" h="452119">
                <a:moveTo>
                  <a:pt x="2076234" y="451802"/>
                </a:moveTo>
                <a:lnTo>
                  <a:pt x="2123353" y="447205"/>
                </a:lnTo>
                <a:lnTo>
                  <a:pt x="2167268" y="434022"/>
                </a:lnTo>
                <a:lnTo>
                  <a:pt x="2207030" y="413170"/>
                </a:lnTo>
                <a:lnTo>
                  <a:pt x="2241689" y="385564"/>
                </a:lnTo>
                <a:lnTo>
                  <a:pt x="2270298" y="352118"/>
                </a:lnTo>
                <a:lnTo>
                  <a:pt x="2291907" y="313747"/>
                </a:lnTo>
                <a:lnTo>
                  <a:pt x="2305568" y="271368"/>
                </a:lnTo>
                <a:lnTo>
                  <a:pt x="2310333" y="225894"/>
                </a:lnTo>
                <a:lnTo>
                  <a:pt x="2305568" y="180425"/>
                </a:lnTo>
                <a:lnTo>
                  <a:pt x="2291907" y="138049"/>
                </a:lnTo>
                <a:lnTo>
                  <a:pt x="2270298" y="99681"/>
                </a:lnTo>
                <a:lnTo>
                  <a:pt x="2241689" y="66236"/>
                </a:lnTo>
                <a:lnTo>
                  <a:pt x="2207030" y="38631"/>
                </a:lnTo>
                <a:lnTo>
                  <a:pt x="2167268" y="17779"/>
                </a:lnTo>
                <a:lnTo>
                  <a:pt x="2123353" y="4597"/>
                </a:lnTo>
                <a:lnTo>
                  <a:pt x="2076234" y="0"/>
                </a:lnTo>
                <a:lnTo>
                  <a:pt x="234099" y="0"/>
                </a:lnTo>
                <a:lnTo>
                  <a:pt x="186979" y="4597"/>
                </a:lnTo>
                <a:lnTo>
                  <a:pt x="143064" y="17779"/>
                </a:lnTo>
                <a:lnTo>
                  <a:pt x="103302" y="38631"/>
                </a:lnTo>
                <a:lnTo>
                  <a:pt x="68643" y="66236"/>
                </a:lnTo>
                <a:lnTo>
                  <a:pt x="40034" y="99681"/>
                </a:lnTo>
                <a:lnTo>
                  <a:pt x="18425" y="138049"/>
                </a:lnTo>
                <a:lnTo>
                  <a:pt x="4764" y="180425"/>
                </a:lnTo>
                <a:lnTo>
                  <a:pt x="0" y="225894"/>
                </a:lnTo>
                <a:lnTo>
                  <a:pt x="4764" y="271368"/>
                </a:lnTo>
                <a:lnTo>
                  <a:pt x="18425" y="313747"/>
                </a:lnTo>
                <a:lnTo>
                  <a:pt x="40034" y="352118"/>
                </a:lnTo>
                <a:lnTo>
                  <a:pt x="68643" y="385564"/>
                </a:lnTo>
                <a:lnTo>
                  <a:pt x="103302" y="413170"/>
                </a:lnTo>
                <a:lnTo>
                  <a:pt x="143064" y="434022"/>
                </a:lnTo>
                <a:lnTo>
                  <a:pt x="186979" y="447205"/>
                </a:lnTo>
                <a:lnTo>
                  <a:pt x="234099" y="451802"/>
                </a:lnTo>
                <a:lnTo>
                  <a:pt x="2076234" y="451802"/>
                </a:lnTo>
                <a:close/>
              </a:path>
            </a:pathLst>
          </a:custGeom>
          <a:ln w="19050">
            <a:solidFill>
              <a:srgbClr val="00B9B5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86676" y="528016"/>
            <a:ext cx="4521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55" dirty="0">
                <a:solidFill>
                  <a:srgbClr val="00B9B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姓名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64375" y="446929"/>
            <a:ext cx="0" cy="441325"/>
          </a:xfrm>
          <a:custGeom>
            <a:avLst/>
            <a:gdLst/>
            <a:ahLst/>
            <a:cxnLst/>
            <a:rect l="l" t="t" r="r" b="b"/>
            <a:pathLst>
              <a:path h="441325">
                <a:moveTo>
                  <a:pt x="0" y="0"/>
                </a:moveTo>
                <a:lnTo>
                  <a:pt x="0" y="441007"/>
                </a:lnTo>
              </a:path>
            </a:pathLst>
          </a:custGeom>
          <a:ln w="19050">
            <a:solidFill>
              <a:srgbClr val="00B9B5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31998" y="7224004"/>
            <a:ext cx="6696075" cy="814069"/>
            <a:chOff x="431998" y="7224004"/>
            <a:chExt cx="6696075" cy="814069"/>
          </a:xfrm>
        </p:grpSpPr>
        <p:sp>
          <p:nvSpPr>
            <p:cNvPr id="9" name="object 9"/>
            <p:cNvSpPr/>
            <p:nvPr/>
          </p:nvSpPr>
          <p:spPr>
            <a:xfrm>
              <a:off x="431998" y="7224004"/>
              <a:ext cx="6696075" cy="814069"/>
            </a:xfrm>
            <a:custGeom>
              <a:avLst/>
              <a:gdLst/>
              <a:ahLst/>
              <a:cxnLst/>
              <a:rect l="l" t="t" r="r" b="b"/>
              <a:pathLst>
                <a:path w="6696075" h="814070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97598"/>
                  </a:lnTo>
                  <a:lnTo>
                    <a:pt x="5704" y="647124"/>
                  </a:lnTo>
                  <a:lnTo>
                    <a:pt x="21955" y="692589"/>
                  </a:lnTo>
                  <a:lnTo>
                    <a:pt x="47454" y="732695"/>
                  </a:lnTo>
                  <a:lnTo>
                    <a:pt x="80904" y="766145"/>
                  </a:lnTo>
                  <a:lnTo>
                    <a:pt x="121011" y="791644"/>
                  </a:lnTo>
                  <a:lnTo>
                    <a:pt x="166475" y="807895"/>
                  </a:lnTo>
                  <a:lnTo>
                    <a:pt x="216001" y="813600"/>
                  </a:lnTo>
                  <a:lnTo>
                    <a:pt x="6479997" y="813600"/>
                  </a:lnTo>
                  <a:lnTo>
                    <a:pt x="6529527" y="807895"/>
                  </a:lnTo>
                  <a:lnTo>
                    <a:pt x="6574993" y="791644"/>
                  </a:lnTo>
                  <a:lnTo>
                    <a:pt x="6615099" y="766145"/>
                  </a:lnTo>
                  <a:lnTo>
                    <a:pt x="6648548" y="732695"/>
                  </a:lnTo>
                  <a:lnTo>
                    <a:pt x="6674045" y="692589"/>
                  </a:lnTo>
                  <a:lnTo>
                    <a:pt x="6690294" y="647124"/>
                  </a:lnTo>
                  <a:lnTo>
                    <a:pt x="6695998" y="597598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31998" y="7224004"/>
              <a:ext cx="996315" cy="814069"/>
            </a:xfrm>
            <a:custGeom>
              <a:avLst/>
              <a:gdLst/>
              <a:ahLst/>
              <a:cxnLst/>
              <a:rect l="l" t="t" r="r" b="b"/>
              <a:pathLst>
                <a:path w="996315" h="814070">
                  <a:moveTo>
                    <a:pt x="995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97598"/>
                  </a:lnTo>
                  <a:lnTo>
                    <a:pt x="5704" y="647124"/>
                  </a:lnTo>
                  <a:lnTo>
                    <a:pt x="21955" y="692589"/>
                  </a:lnTo>
                  <a:lnTo>
                    <a:pt x="47454" y="732695"/>
                  </a:lnTo>
                  <a:lnTo>
                    <a:pt x="80904" y="766145"/>
                  </a:lnTo>
                  <a:lnTo>
                    <a:pt x="121011" y="791644"/>
                  </a:lnTo>
                  <a:lnTo>
                    <a:pt x="166475" y="807895"/>
                  </a:lnTo>
                  <a:lnTo>
                    <a:pt x="216001" y="813600"/>
                  </a:lnTo>
                  <a:lnTo>
                    <a:pt x="995997" y="813600"/>
                  </a:lnTo>
                  <a:lnTo>
                    <a:pt x="995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31998" y="9216607"/>
            <a:ext cx="6696075" cy="814069"/>
            <a:chOff x="431998" y="9216607"/>
            <a:chExt cx="6696075" cy="814069"/>
          </a:xfrm>
        </p:grpSpPr>
        <p:sp>
          <p:nvSpPr>
            <p:cNvPr id="12" name="object 12"/>
            <p:cNvSpPr/>
            <p:nvPr/>
          </p:nvSpPr>
          <p:spPr>
            <a:xfrm>
              <a:off x="431998" y="9216607"/>
              <a:ext cx="6696075" cy="814069"/>
            </a:xfrm>
            <a:custGeom>
              <a:avLst/>
              <a:gdLst/>
              <a:ahLst/>
              <a:cxnLst/>
              <a:rect l="l" t="t" r="r" b="b"/>
              <a:pathLst>
                <a:path w="6696075" h="814070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97598"/>
                  </a:lnTo>
                  <a:lnTo>
                    <a:pt x="5704" y="647124"/>
                  </a:lnTo>
                  <a:lnTo>
                    <a:pt x="21955" y="692589"/>
                  </a:lnTo>
                  <a:lnTo>
                    <a:pt x="47454" y="732695"/>
                  </a:lnTo>
                  <a:lnTo>
                    <a:pt x="80904" y="766145"/>
                  </a:lnTo>
                  <a:lnTo>
                    <a:pt x="121011" y="791644"/>
                  </a:lnTo>
                  <a:lnTo>
                    <a:pt x="166475" y="807895"/>
                  </a:lnTo>
                  <a:lnTo>
                    <a:pt x="216001" y="813600"/>
                  </a:lnTo>
                  <a:lnTo>
                    <a:pt x="6479997" y="813600"/>
                  </a:lnTo>
                  <a:lnTo>
                    <a:pt x="6529527" y="807895"/>
                  </a:lnTo>
                  <a:lnTo>
                    <a:pt x="6574993" y="791644"/>
                  </a:lnTo>
                  <a:lnTo>
                    <a:pt x="6615099" y="766145"/>
                  </a:lnTo>
                  <a:lnTo>
                    <a:pt x="6648548" y="732695"/>
                  </a:lnTo>
                  <a:lnTo>
                    <a:pt x="6674045" y="692589"/>
                  </a:lnTo>
                  <a:lnTo>
                    <a:pt x="6690294" y="647124"/>
                  </a:lnTo>
                  <a:lnTo>
                    <a:pt x="6695998" y="597598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31998" y="9216607"/>
              <a:ext cx="996315" cy="814069"/>
            </a:xfrm>
            <a:custGeom>
              <a:avLst/>
              <a:gdLst/>
              <a:ahLst/>
              <a:cxnLst/>
              <a:rect l="l" t="t" r="r" b="b"/>
              <a:pathLst>
                <a:path w="996315" h="814070">
                  <a:moveTo>
                    <a:pt x="995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97598"/>
                  </a:lnTo>
                  <a:lnTo>
                    <a:pt x="5704" y="647124"/>
                  </a:lnTo>
                  <a:lnTo>
                    <a:pt x="21955" y="692589"/>
                  </a:lnTo>
                  <a:lnTo>
                    <a:pt x="47454" y="732695"/>
                  </a:lnTo>
                  <a:lnTo>
                    <a:pt x="80904" y="766145"/>
                  </a:lnTo>
                  <a:lnTo>
                    <a:pt x="121011" y="791644"/>
                  </a:lnTo>
                  <a:lnTo>
                    <a:pt x="166475" y="807895"/>
                  </a:lnTo>
                  <a:lnTo>
                    <a:pt x="216001" y="813600"/>
                  </a:lnTo>
                  <a:lnTo>
                    <a:pt x="995997" y="813600"/>
                  </a:lnTo>
                  <a:lnTo>
                    <a:pt x="995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31998" y="8206809"/>
            <a:ext cx="6696075" cy="814069"/>
            <a:chOff x="431998" y="8206809"/>
            <a:chExt cx="6696075" cy="814069"/>
          </a:xfrm>
        </p:grpSpPr>
        <p:sp>
          <p:nvSpPr>
            <p:cNvPr id="15" name="object 15"/>
            <p:cNvSpPr/>
            <p:nvPr/>
          </p:nvSpPr>
          <p:spPr>
            <a:xfrm>
              <a:off x="431998" y="8206809"/>
              <a:ext cx="6696075" cy="814069"/>
            </a:xfrm>
            <a:custGeom>
              <a:avLst/>
              <a:gdLst/>
              <a:ahLst/>
              <a:cxnLst/>
              <a:rect l="l" t="t" r="r" b="b"/>
              <a:pathLst>
                <a:path w="6696075" h="814070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97598"/>
                  </a:lnTo>
                  <a:lnTo>
                    <a:pt x="5704" y="647124"/>
                  </a:lnTo>
                  <a:lnTo>
                    <a:pt x="21955" y="692589"/>
                  </a:lnTo>
                  <a:lnTo>
                    <a:pt x="47454" y="732695"/>
                  </a:lnTo>
                  <a:lnTo>
                    <a:pt x="80904" y="766145"/>
                  </a:lnTo>
                  <a:lnTo>
                    <a:pt x="121011" y="791644"/>
                  </a:lnTo>
                  <a:lnTo>
                    <a:pt x="166475" y="807895"/>
                  </a:lnTo>
                  <a:lnTo>
                    <a:pt x="216001" y="813600"/>
                  </a:lnTo>
                  <a:lnTo>
                    <a:pt x="6479997" y="813600"/>
                  </a:lnTo>
                  <a:lnTo>
                    <a:pt x="6529527" y="807895"/>
                  </a:lnTo>
                  <a:lnTo>
                    <a:pt x="6574993" y="791644"/>
                  </a:lnTo>
                  <a:lnTo>
                    <a:pt x="6615099" y="766145"/>
                  </a:lnTo>
                  <a:lnTo>
                    <a:pt x="6648548" y="732695"/>
                  </a:lnTo>
                  <a:lnTo>
                    <a:pt x="6674045" y="692589"/>
                  </a:lnTo>
                  <a:lnTo>
                    <a:pt x="6690294" y="647124"/>
                  </a:lnTo>
                  <a:lnTo>
                    <a:pt x="6695998" y="597598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31998" y="8206809"/>
              <a:ext cx="996315" cy="814069"/>
            </a:xfrm>
            <a:custGeom>
              <a:avLst/>
              <a:gdLst/>
              <a:ahLst/>
              <a:cxnLst/>
              <a:rect l="l" t="t" r="r" b="b"/>
              <a:pathLst>
                <a:path w="996315" h="814070">
                  <a:moveTo>
                    <a:pt x="995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97598"/>
                  </a:lnTo>
                  <a:lnTo>
                    <a:pt x="5704" y="647124"/>
                  </a:lnTo>
                  <a:lnTo>
                    <a:pt x="21955" y="692589"/>
                  </a:lnTo>
                  <a:lnTo>
                    <a:pt x="47454" y="732695"/>
                  </a:lnTo>
                  <a:lnTo>
                    <a:pt x="80904" y="766145"/>
                  </a:lnTo>
                  <a:lnTo>
                    <a:pt x="121011" y="791644"/>
                  </a:lnTo>
                  <a:lnTo>
                    <a:pt x="166475" y="807895"/>
                  </a:lnTo>
                  <a:lnTo>
                    <a:pt x="216001" y="813600"/>
                  </a:lnTo>
                  <a:lnTo>
                    <a:pt x="995997" y="813600"/>
                  </a:lnTo>
                  <a:lnTo>
                    <a:pt x="995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559299" y="7340227"/>
            <a:ext cx="3871595" cy="5255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0"/>
              </a:spcBef>
            </a:pPr>
            <a:r>
              <a:rPr sz="1400" spc="-125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遊客</a:t>
            </a:r>
            <a:r>
              <a:rPr sz="1400" b="1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（應該 ／ 不應該</a:t>
            </a:r>
            <a:r>
              <a:rPr sz="1400" b="1" spc="-245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）</a:t>
            </a:r>
            <a:r>
              <a:rPr sz="1400" spc="-5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在郊野公園內留下廢物，例如：紙巾、塑膠樽、飲管等。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59299" y="9332827"/>
            <a:ext cx="4671695" cy="5255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0"/>
              </a:spcBef>
            </a:pPr>
            <a:r>
              <a:rPr sz="140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所有遊客</a:t>
            </a:r>
            <a:r>
              <a:rPr sz="1400" b="1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（</a:t>
            </a:r>
            <a:r>
              <a:rPr sz="1400" b="1" spc="9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需要 ／ 不需要</a:t>
            </a:r>
            <a:r>
              <a:rPr sz="1400" b="1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）</a:t>
            </a:r>
            <a:r>
              <a:rPr sz="1400" spc="-5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正確地處理自己產生的廢物，</a:t>
            </a:r>
            <a:r>
              <a:rPr sz="1400" spc="-385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並</a:t>
            </a:r>
            <a:r>
              <a:rPr sz="1400" b="1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（</a:t>
            </a:r>
            <a:r>
              <a:rPr sz="1400" b="1" spc="6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應該 ／ 不應該</a:t>
            </a:r>
            <a:r>
              <a:rPr sz="1400" b="1" spc="-525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）</a:t>
            </a:r>
            <a:r>
              <a:rPr sz="1400" spc="-25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建立「自己垃圾 自己帶走」的習慣。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59299" y="8490667"/>
            <a:ext cx="42360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丟棄於郊野公園的廢物</a:t>
            </a:r>
            <a:r>
              <a:rPr sz="1400" b="1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（</a:t>
            </a:r>
            <a:r>
              <a:rPr sz="1400" b="1" spc="125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會 ／ 不會</a:t>
            </a:r>
            <a:r>
              <a:rPr sz="1400" b="1" spc="-245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）</a:t>
            </a:r>
            <a:r>
              <a:rPr sz="1400" spc="-1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破壞生態環境。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322217" y="432007"/>
            <a:ext cx="1071245" cy="471805"/>
          </a:xfrm>
          <a:custGeom>
            <a:avLst/>
            <a:gdLst/>
            <a:ahLst/>
            <a:cxnLst/>
            <a:rect l="l" t="t" r="r" b="b"/>
            <a:pathLst>
              <a:path w="1071245" h="471805">
                <a:moveTo>
                  <a:pt x="826693" y="0"/>
                </a:moveTo>
                <a:lnTo>
                  <a:pt x="244081" y="0"/>
                </a:lnTo>
                <a:lnTo>
                  <a:pt x="194891" y="4791"/>
                </a:lnTo>
                <a:lnTo>
                  <a:pt x="149075" y="18535"/>
                </a:lnTo>
                <a:lnTo>
                  <a:pt x="107615" y="40282"/>
                </a:lnTo>
                <a:lnTo>
                  <a:pt x="71491" y="69084"/>
                </a:lnTo>
                <a:lnTo>
                  <a:pt x="41686" y="103993"/>
                </a:lnTo>
                <a:lnTo>
                  <a:pt x="19181" y="144060"/>
                </a:lnTo>
                <a:lnTo>
                  <a:pt x="4959" y="188338"/>
                </a:lnTo>
                <a:lnTo>
                  <a:pt x="0" y="235877"/>
                </a:lnTo>
                <a:lnTo>
                  <a:pt x="4959" y="283412"/>
                </a:lnTo>
                <a:lnTo>
                  <a:pt x="19181" y="327687"/>
                </a:lnTo>
                <a:lnTo>
                  <a:pt x="41686" y="367754"/>
                </a:lnTo>
                <a:lnTo>
                  <a:pt x="71491" y="402664"/>
                </a:lnTo>
                <a:lnTo>
                  <a:pt x="107615" y="431468"/>
                </a:lnTo>
                <a:lnTo>
                  <a:pt x="149075" y="453216"/>
                </a:lnTo>
                <a:lnTo>
                  <a:pt x="194891" y="466961"/>
                </a:lnTo>
                <a:lnTo>
                  <a:pt x="244081" y="471754"/>
                </a:lnTo>
                <a:lnTo>
                  <a:pt x="826693" y="471754"/>
                </a:lnTo>
                <a:lnTo>
                  <a:pt x="875887" y="466961"/>
                </a:lnTo>
                <a:lnTo>
                  <a:pt x="921706" y="453216"/>
                </a:lnTo>
                <a:lnTo>
                  <a:pt x="963169" y="431468"/>
                </a:lnTo>
                <a:lnTo>
                  <a:pt x="999294" y="402664"/>
                </a:lnTo>
                <a:lnTo>
                  <a:pt x="1029100" y="367754"/>
                </a:lnTo>
                <a:lnTo>
                  <a:pt x="1051605" y="327687"/>
                </a:lnTo>
                <a:lnTo>
                  <a:pt x="1065828" y="283412"/>
                </a:lnTo>
                <a:lnTo>
                  <a:pt x="1070787" y="235877"/>
                </a:lnTo>
                <a:lnTo>
                  <a:pt x="1065828" y="188338"/>
                </a:lnTo>
                <a:lnTo>
                  <a:pt x="1051605" y="144060"/>
                </a:lnTo>
                <a:lnTo>
                  <a:pt x="1029100" y="103993"/>
                </a:lnTo>
                <a:lnTo>
                  <a:pt x="999294" y="69084"/>
                </a:lnTo>
                <a:lnTo>
                  <a:pt x="963169" y="40282"/>
                </a:lnTo>
                <a:lnTo>
                  <a:pt x="921706" y="18535"/>
                </a:lnTo>
                <a:lnTo>
                  <a:pt x="875887" y="4791"/>
                </a:lnTo>
                <a:lnTo>
                  <a:pt x="826693" y="0"/>
                </a:lnTo>
                <a:close/>
              </a:path>
            </a:pathLst>
          </a:custGeom>
          <a:solidFill>
            <a:srgbClr val="00B9B5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25515" y="529198"/>
            <a:ext cx="6654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6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工作紙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48006" y="1440907"/>
            <a:ext cx="383540" cy="383540"/>
            <a:chOff x="648006" y="1440907"/>
            <a:chExt cx="383540" cy="383540"/>
          </a:xfrm>
        </p:grpSpPr>
        <p:sp>
          <p:nvSpPr>
            <p:cNvPr id="23" name="object 23"/>
            <p:cNvSpPr/>
            <p:nvPr/>
          </p:nvSpPr>
          <p:spPr>
            <a:xfrm>
              <a:off x="648006" y="1440907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600" y="1527308"/>
              <a:ext cx="74472" cy="207683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731997" y="4316994"/>
            <a:ext cx="540385" cy="540385"/>
            <a:chOff x="731997" y="4316994"/>
            <a:chExt cx="540385" cy="540385"/>
          </a:xfrm>
        </p:grpSpPr>
        <p:sp>
          <p:nvSpPr>
            <p:cNvPr id="26" name="object 26"/>
            <p:cNvSpPr/>
            <p:nvPr/>
          </p:nvSpPr>
          <p:spPr>
            <a:xfrm>
              <a:off x="744697" y="4329694"/>
              <a:ext cx="514984" cy="514984"/>
            </a:xfrm>
            <a:custGeom>
              <a:avLst/>
              <a:gdLst/>
              <a:ahLst/>
              <a:cxnLst/>
              <a:rect l="l" t="t" r="r" b="b"/>
              <a:pathLst>
                <a:path w="514984" h="514985">
                  <a:moveTo>
                    <a:pt x="257302" y="0"/>
                  </a:moveTo>
                  <a:lnTo>
                    <a:pt x="211052" y="4145"/>
                  </a:lnTo>
                  <a:lnTo>
                    <a:pt x="167522" y="16097"/>
                  </a:lnTo>
                  <a:lnTo>
                    <a:pt x="127438" y="35130"/>
                  </a:lnTo>
                  <a:lnTo>
                    <a:pt x="91527" y="60515"/>
                  </a:lnTo>
                  <a:lnTo>
                    <a:pt x="60515" y="91527"/>
                  </a:lnTo>
                  <a:lnTo>
                    <a:pt x="35130" y="127438"/>
                  </a:lnTo>
                  <a:lnTo>
                    <a:pt x="16097" y="167522"/>
                  </a:lnTo>
                  <a:lnTo>
                    <a:pt x="4145" y="211052"/>
                  </a:lnTo>
                  <a:lnTo>
                    <a:pt x="0" y="257301"/>
                  </a:lnTo>
                  <a:lnTo>
                    <a:pt x="4145" y="303554"/>
                  </a:lnTo>
                  <a:lnTo>
                    <a:pt x="16097" y="347086"/>
                  </a:lnTo>
                  <a:lnTo>
                    <a:pt x="35130" y="387171"/>
                  </a:lnTo>
                  <a:lnTo>
                    <a:pt x="60515" y="423082"/>
                  </a:lnTo>
                  <a:lnTo>
                    <a:pt x="91527" y="454092"/>
                  </a:lnTo>
                  <a:lnTo>
                    <a:pt x="127438" y="479476"/>
                  </a:lnTo>
                  <a:lnTo>
                    <a:pt x="167522" y="498507"/>
                  </a:lnTo>
                  <a:lnTo>
                    <a:pt x="211052" y="510458"/>
                  </a:lnTo>
                  <a:lnTo>
                    <a:pt x="257302" y="514603"/>
                  </a:lnTo>
                  <a:lnTo>
                    <a:pt x="303551" y="510458"/>
                  </a:lnTo>
                  <a:lnTo>
                    <a:pt x="347081" y="498507"/>
                  </a:lnTo>
                  <a:lnTo>
                    <a:pt x="387165" y="479476"/>
                  </a:lnTo>
                  <a:lnTo>
                    <a:pt x="423076" y="454092"/>
                  </a:lnTo>
                  <a:lnTo>
                    <a:pt x="454088" y="423082"/>
                  </a:lnTo>
                  <a:lnTo>
                    <a:pt x="479473" y="387171"/>
                  </a:lnTo>
                  <a:lnTo>
                    <a:pt x="498506" y="347086"/>
                  </a:lnTo>
                  <a:lnTo>
                    <a:pt x="510458" y="303554"/>
                  </a:lnTo>
                  <a:lnTo>
                    <a:pt x="514604" y="257301"/>
                  </a:lnTo>
                  <a:lnTo>
                    <a:pt x="510458" y="211052"/>
                  </a:lnTo>
                  <a:lnTo>
                    <a:pt x="498506" y="167522"/>
                  </a:lnTo>
                  <a:lnTo>
                    <a:pt x="479473" y="127438"/>
                  </a:lnTo>
                  <a:lnTo>
                    <a:pt x="454088" y="91527"/>
                  </a:lnTo>
                  <a:lnTo>
                    <a:pt x="423076" y="60515"/>
                  </a:lnTo>
                  <a:lnTo>
                    <a:pt x="387165" y="35130"/>
                  </a:lnTo>
                  <a:lnTo>
                    <a:pt x="347081" y="16097"/>
                  </a:lnTo>
                  <a:lnTo>
                    <a:pt x="303551" y="4145"/>
                  </a:lnTo>
                  <a:lnTo>
                    <a:pt x="2573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744697" y="4329694"/>
              <a:ext cx="514984" cy="514984"/>
            </a:xfrm>
            <a:custGeom>
              <a:avLst/>
              <a:gdLst/>
              <a:ahLst/>
              <a:cxnLst/>
              <a:rect l="l" t="t" r="r" b="b"/>
              <a:pathLst>
                <a:path w="514984" h="514985">
                  <a:moveTo>
                    <a:pt x="257302" y="514603"/>
                  </a:moveTo>
                  <a:lnTo>
                    <a:pt x="303551" y="510458"/>
                  </a:lnTo>
                  <a:lnTo>
                    <a:pt x="347081" y="498507"/>
                  </a:lnTo>
                  <a:lnTo>
                    <a:pt x="387165" y="479476"/>
                  </a:lnTo>
                  <a:lnTo>
                    <a:pt x="423076" y="454092"/>
                  </a:lnTo>
                  <a:lnTo>
                    <a:pt x="454088" y="423082"/>
                  </a:lnTo>
                  <a:lnTo>
                    <a:pt x="479473" y="387171"/>
                  </a:lnTo>
                  <a:lnTo>
                    <a:pt x="498506" y="347086"/>
                  </a:lnTo>
                  <a:lnTo>
                    <a:pt x="510458" y="303554"/>
                  </a:lnTo>
                  <a:lnTo>
                    <a:pt x="514604" y="257301"/>
                  </a:lnTo>
                  <a:lnTo>
                    <a:pt x="510458" y="211052"/>
                  </a:lnTo>
                  <a:lnTo>
                    <a:pt x="498506" y="167522"/>
                  </a:lnTo>
                  <a:lnTo>
                    <a:pt x="479473" y="127438"/>
                  </a:lnTo>
                  <a:lnTo>
                    <a:pt x="454088" y="91527"/>
                  </a:lnTo>
                  <a:lnTo>
                    <a:pt x="423076" y="60515"/>
                  </a:lnTo>
                  <a:lnTo>
                    <a:pt x="387165" y="35130"/>
                  </a:lnTo>
                  <a:lnTo>
                    <a:pt x="347081" y="16097"/>
                  </a:lnTo>
                  <a:lnTo>
                    <a:pt x="303551" y="4145"/>
                  </a:lnTo>
                  <a:lnTo>
                    <a:pt x="257302" y="0"/>
                  </a:lnTo>
                  <a:lnTo>
                    <a:pt x="211052" y="4145"/>
                  </a:lnTo>
                  <a:lnTo>
                    <a:pt x="167522" y="16097"/>
                  </a:lnTo>
                  <a:lnTo>
                    <a:pt x="127438" y="35130"/>
                  </a:lnTo>
                  <a:lnTo>
                    <a:pt x="91527" y="60515"/>
                  </a:lnTo>
                  <a:lnTo>
                    <a:pt x="60515" y="91527"/>
                  </a:lnTo>
                  <a:lnTo>
                    <a:pt x="35130" y="127438"/>
                  </a:lnTo>
                  <a:lnTo>
                    <a:pt x="16097" y="167522"/>
                  </a:lnTo>
                  <a:lnTo>
                    <a:pt x="4145" y="211052"/>
                  </a:lnTo>
                  <a:lnTo>
                    <a:pt x="0" y="257301"/>
                  </a:lnTo>
                  <a:lnTo>
                    <a:pt x="4145" y="303554"/>
                  </a:lnTo>
                  <a:lnTo>
                    <a:pt x="16097" y="347086"/>
                  </a:lnTo>
                  <a:lnTo>
                    <a:pt x="35130" y="387171"/>
                  </a:lnTo>
                  <a:lnTo>
                    <a:pt x="60515" y="423082"/>
                  </a:lnTo>
                  <a:lnTo>
                    <a:pt x="91527" y="454092"/>
                  </a:lnTo>
                  <a:lnTo>
                    <a:pt x="127438" y="479476"/>
                  </a:lnTo>
                  <a:lnTo>
                    <a:pt x="167522" y="498507"/>
                  </a:lnTo>
                  <a:lnTo>
                    <a:pt x="211052" y="510458"/>
                  </a:lnTo>
                  <a:lnTo>
                    <a:pt x="257302" y="514603"/>
                  </a:lnTo>
                  <a:close/>
                </a:path>
              </a:pathLst>
            </a:custGeom>
            <a:ln w="25400">
              <a:solidFill>
                <a:srgbClr val="00B9B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287997" y="5834991"/>
            <a:ext cx="540385" cy="540385"/>
            <a:chOff x="6287997" y="5834991"/>
            <a:chExt cx="540385" cy="540385"/>
          </a:xfrm>
        </p:grpSpPr>
        <p:sp>
          <p:nvSpPr>
            <p:cNvPr id="29" name="object 29"/>
            <p:cNvSpPr/>
            <p:nvPr/>
          </p:nvSpPr>
          <p:spPr>
            <a:xfrm>
              <a:off x="6300697" y="5847691"/>
              <a:ext cx="514984" cy="514984"/>
            </a:xfrm>
            <a:custGeom>
              <a:avLst/>
              <a:gdLst/>
              <a:ahLst/>
              <a:cxnLst/>
              <a:rect l="l" t="t" r="r" b="b"/>
              <a:pathLst>
                <a:path w="514984" h="514985">
                  <a:moveTo>
                    <a:pt x="257301" y="0"/>
                  </a:moveTo>
                  <a:lnTo>
                    <a:pt x="211052" y="4145"/>
                  </a:lnTo>
                  <a:lnTo>
                    <a:pt x="167522" y="16097"/>
                  </a:lnTo>
                  <a:lnTo>
                    <a:pt x="127438" y="35130"/>
                  </a:lnTo>
                  <a:lnTo>
                    <a:pt x="91527" y="60515"/>
                  </a:lnTo>
                  <a:lnTo>
                    <a:pt x="60515" y="91527"/>
                  </a:lnTo>
                  <a:lnTo>
                    <a:pt x="35130" y="127438"/>
                  </a:lnTo>
                  <a:lnTo>
                    <a:pt x="16097" y="167522"/>
                  </a:lnTo>
                  <a:lnTo>
                    <a:pt x="4145" y="211052"/>
                  </a:lnTo>
                  <a:lnTo>
                    <a:pt x="0" y="257301"/>
                  </a:lnTo>
                  <a:lnTo>
                    <a:pt x="4145" y="303554"/>
                  </a:lnTo>
                  <a:lnTo>
                    <a:pt x="16097" y="347086"/>
                  </a:lnTo>
                  <a:lnTo>
                    <a:pt x="35130" y="387171"/>
                  </a:lnTo>
                  <a:lnTo>
                    <a:pt x="60515" y="423082"/>
                  </a:lnTo>
                  <a:lnTo>
                    <a:pt x="91527" y="454092"/>
                  </a:lnTo>
                  <a:lnTo>
                    <a:pt x="127438" y="479476"/>
                  </a:lnTo>
                  <a:lnTo>
                    <a:pt x="167522" y="498507"/>
                  </a:lnTo>
                  <a:lnTo>
                    <a:pt x="211052" y="510458"/>
                  </a:lnTo>
                  <a:lnTo>
                    <a:pt x="257301" y="514603"/>
                  </a:lnTo>
                  <a:lnTo>
                    <a:pt x="303551" y="510458"/>
                  </a:lnTo>
                  <a:lnTo>
                    <a:pt x="347081" y="498507"/>
                  </a:lnTo>
                  <a:lnTo>
                    <a:pt x="387165" y="479476"/>
                  </a:lnTo>
                  <a:lnTo>
                    <a:pt x="423076" y="454092"/>
                  </a:lnTo>
                  <a:lnTo>
                    <a:pt x="454088" y="423082"/>
                  </a:lnTo>
                  <a:lnTo>
                    <a:pt x="479473" y="387171"/>
                  </a:lnTo>
                  <a:lnTo>
                    <a:pt x="498506" y="347086"/>
                  </a:lnTo>
                  <a:lnTo>
                    <a:pt x="510458" y="303554"/>
                  </a:lnTo>
                  <a:lnTo>
                    <a:pt x="514603" y="257301"/>
                  </a:lnTo>
                  <a:lnTo>
                    <a:pt x="510458" y="211052"/>
                  </a:lnTo>
                  <a:lnTo>
                    <a:pt x="498506" y="167522"/>
                  </a:lnTo>
                  <a:lnTo>
                    <a:pt x="479473" y="127438"/>
                  </a:lnTo>
                  <a:lnTo>
                    <a:pt x="454088" y="91527"/>
                  </a:lnTo>
                  <a:lnTo>
                    <a:pt x="423076" y="60515"/>
                  </a:lnTo>
                  <a:lnTo>
                    <a:pt x="387165" y="35130"/>
                  </a:lnTo>
                  <a:lnTo>
                    <a:pt x="347081" y="16097"/>
                  </a:lnTo>
                  <a:lnTo>
                    <a:pt x="303551" y="4145"/>
                  </a:lnTo>
                  <a:lnTo>
                    <a:pt x="2573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300697" y="5847691"/>
              <a:ext cx="514984" cy="514984"/>
            </a:xfrm>
            <a:custGeom>
              <a:avLst/>
              <a:gdLst/>
              <a:ahLst/>
              <a:cxnLst/>
              <a:rect l="l" t="t" r="r" b="b"/>
              <a:pathLst>
                <a:path w="514984" h="514985">
                  <a:moveTo>
                    <a:pt x="257301" y="514603"/>
                  </a:moveTo>
                  <a:lnTo>
                    <a:pt x="303551" y="510458"/>
                  </a:lnTo>
                  <a:lnTo>
                    <a:pt x="347081" y="498507"/>
                  </a:lnTo>
                  <a:lnTo>
                    <a:pt x="387165" y="479476"/>
                  </a:lnTo>
                  <a:lnTo>
                    <a:pt x="423076" y="454092"/>
                  </a:lnTo>
                  <a:lnTo>
                    <a:pt x="454088" y="423082"/>
                  </a:lnTo>
                  <a:lnTo>
                    <a:pt x="479473" y="387171"/>
                  </a:lnTo>
                  <a:lnTo>
                    <a:pt x="498506" y="347086"/>
                  </a:lnTo>
                  <a:lnTo>
                    <a:pt x="510458" y="303554"/>
                  </a:lnTo>
                  <a:lnTo>
                    <a:pt x="514603" y="257301"/>
                  </a:lnTo>
                  <a:lnTo>
                    <a:pt x="510458" y="211052"/>
                  </a:lnTo>
                  <a:lnTo>
                    <a:pt x="498506" y="167522"/>
                  </a:lnTo>
                  <a:lnTo>
                    <a:pt x="479473" y="127438"/>
                  </a:lnTo>
                  <a:lnTo>
                    <a:pt x="454088" y="91527"/>
                  </a:lnTo>
                  <a:lnTo>
                    <a:pt x="423076" y="60515"/>
                  </a:lnTo>
                  <a:lnTo>
                    <a:pt x="387165" y="35130"/>
                  </a:lnTo>
                  <a:lnTo>
                    <a:pt x="347081" y="16097"/>
                  </a:lnTo>
                  <a:lnTo>
                    <a:pt x="303551" y="4145"/>
                  </a:lnTo>
                  <a:lnTo>
                    <a:pt x="257301" y="0"/>
                  </a:lnTo>
                  <a:lnTo>
                    <a:pt x="211052" y="4145"/>
                  </a:lnTo>
                  <a:lnTo>
                    <a:pt x="167522" y="16097"/>
                  </a:lnTo>
                  <a:lnTo>
                    <a:pt x="127438" y="35130"/>
                  </a:lnTo>
                  <a:lnTo>
                    <a:pt x="91527" y="60515"/>
                  </a:lnTo>
                  <a:lnTo>
                    <a:pt x="60515" y="91527"/>
                  </a:lnTo>
                  <a:lnTo>
                    <a:pt x="35130" y="127438"/>
                  </a:lnTo>
                  <a:lnTo>
                    <a:pt x="16097" y="167522"/>
                  </a:lnTo>
                  <a:lnTo>
                    <a:pt x="4145" y="211052"/>
                  </a:lnTo>
                  <a:lnTo>
                    <a:pt x="0" y="257301"/>
                  </a:lnTo>
                  <a:lnTo>
                    <a:pt x="4145" y="303554"/>
                  </a:lnTo>
                  <a:lnTo>
                    <a:pt x="16097" y="347086"/>
                  </a:lnTo>
                  <a:lnTo>
                    <a:pt x="35130" y="387171"/>
                  </a:lnTo>
                  <a:lnTo>
                    <a:pt x="60515" y="423082"/>
                  </a:lnTo>
                  <a:lnTo>
                    <a:pt x="91527" y="454092"/>
                  </a:lnTo>
                  <a:lnTo>
                    <a:pt x="127438" y="479476"/>
                  </a:lnTo>
                  <a:lnTo>
                    <a:pt x="167522" y="498507"/>
                  </a:lnTo>
                  <a:lnTo>
                    <a:pt x="211052" y="510458"/>
                  </a:lnTo>
                  <a:lnTo>
                    <a:pt x="257301" y="514603"/>
                  </a:lnTo>
                  <a:close/>
                </a:path>
              </a:pathLst>
            </a:custGeom>
            <a:ln w="25400">
              <a:solidFill>
                <a:srgbClr val="00B9B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738305" y="7439110"/>
            <a:ext cx="383540" cy="383540"/>
            <a:chOff x="738305" y="7439110"/>
            <a:chExt cx="383540" cy="383540"/>
          </a:xfrm>
        </p:grpSpPr>
        <p:sp>
          <p:nvSpPr>
            <p:cNvPr id="32" name="object 32"/>
            <p:cNvSpPr/>
            <p:nvPr/>
          </p:nvSpPr>
          <p:spPr>
            <a:xfrm>
              <a:off x="738305" y="7439110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5899" y="7525508"/>
              <a:ext cx="74472" cy="207683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738305" y="8421908"/>
            <a:ext cx="383540" cy="383540"/>
            <a:chOff x="738305" y="8421908"/>
            <a:chExt cx="383540" cy="383540"/>
          </a:xfrm>
        </p:grpSpPr>
        <p:sp>
          <p:nvSpPr>
            <p:cNvPr id="35" name="object 35"/>
            <p:cNvSpPr/>
            <p:nvPr/>
          </p:nvSpPr>
          <p:spPr>
            <a:xfrm>
              <a:off x="738305" y="8421908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1994" y="8502900"/>
              <a:ext cx="155079" cy="211848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738305" y="9431707"/>
            <a:ext cx="383540" cy="383540"/>
            <a:chOff x="738305" y="9431707"/>
            <a:chExt cx="383540" cy="383540"/>
          </a:xfrm>
        </p:grpSpPr>
        <p:sp>
          <p:nvSpPr>
            <p:cNvPr id="38" name="object 38"/>
            <p:cNvSpPr/>
            <p:nvPr/>
          </p:nvSpPr>
          <p:spPr>
            <a:xfrm>
              <a:off x="738305" y="9431707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9143" y="9515407"/>
              <a:ext cx="161709" cy="215988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40917" y="1593422"/>
            <a:ext cx="990659" cy="398528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6131998" y="392404"/>
            <a:ext cx="1018540" cy="1148080"/>
            <a:chOff x="6131998" y="392404"/>
            <a:chExt cx="1018540" cy="1148080"/>
          </a:xfrm>
        </p:grpSpPr>
        <p:sp>
          <p:nvSpPr>
            <p:cNvPr id="42" name="object 42"/>
            <p:cNvSpPr/>
            <p:nvPr/>
          </p:nvSpPr>
          <p:spPr>
            <a:xfrm>
              <a:off x="6131992" y="1037640"/>
              <a:ext cx="1018540" cy="502920"/>
            </a:xfrm>
            <a:custGeom>
              <a:avLst/>
              <a:gdLst/>
              <a:ahLst/>
              <a:cxnLst/>
              <a:rect l="l" t="t" r="r" b="b"/>
              <a:pathLst>
                <a:path w="1018540" h="502919">
                  <a:moveTo>
                    <a:pt x="505790" y="106324"/>
                  </a:moveTo>
                  <a:lnTo>
                    <a:pt x="466775" y="70802"/>
                  </a:lnTo>
                  <a:lnTo>
                    <a:pt x="459308" y="110566"/>
                  </a:lnTo>
                  <a:lnTo>
                    <a:pt x="444106" y="90373"/>
                  </a:lnTo>
                  <a:lnTo>
                    <a:pt x="408114" y="55079"/>
                  </a:lnTo>
                  <a:lnTo>
                    <a:pt x="376339" y="33401"/>
                  </a:lnTo>
                  <a:lnTo>
                    <a:pt x="341147" y="16637"/>
                  </a:lnTo>
                  <a:lnTo>
                    <a:pt x="303314" y="5461"/>
                  </a:lnTo>
                  <a:lnTo>
                    <a:pt x="263486" y="330"/>
                  </a:lnTo>
                  <a:lnTo>
                    <a:pt x="251206" y="12"/>
                  </a:lnTo>
                  <a:lnTo>
                    <a:pt x="206057" y="4051"/>
                  </a:lnTo>
                  <a:lnTo>
                    <a:pt x="163550" y="15722"/>
                  </a:lnTo>
                  <a:lnTo>
                    <a:pt x="124421" y="34302"/>
                  </a:lnTo>
                  <a:lnTo>
                    <a:pt x="89357" y="59093"/>
                  </a:lnTo>
                  <a:lnTo>
                    <a:pt x="59080" y="89369"/>
                  </a:lnTo>
                  <a:lnTo>
                    <a:pt x="34302" y="124434"/>
                  </a:lnTo>
                  <a:lnTo>
                    <a:pt x="15722" y="163563"/>
                  </a:lnTo>
                  <a:lnTo>
                    <a:pt x="4051" y="206057"/>
                  </a:lnTo>
                  <a:lnTo>
                    <a:pt x="0" y="251218"/>
                  </a:lnTo>
                  <a:lnTo>
                    <a:pt x="4051" y="296379"/>
                  </a:lnTo>
                  <a:lnTo>
                    <a:pt x="15722" y="338874"/>
                  </a:lnTo>
                  <a:lnTo>
                    <a:pt x="34302" y="378015"/>
                  </a:lnTo>
                  <a:lnTo>
                    <a:pt x="59080" y="413080"/>
                  </a:lnTo>
                  <a:lnTo>
                    <a:pt x="89357" y="443357"/>
                  </a:lnTo>
                  <a:lnTo>
                    <a:pt x="124421" y="468134"/>
                  </a:lnTo>
                  <a:lnTo>
                    <a:pt x="163550" y="486714"/>
                  </a:lnTo>
                  <a:lnTo>
                    <a:pt x="206057" y="498386"/>
                  </a:lnTo>
                  <a:lnTo>
                    <a:pt x="251206" y="502437"/>
                  </a:lnTo>
                  <a:lnTo>
                    <a:pt x="283743" y="500329"/>
                  </a:lnTo>
                  <a:lnTo>
                    <a:pt x="315023" y="494207"/>
                  </a:lnTo>
                  <a:lnTo>
                    <a:pt x="344779" y="484327"/>
                  </a:lnTo>
                  <a:lnTo>
                    <a:pt x="372757" y="470979"/>
                  </a:lnTo>
                  <a:lnTo>
                    <a:pt x="372757" y="492721"/>
                  </a:lnTo>
                  <a:lnTo>
                    <a:pt x="493318" y="492721"/>
                  </a:lnTo>
                  <a:lnTo>
                    <a:pt x="493318" y="245148"/>
                  </a:lnTo>
                  <a:lnTo>
                    <a:pt x="246037" y="245148"/>
                  </a:lnTo>
                  <a:lnTo>
                    <a:pt x="246037" y="335356"/>
                  </a:lnTo>
                  <a:lnTo>
                    <a:pt x="244017" y="335648"/>
                  </a:lnTo>
                  <a:lnTo>
                    <a:pt x="190169" y="307809"/>
                  </a:lnTo>
                  <a:lnTo>
                    <a:pt x="168630" y="251218"/>
                  </a:lnTo>
                  <a:lnTo>
                    <a:pt x="175183" y="218833"/>
                  </a:lnTo>
                  <a:lnTo>
                    <a:pt x="193040" y="192366"/>
                  </a:lnTo>
                  <a:lnTo>
                    <a:pt x="219506" y="174510"/>
                  </a:lnTo>
                  <a:lnTo>
                    <a:pt x="251879" y="167957"/>
                  </a:lnTo>
                  <a:lnTo>
                    <a:pt x="277393" y="171958"/>
                  </a:lnTo>
                  <a:lnTo>
                    <a:pt x="299720" y="183121"/>
                  </a:lnTo>
                  <a:lnTo>
                    <a:pt x="317601" y="200190"/>
                  </a:lnTo>
                  <a:lnTo>
                    <a:pt x="329793" y="221894"/>
                  </a:lnTo>
                  <a:lnTo>
                    <a:pt x="372872" y="209702"/>
                  </a:lnTo>
                  <a:lnTo>
                    <a:pt x="354584" y="174993"/>
                  </a:lnTo>
                  <a:lnTo>
                    <a:pt x="326948" y="147650"/>
                  </a:lnTo>
                  <a:lnTo>
                    <a:pt x="292023" y="129730"/>
                  </a:lnTo>
                  <a:lnTo>
                    <a:pt x="251879" y="123304"/>
                  </a:lnTo>
                  <a:lnTo>
                    <a:pt x="202095" y="133350"/>
                  </a:lnTo>
                  <a:lnTo>
                    <a:pt x="161442" y="160769"/>
                  </a:lnTo>
                  <a:lnTo>
                    <a:pt x="134023" y="201434"/>
                  </a:lnTo>
                  <a:lnTo>
                    <a:pt x="123977" y="251218"/>
                  </a:lnTo>
                  <a:lnTo>
                    <a:pt x="134023" y="301015"/>
                  </a:lnTo>
                  <a:lnTo>
                    <a:pt x="161442" y="341668"/>
                  </a:lnTo>
                  <a:lnTo>
                    <a:pt x="202095" y="369087"/>
                  </a:lnTo>
                  <a:lnTo>
                    <a:pt x="251879" y="379145"/>
                  </a:lnTo>
                  <a:lnTo>
                    <a:pt x="279374" y="376174"/>
                  </a:lnTo>
                  <a:lnTo>
                    <a:pt x="304800" y="367677"/>
                  </a:lnTo>
                  <a:lnTo>
                    <a:pt x="327520" y="354317"/>
                  </a:lnTo>
                  <a:lnTo>
                    <a:pt x="346938" y="336715"/>
                  </a:lnTo>
                  <a:lnTo>
                    <a:pt x="290690" y="336715"/>
                  </a:lnTo>
                  <a:lnTo>
                    <a:pt x="290690" y="289814"/>
                  </a:lnTo>
                  <a:lnTo>
                    <a:pt x="448678" y="289814"/>
                  </a:lnTo>
                  <a:lnTo>
                    <a:pt x="448678" y="448068"/>
                  </a:lnTo>
                  <a:lnTo>
                    <a:pt x="404012" y="448068"/>
                  </a:lnTo>
                  <a:lnTo>
                    <a:pt x="404012" y="389928"/>
                  </a:lnTo>
                  <a:lnTo>
                    <a:pt x="372694" y="418096"/>
                  </a:lnTo>
                  <a:lnTo>
                    <a:pt x="336130" y="439470"/>
                  </a:lnTo>
                  <a:lnTo>
                    <a:pt x="295300" y="453034"/>
                  </a:lnTo>
                  <a:lnTo>
                    <a:pt x="251206" y="457784"/>
                  </a:lnTo>
                  <a:lnTo>
                    <a:pt x="203911" y="452310"/>
                  </a:lnTo>
                  <a:lnTo>
                    <a:pt x="160464" y="436753"/>
                  </a:lnTo>
                  <a:lnTo>
                    <a:pt x="122110" y="412343"/>
                  </a:lnTo>
                  <a:lnTo>
                    <a:pt x="90106" y="380326"/>
                  </a:lnTo>
                  <a:lnTo>
                    <a:pt x="65697" y="341972"/>
                  </a:lnTo>
                  <a:lnTo>
                    <a:pt x="50139" y="298526"/>
                  </a:lnTo>
                  <a:lnTo>
                    <a:pt x="44678" y="251218"/>
                  </a:lnTo>
                  <a:lnTo>
                    <a:pt x="50139" y="203911"/>
                  </a:lnTo>
                  <a:lnTo>
                    <a:pt x="65697" y="160464"/>
                  </a:lnTo>
                  <a:lnTo>
                    <a:pt x="90106" y="122110"/>
                  </a:lnTo>
                  <a:lnTo>
                    <a:pt x="122110" y="90106"/>
                  </a:lnTo>
                  <a:lnTo>
                    <a:pt x="160464" y="65697"/>
                  </a:lnTo>
                  <a:lnTo>
                    <a:pt x="203911" y="50139"/>
                  </a:lnTo>
                  <a:lnTo>
                    <a:pt x="251206" y="44678"/>
                  </a:lnTo>
                  <a:lnTo>
                    <a:pt x="269163" y="45453"/>
                  </a:lnTo>
                  <a:lnTo>
                    <a:pt x="308190" y="52654"/>
                  </a:lnTo>
                  <a:lnTo>
                    <a:pt x="344589" y="67056"/>
                  </a:lnTo>
                  <a:lnTo>
                    <a:pt x="385318" y="94348"/>
                  </a:lnTo>
                  <a:lnTo>
                    <a:pt x="416534" y="127673"/>
                  </a:lnTo>
                  <a:lnTo>
                    <a:pt x="429285" y="146812"/>
                  </a:lnTo>
                  <a:lnTo>
                    <a:pt x="386359" y="159118"/>
                  </a:lnTo>
                  <a:lnTo>
                    <a:pt x="425373" y="194640"/>
                  </a:lnTo>
                  <a:lnTo>
                    <a:pt x="493052" y="175615"/>
                  </a:lnTo>
                  <a:lnTo>
                    <a:pt x="505790" y="106324"/>
                  </a:lnTo>
                  <a:close/>
                </a:path>
                <a:path w="1018540" h="502919">
                  <a:moveTo>
                    <a:pt x="895451" y="251206"/>
                  </a:moveTo>
                  <a:lnTo>
                    <a:pt x="885393" y="201422"/>
                  </a:lnTo>
                  <a:lnTo>
                    <a:pt x="862825" y="167944"/>
                  </a:lnTo>
                  <a:lnTo>
                    <a:pt x="857986" y="160769"/>
                  </a:lnTo>
                  <a:lnTo>
                    <a:pt x="850785" y="155917"/>
                  </a:lnTo>
                  <a:lnTo>
                    <a:pt x="850785" y="251206"/>
                  </a:lnTo>
                  <a:lnTo>
                    <a:pt x="844232" y="283591"/>
                  </a:lnTo>
                  <a:lnTo>
                    <a:pt x="826376" y="310070"/>
                  </a:lnTo>
                  <a:lnTo>
                    <a:pt x="799909" y="327926"/>
                  </a:lnTo>
                  <a:lnTo>
                    <a:pt x="767537" y="334479"/>
                  </a:lnTo>
                  <a:lnTo>
                    <a:pt x="735152" y="327926"/>
                  </a:lnTo>
                  <a:lnTo>
                    <a:pt x="708685" y="310070"/>
                  </a:lnTo>
                  <a:lnTo>
                    <a:pt x="690816" y="283591"/>
                  </a:lnTo>
                  <a:lnTo>
                    <a:pt x="684276" y="251206"/>
                  </a:lnTo>
                  <a:lnTo>
                    <a:pt x="690816" y="218833"/>
                  </a:lnTo>
                  <a:lnTo>
                    <a:pt x="708685" y="192366"/>
                  </a:lnTo>
                  <a:lnTo>
                    <a:pt x="735152" y="174510"/>
                  </a:lnTo>
                  <a:lnTo>
                    <a:pt x="767537" y="167944"/>
                  </a:lnTo>
                  <a:lnTo>
                    <a:pt x="799909" y="174510"/>
                  </a:lnTo>
                  <a:lnTo>
                    <a:pt x="826376" y="192366"/>
                  </a:lnTo>
                  <a:lnTo>
                    <a:pt x="844232" y="218833"/>
                  </a:lnTo>
                  <a:lnTo>
                    <a:pt x="850785" y="251206"/>
                  </a:lnTo>
                  <a:lnTo>
                    <a:pt x="850785" y="155917"/>
                  </a:lnTo>
                  <a:lnTo>
                    <a:pt x="817321" y="133350"/>
                  </a:lnTo>
                  <a:lnTo>
                    <a:pt x="767537" y="123291"/>
                  </a:lnTo>
                  <a:lnTo>
                    <a:pt x="717740" y="133350"/>
                  </a:lnTo>
                  <a:lnTo>
                    <a:pt x="677075" y="160769"/>
                  </a:lnTo>
                  <a:lnTo>
                    <a:pt x="649655" y="201422"/>
                  </a:lnTo>
                  <a:lnTo>
                    <a:pt x="639610" y="251206"/>
                  </a:lnTo>
                  <a:lnTo>
                    <a:pt x="649655" y="301015"/>
                  </a:lnTo>
                  <a:lnTo>
                    <a:pt x="677075" y="341668"/>
                  </a:lnTo>
                  <a:lnTo>
                    <a:pt x="717740" y="369087"/>
                  </a:lnTo>
                  <a:lnTo>
                    <a:pt x="767537" y="379133"/>
                  </a:lnTo>
                  <a:lnTo>
                    <a:pt x="817321" y="369087"/>
                  </a:lnTo>
                  <a:lnTo>
                    <a:pt x="857986" y="341668"/>
                  </a:lnTo>
                  <a:lnTo>
                    <a:pt x="862825" y="334479"/>
                  </a:lnTo>
                  <a:lnTo>
                    <a:pt x="885393" y="301015"/>
                  </a:lnTo>
                  <a:lnTo>
                    <a:pt x="895451" y="251206"/>
                  </a:lnTo>
                  <a:close/>
                </a:path>
                <a:path w="1018540" h="502919">
                  <a:moveTo>
                    <a:pt x="1018032" y="251218"/>
                  </a:moveTo>
                  <a:lnTo>
                    <a:pt x="1013993" y="206070"/>
                  </a:lnTo>
                  <a:lnTo>
                    <a:pt x="1002322" y="163563"/>
                  </a:lnTo>
                  <a:lnTo>
                    <a:pt x="983742" y="124421"/>
                  </a:lnTo>
                  <a:lnTo>
                    <a:pt x="973391" y="109791"/>
                  </a:lnTo>
                  <a:lnTo>
                    <a:pt x="973391" y="251218"/>
                  </a:lnTo>
                  <a:lnTo>
                    <a:pt x="967930" y="298526"/>
                  </a:lnTo>
                  <a:lnTo>
                    <a:pt x="952373" y="341985"/>
                  </a:lnTo>
                  <a:lnTo>
                    <a:pt x="927963" y="380339"/>
                  </a:lnTo>
                  <a:lnTo>
                    <a:pt x="895959" y="412343"/>
                  </a:lnTo>
                  <a:lnTo>
                    <a:pt x="857605" y="436753"/>
                  </a:lnTo>
                  <a:lnTo>
                    <a:pt x="814158" y="452310"/>
                  </a:lnTo>
                  <a:lnTo>
                    <a:pt x="766851" y="457771"/>
                  </a:lnTo>
                  <a:lnTo>
                    <a:pt x="719556" y="452310"/>
                  </a:lnTo>
                  <a:lnTo>
                    <a:pt x="676109" y="436753"/>
                  </a:lnTo>
                  <a:lnTo>
                    <a:pt x="637755" y="412343"/>
                  </a:lnTo>
                  <a:lnTo>
                    <a:pt x="605751" y="380339"/>
                  </a:lnTo>
                  <a:lnTo>
                    <a:pt x="581342" y="341985"/>
                  </a:lnTo>
                  <a:lnTo>
                    <a:pt x="565785" y="298526"/>
                  </a:lnTo>
                  <a:lnTo>
                    <a:pt x="560311" y="251218"/>
                  </a:lnTo>
                  <a:lnTo>
                    <a:pt x="565785" y="203923"/>
                  </a:lnTo>
                  <a:lnTo>
                    <a:pt x="581342" y="160464"/>
                  </a:lnTo>
                  <a:lnTo>
                    <a:pt x="605751" y="122110"/>
                  </a:lnTo>
                  <a:lnTo>
                    <a:pt x="637755" y="90106"/>
                  </a:lnTo>
                  <a:lnTo>
                    <a:pt x="676109" y="65697"/>
                  </a:lnTo>
                  <a:lnTo>
                    <a:pt x="719556" y="50139"/>
                  </a:lnTo>
                  <a:lnTo>
                    <a:pt x="766851" y="44665"/>
                  </a:lnTo>
                  <a:lnTo>
                    <a:pt x="814158" y="50139"/>
                  </a:lnTo>
                  <a:lnTo>
                    <a:pt x="857605" y="65697"/>
                  </a:lnTo>
                  <a:lnTo>
                    <a:pt x="895959" y="90106"/>
                  </a:lnTo>
                  <a:lnTo>
                    <a:pt x="927963" y="122110"/>
                  </a:lnTo>
                  <a:lnTo>
                    <a:pt x="952373" y="160464"/>
                  </a:lnTo>
                  <a:lnTo>
                    <a:pt x="967930" y="203923"/>
                  </a:lnTo>
                  <a:lnTo>
                    <a:pt x="973391" y="251218"/>
                  </a:lnTo>
                  <a:lnTo>
                    <a:pt x="973391" y="109791"/>
                  </a:lnTo>
                  <a:lnTo>
                    <a:pt x="958964" y="89369"/>
                  </a:lnTo>
                  <a:lnTo>
                    <a:pt x="928687" y="59080"/>
                  </a:lnTo>
                  <a:lnTo>
                    <a:pt x="908291" y="44665"/>
                  </a:lnTo>
                  <a:lnTo>
                    <a:pt x="893635" y="34302"/>
                  </a:lnTo>
                  <a:lnTo>
                    <a:pt x="854494" y="15722"/>
                  </a:lnTo>
                  <a:lnTo>
                    <a:pt x="811999" y="4051"/>
                  </a:lnTo>
                  <a:lnTo>
                    <a:pt x="766851" y="0"/>
                  </a:lnTo>
                  <a:lnTo>
                    <a:pt x="721702" y="4051"/>
                  </a:lnTo>
                  <a:lnTo>
                    <a:pt x="679196" y="15722"/>
                  </a:lnTo>
                  <a:lnTo>
                    <a:pt x="640067" y="34302"/>
                  </a:lnTo>
                  <a:lnTo>
                    <a:pt x="605002" y="59080"/>
                  </a:lnTo>
                  <a:lnTo>
                    <a:pt x="574725" y="89369"/>
                  </a:lnTo>
                  <a:lnTo>
                    <a:pt x="549948" y="124421"/>
                  </a:lnTo>
                  <a:lnTo>
                    <a:pt x="531368" y="163563"/>
                  </a:lnTo>
                  <a:lnTo>
                    <a:pt x="519696" y="206070"/>
                  </a:lnTo>
                  <a:lnTo>
                    <a:pt x="515645" y="251218"/>
                  </a:lnTo>
                  <a:lnTo>
                    <a:pt x="519696" y="296379"/>
                  </a:lnTo>
                  <a:lnTo>
                    <a:pt x="531368" y="338874"/>
                  </a:lnTo>
                  <a:lnTo>
                    <a:pt x="549948" y="378015"/>
                  </a:lnTo>
                  <a:lnTo>
                    <a:pt x="574725" y="413067"/>
                  </a:lnTo>
                  <a:lnTo>
                    <a:pt x="605002" y="443344"/>
                  </a:lnTo>
                  <a:lnTo>
                    <a:pt x="640067" y="468134"/>
                  </a:lnTo>
                  <a:lnTo>
                    <a:pt x="679196" y="486714"/>
                  </a:lnTo>
                  <a:lnTo>
                    <a:pt x="721702" y="498386"/>
                  </a:lnTo>
                  <a:lnTo>
                    <a:pt x="766851" y="502424"/>
                  </a:lnTo>
                  <a:lnTo>
                    <a:pt x="811999" y="498386"/>
                  </a:lnTo>
                  <a:lnTo>
                    <a:pt x="854494" y="486714"/>
                  </a:lnTo>
                  <a:lnTo>
                    <a:pt x="893635" y="468134"/>
                  </a:lnTo>
                  <a:lnTo>
                    <a:pt x="908278" y="457771"/>
                  </a:lnTo>
                  <a:lnTo>
                    <a:pt x="928687" y="443344"/>
                  </a:lnTo>
                  <a:lnTo>
                    <a:pt x="958964" y="413067"/>
                  </a:lnTo>
                  <a:lnTo>
                    <a:pt x="983742" y="378015"/>
                  </a:lnTo>
                  <a:lnTo>
                    <a:pt x="1002322" y="338874"/>
                  </a:lnTo>
                  <a:lnTo>
                    <a:pt x="1013993" y="296379"/>
                  </a:lnTo>
                  <a:lnTo>
                    <a:pt x="1018032" y="251218"/>
                  </a:lnTo>
                  <a:close/>
                </a:path>
              </a:pathLst>
            </a:custGeom>
            <a:solidFill>
              <a:srgbClr val="00BBBC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41072" y="392404"/>
              <a:ext cx="997915" cy="672439"/>
            </a:xfrm>
            <a:prstGeom prst="rect">
              <a:avLst/>
            </a:prstGeom>
          </p:spPr>
        </p:pic>
      </p:grpSp>
      <p:sp>
        <p:nvSpPr>
          <p:cNvPr id="44" name="object 44"/>
          <p:cNvSpPr/>
          <p:nvPr/>
        </p:nvSpPr>
        <p:spPr>
          <a:xfrm>
            <a:off x="432005" y="432007"/>
            <a:ext cx="1782445" cy="471805"/>
          </a:xfrm>
          <a:custGeom>
            <a:avLst/>
            <a:gdLst/>
            <a:ahLst/>
            <a:cxnLst/>
            <a:rect l="l" t="t" r="r" b="b"/>
            <a:pathLst>
              <a:path w="1782445" h="471805">
                <a:moveTo>
                  <a:pt x="1538122" y="0"/>
                </a:moveTo>
                <a:lnTo>
                  <a:pt x="244081" y="0"/>
                </a:lnTo>
                <a:lnTo>
                  <a:pt x="194888" y="4791"/>
                </a:lnTo>
                <a:lnTo>
                  <a:pt x="149070" y="18535"/>
                </a:lnTo>
                <a:lnTo>
                  <a:pt x="107609" y="40282"/>
                </a:lnTo>
                <a:lnTo>
                  <a:pt x="71486" y="69084"/>
                </a:lnTo>
                <a:lnTo>
                  <a:pt x="41683" y="103993"/>
                </a:lnTo>
                <a:lnTo>
                  <a:pt x="19179" y="144060"/>
                </a:lnTo>
                <a:lnTo>
                  <a:pt x="4958" y="188338"/>
                </a:lnTo>
                <a:lnTo>
                  <a:pt x="0" y="235877"/>
                </a:lnTo>
                <a:lnTo>
                  <a:pt x="4958" y="283412"/>
                </a:lnTo>
                <a:lnTo>
                  <a:pt x="19179" y="327687"/>
                </a:lnTo>
                <a:lnTo>
                  <a:pt x="41683" y="367754"/>
                </a:lnTo>
                <a:lnTo>
                  <a:pt x="71486" y="402664"/>
                </a:lnTo>
                <a:lnTo>
                  <a:pt x="107609" y="431468"/>
                </a:lnTo>
                <a:lnTo>
                  <a:pt x="149070" y="453216"/>
                </a:lnTo>
                <a:lnTo>
                  <a:pt x="194888" y="466961"/>
                </a:lnTo>
                <a:lnTo>
                  <a:pt x="244081" y="471754"/>
                </a:lnTo>
                <a:lnTo>
                  <a:pt x="1538122" y="471754"/>
                </a:lnTo>
                <a:lnTo>
                  <a:pt x="1587316" y="466961"/>
                </a:lnTo>
                <a:lnTo>
                  <a:pt x="1633135" y="453216"/>
                </a:lnTo>
                <a:lnTo>
                  <a:pt x="1674598" y="431468"/>
                </a:lnTo>
                <a:lnTo>
                  <a:pt x="1710723" y="402664"/>
                </a:lnTo>
                <a:lnTo>
                  <a:pt x="1740529" y="367754"/>
                </a:lnTo>
                <a:lnTo>
                  <a:pt x="1763034" y="327687"/>
                </a:lnTo>
                <a:lnTo>
                  <a:pt x="1777257" y="283412"/>
                </a:lnTo>
                <a:lnTo>
                  <a:pt x="1782216" y="235877"/>
                </a:lnTo>
                <a:lnTo>
                  <a:pt x="1777257" y="188338"/>
                </a:lnTo>
                <a:lnTo>
                  <a:pt x="1763034" y="144060"/>
                </a:lnTo>
                <a:lnTo>
                  <a:pt x="1740529" y="103993"/>
                </a:lnTo>
                <a:lnTo>
                  <a:pt x="1710723" y="69084"/>
                </a:lnTo>
                <a:lnTo>
                  <a:pt x="1674598" y="40282"/>
                </a:lnTo>
                <a:lnTo>
                  <a:pt x="1633135" y="18535"/>
                </a:lnTo>
                <a:lnTo>
                  <a:pt x="1587316" y="4791"/>
                </a:lnTo>
                <a:lnTo>
                  <a:pt x="1538122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35912" y="529198"/>
            <a:ext cx="14782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5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「走塑」郊遊樂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</p:spTree>
    <p:extLst>
      <p:ext uri="{BB962C8B-B14F-4D97-AF65-F5344CB8AC3E}">
        <p14:creationId xmlns:p14="http://schemas.microsoft.com/office/powerpoint/2010/main" val="395842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698" y="6572460"/>
            <a:ext cx="3251200" cy="2363470"/>
          </a:xfrm>
          <a:custGeom>
            <a:avLst/>
            <a:gdLst/>
            <a:ahLst/>
            <a:cxnLst/>
            <a:rect l="l" t="t" r="r" b="b"/>
            <a:pathLst>
              <a:path w="3251200" h="2363470">
                <a:moveTo>
                  <a:pt x="216001" y="0"/>
                </a:move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2147265"/>
                </a:lnTo>
                <a:lnTo>
                  <a:pt x="5704" y="2196790"/>
                </a:lnTo>
                <a:lnTo>
                  <a:pt x="21955" y="2242253"/>
                </a:lnTo>
                <a:lnTo>
                  <a:pt x="47454" y="2282356"/>
                </a:lnTo>
                <a:lnTo>
                  <a:pt x="80904" y="2315804"/>
                </a:lnTo>
                <a:lnTo>
                  <a:pt x="121011" y="2341301"/>
                </a:lnTo>
                <a:lnTo>
                  <a:pt x="166475" y="2357549"/>
                </a:lnTo>
                <a:lnTo>
                  <a:pt x="216001" y="2363254"/>
                </a:lnTo>
                <a:lnTo>
                  <a:pt x="3034601" y="2363254"/>
                </a:lnTo>
                <a:lnTo>
                  <a:pt x="3084127" y="2357549"/>
                </a:lnTo>
                <a:lnTo>
                  <a:pt x="3129592" y="2341301"/>
                </a:lnTo>
                <a:lnTo>
                  <a:pt x="3169698" y="2315804"/>
                </a:lnTo>
                <a:lnTo>
                  <a:pt x="3203148" y="2282356"/>
                </a:lnTo>
                <a:lnTo>
                  <a:pt x="3228647" y="2242253"/>
                </a:lnTo>
                <a:lnTo>
                  <a:pt x="3244898" y="2196790"/>
                </a:lnTo>
                <a:lnTo>
                  <a:pt x="3250603" y="2147265"/>
                </a:lnTo>
                <a:lnTo>
                  <a:pt x="3250603" y="216001"/>
                </a:lnTo>
                <a:lnTo>
                  <a:pt x="3244898" y="166475"/>
                </a:lnTo>
                <a:lnTo>
                  <a:pt x="3228647" y="121011"/>
                </a:lnTo>
                <a:lnTo>
                  <a:pt x="3203148" y="80904"/>
                </a:lnTo>
                <a:lnTo>
                  <a:pt x="3169698" y="47454"/>
                </a:lnTo>
                <a:lnTo>
                  <a:pt x="3129592" y="21955"/>
                </a:lnTo>
                <a:lnTo>
                  <a:pt x="3084127" y="5704"/>
                </a:lnTo>
                <a:lnTo>
                  <a:pt x="3034601" y="0"/>
                </a:lnTo>
                <a:lnTo>
                  <a:pt x="216001" y="0"/>
                </a:lnTo>
                <a:close/>
              </a:path>
            </a:pathLst>
          </a:custGeom>
          <a:ln w="1905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4740" y="6598949"/>
            <a:ext cx="1028700" cy="61087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200" b="1" spc="-20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數量：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332740">
              <a:lnSpc>
                <a:spcPct val="100000"/>
              </a:lnSpc>
              <a:spcBef>
                <a:spcPts val="715"/>
              </a:spcBef>
              <a:tabLst>
                <a:tab pos="812165" algn="l"/>
              </a:tabLst>
            </a:pPr>
            <a:r>
              <a:rPr sz="1600" spc="-5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（</a:t>
            </a:r>
            <a:r>
              <a:rPr sz="160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	</a:t>
            </a:r>
            <a:r>
              <a:rPr sz="1600" spc="-5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）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4740" y="1461622"/>
            <a:ext cx="1028065" cy="61087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200" b="1" spc="-20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數量：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332740">
              <a:lnSpc>
                <a:spcPct val="100000"/>
              </a:lnSpc>
              <a:spcBef>
                <a:spcPts val="710"/>
              </a:spcBef>
              <a:tabLst>
                <a:tab pos="811530" algn="l"/>
              </a:tabLst>
            </a:pPr>
            <a:r>
              <a:rPr sz="1600" spc="-5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（</a:t>
            </a:r>
            <a:r>
              <a:rPr sz="160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	</a:t>
            </a:r>
            <a:r>
              <a:rPr sz="1600" spc="-5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）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4698" y="1435129"/>
            <a:ext cx="3251200" cy="2363470"/>
          </a:xfrm>
          <a:custGeom>
            <a:avLst/>
            <a:gdLst/>
            <a:ahLst/>
            <a:cxnLst/>
            <a:rect l="l" t="t" r="r" b="b"/>
            <a:pathLst>
              <a:path w="3251200" h="2363470">
                <a:moveTo>
                  <a:pt x="216001" y="0"/>
                </a:move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2147265"/>
                </a:lnTo>
                <a:lnTo>
                  <a:pt x="5704" y="2196790"/>
                </a:lnTo>
                <a:lnTo>
                  <a:pt x="21955" y="2242253"/>
                </a:lnTo>
                <a:lnTo>
                  <a:pt x="47454" y="2282356"/>
                </a:lnTo>
                <a:lnTo>
                  <a:pt x="80904" y="2315804"/>
                </a:lnTo>
                <a:lnTo>
                  <a:pt x="121011" y="2341301"/>
                </a:lnTo>
                <a:lnTo>
                  <a:pt x="166475" y="2357549"/>
                </a:lnTo>
                <a:lnTo>
                  <a:pt x="216001" y="2363254"/>
                </a:lnTo>
                <a:lnTo>
                  <a:pt x="3034601" y="2363254"/>
                </a:lnTo>
                <a:lnTo>
                  <a:pt x="3084127" y="2357549"/>
                </a:lnTo>
                <a:lnTo>
                  <a:pt x="3129592" y="2341301"/>
                </a:lnTo>
                <a:lnTo>
                  <a:pt x="3169698" y="2315804"/>
                </a:lnTo>
                <a:lnTo>
                  <a:pt x="3203148" y="2282356"/>
                </a:lnTo>
                <a:lnTo>
                  <a:pt x="3228647" y="2242253"/>
                </a:lnTo>
                <a:lnTo>
                  <a:pt x="3244898" y="2196790"/>
                </a:lnTo>
                <a:lnTo>
                  <a:pt x="3250603" y="2147265"/>
                </a:lnTo>
                <a:lnTo>
                  <a:pt x="3250603" y="216001"/>
                </a:lnTo>
                <a:lnTo>
                  <a:pt x="3244898" y="166475"/>
                </a:lnTo>
                <a:lnTo>
                  <a:pt x="3228647" y="121011"/>
                </a:lnTo>
                <a:lnTo>
                  <a:pt x="3203148" y="80904"/>
                </a:lnTo>
                <a:lnTo>
                  <a:pt x="3169698" y="47454"/>
                </a:lnTo>
                <a:lnTo>
                  <a:pt x="3129592" y="21955"/>
                </a:lnTo>
                <a:lnTo>
                  <a:pt x="3084127" y="5704"/>
                </a:lnTo>
                <a:lnTo>
                  <a:pt x="3034601" y="0"/>
                </a:lnTo>
                <a:lnTo>
                  <a:pt x="216001" y="0"/>
                </a:lnTo>
                <a:close/>
              </a:path>
            </a:pathLst>
          </a:custGeom>
          <a:ln w="1905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9300" y="1461622"/>
            <a:ext cx="1588135" cy="61087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200" b="1" spc="-75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塑膠廢物種類</a:t>
            </a:r>
            <a:r>
              <a:rPr sz="1200" b="1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（例子</a:t>
            </a:r>
            <a:r>
              <a:rPr sz="1200" b="1" spc="-715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）</a:t>
            </a:r>
            <a:r>
              <a:rPr sz="1200" b="1" spc="-25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：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600" spc="-1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糖果包裝紙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9300" y="2292039"/>
            <a:ext cx="9626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25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圖畫</a:t>
            </a:r>
            <a:r>
              <a:rPr sz="1200" b="1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（例子</a:t>
            </a:r>
            <a:r>
              <a:rPr sz="1200" b="1" spc="-715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）</a:t>
            </a:r>
            <a:r>
              <a:rPr sz="1200" b="1" spc="-25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：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84740" y="1461622"/>
            <a:ext cx="1031240" cy="61087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200" b="1" spc="-20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數量：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316865" algn="l"/>
              </a:tabLst>
            </a:pPr>
            <a:r>
              <a:rPr sz="1600" spc="-5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1</a:t>
            </a:r>
            <a:r>
              <a:rPr sz="160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	（ 張 </a:t>
            </a:r>
            <a:r>
              <a:rPr sz="1600" spc="-5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）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0000" y="1434422"/>
            <a:ext cx="3240405" cy="2035810"/>
            <a:chOff x="450000" y="1434422"/>
            <a:chExt cx="3240405" cy="2035810"/>
          </a:xfrm>
        </p:grpSpPr>
        <p:sp>
          <p:nvSpPr>
            <p:cNvPr id="10" name="object 10"/>
            <p:cNvSpPr/>
            <p:nvPr/>
          </p:nvSpPr>
          <p:spPr>
            <a:xfrm>
              <a:off x="450000" y="2167128"/>
              <a:ext cx="3240405" cy="0"/>
            </a:xfrm>
            <a:custGeom>
              <a:avLst/>
              <a:gdLst/>
              <a:ahLst/>
              <a:cxnLst/>
              <a:rect l="l" t="t" r="r" b="b"/>
              <a:pathLst>
                <a:path w="3240404">
                  <a:moveTo>
                    <a:pt x="0" y="0"/>
                  </a:moveTo>
                  <a:lnTo>
                    <a:pt x="3239998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554300" y="1434422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5">
                  <a:moveTo>
                    <a:pt x="0" y="0"/>
                  </a:moveTo>
                  <a:lnTo>
                    <a:pt x="0" y="732002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304330" y="2717317"/>
              <a:ext cx="1531620" cy="741680"/>
            </a:xfrm>
            <a:custGeom>
              <a:avLst/>
              <a:gdLst/>
              <a:ahLst/>
              <a:cxnLst/>
              <a:rect l="l" t="t" r="r" b="b"/>
              <a:pathLst>
                <a:path w="1531620" h="741679">
                  <a:moveTo>
                    <a:pt x="409575" y="247599"/>
                  </a:moveTo>
                  <a:lnTo>
                    <a:pt x="358748" y="201540"/>
                  </a:lnTo>
                  <a:lnTo>
                    <a:pt x="321397" y="176816"/>
                  </a:lnTo>
                  <a:lnTo>
                    <a:pt x="275477" y="153670"/>
                  </a:lnTo>
                  <a:lnTo>
                    <a:pt x="220530" y="134136"/>
                  </a:lnTo>
                  <a:lnTo>
                    <a:pt x="156098" y="120247"/>
                  </a:lnTo>
                  <a:lnTo>
                    <a:pt x="81724" y="114033"/>
                  </a:lnTo>
                  <a:lnTo>
                    <a:pt x="81534" y="114033"/>
                  </a:lnTo>
                  <a:lnTo>
                    <a:pt x="81368" y="114033"/>
                  </a:lnTo>
                  <a:lnTo>
                    <a:pt x="81203" y="114020"/>
                  </a:lnTo>
                  <a:lnTo>
                    <a:pt x="49575" y="121434"/>
                  </a:lnTo>
                  <a:lnTo>
                    <a:pt x="23766" y="141211"/>
                  </a:lnTo>
                  <a:lnTo>
                    <a:pt x="6374" y="170436"/>
                  </a:lnTo>
                  <a:lnTo>
                    <a:pt x="0" y="206184"/>
                  </a:lnTo>
                  <a:lnTo>
                    <a:pt x="1720" y="225081"/>
                  </a:lnTo>
                  <a:lnTo>
                    <a:pt x="6651" y="242649"/>
                  </a:lnTo>
                  <a:lnTo>
                    <a:pt x="14444" y="258498"/>
                  </a:lnTo>
                  <a:lnTo>
                    <a:pt x="24752" y="272237"/>
                  </a:lnTo>
                  <a:lnTo>
                    <a:pt x="29317" y="279780"/>
                  </a:lnTo>
                  <a:lnTo>
                    <a:pt x="30838" y="288385"/>
                  </a:lnTo>
                  <a:lnTo>
                    <a:pt x="29317" y="296990"/>
                  </a:lnTo>
                  <a:lnTo>
                    <a:pt x="24752" y="304533"/>
                  </a:lnTo>
                  <a:lnTo>
                    <a:pt x="14444" y="318272"/>
                  </a:lnTo>
                  <a:lnTo>
                    <a:pt x="6651" y="334121"/>
                  </a:lnTo>
                  <a:lnTo>
                    <a:pt x="1720" y="351689"/>
                  </a:lnTo>
                  <a:lnTo>
                    <a:pt x="0" y="370585"/>
                  </a:lnTo>
                  <a:lnTo>
                    <a:pt x="1720" y="389482"/>
                  </a:lnTo>
                  <a:lnTo>
                    <a:pt x="6651" y="407050"/>
                  </a:lnTo>
                  <a:lnTo>
                    <a:pt x="14444" y="422899"/>
                  </a:lnTo>
                  <a:lnTo>
                    <a:pt x="24752" y="436638"/>
                  </a:lnTo>
                  <a:lnTo>
                    <a:pt x="29317" y="444181"/>
                  </a:lnTo>
                  <a:lnTo>
                    <a:pt x="30838" y="452788"/>
                  </a:lnTo>
                  <a:lnTo>
                    <a:pt x="29317" y="461397"/>
                  </a:lnTo>
                  <a:lnTo>
                    <a:pt x="24752" y="468947"/>
                  </a:lnTo>
                  <a:lnTo>
                    <a:pt x="14444" y="482679"/>
                  </a:lnTo>
                  <a:lnTo>
                    <a:pt x="6651" y="498525"/>
                  </a:lnTo>
                  <a:lnTo>
                    <a:pt x="1720" y="516096"/>
                  </a:lnTo>
                  <a:lnTo>
                    <a:pt x="0" y="535000"/>
                  </a:lnTo>
                  <a:lnTo>
                    <a:pt x="6374" y="570740"/>
                  </a:lnTo>
                  <a:lnTo>
                    <a:pt x="23766" y="599962"/>
                  </a:lnTo>
                  <a:lnTo>
                    <a:pt x="49575" y="619737"/>
                  </a:lnTo>
                  <a:lnTo>
                    <a:pt x="81203" y="627138"/>
                  </a:lnTo>
                  <a:lnTo>
                    <a:pt x="81368" y="627151"/>
                  </a:lnTo>
                  <a:lnTo>
                    <a:pt x="81534" y="627138"/>
                  </a:lnTo>
                  <a:lnTo>
                    <a:pt x="81724" y="627151"/>
                  </a:lnTo>
                  <a:lnTo>
                    <a:pt x="154038" y="621233"/>
                  </a:lnTo>
                  <a:lnTo>
                    <a:pt x="216978" y="608042"/>
                  </a:lnTo>
                  <a:lnTo>
                    <a:pt x="270960" y="589423"/>
                  </a:lnTo>
                  <a:lnTo>
                    <a:pt x="316405" y="567232"/>
                  </a:lnTo>
                  <a:lnTo>
                    <a:pt x="353731" y="543327"/>
                  </a:lnTo>
                  <a:lnTo>
                    <a:pt x="383357" y="519564"/>
                  </a:lnTo>
                  <a:lnTo>
                    <a:pt x="405701" y="497801"/>
                  </a:lnTo>
                </a:path>
                <a:path w="1531620" h="741679">
                  <a:moveTo>
                    <a:pt x="296900" y="440016"/>
                  </a:moveTo>
                  <a:lnTo>
                    <a:pt x="322912" y="430329"/>
                  </a:lnTo>
                  <a:lnTo>
                    <a:pt x="341449" y="424814"/>
                  </a:lnTo>
                  <a:lnTo>
                    <a:pt x="361390" y="421414"/>
                  </a:lnTo>
                  <a:lnTo>
                    <a:pt x="391617" y="418071"/>
                  </a:lnTo>
                </a:path>
                <a:path w="1531620" h="741679">
                  <a:moveTo>
                    <a:pt x="296900" y="301167"/>
                  </a:moveTo>
                  <a:lnTo>
                    <a:pt x="322912" y="310854"/>
                  </a:lnTo>
                  <a:lnTo>
                    <a:pt x="341450" y="316368"/>
                  </a:lnTo>
                  <a:lnTo>
                    <a:pt x="361396" y="319764"/>
                  </a:lnTo>
                  <a:lnTo>
                    <a:pt x="391629" y="323100"/>
                  </a:lnTo>
                </a:path>
                <a:path w="1531620" h="741679">
                  <a:moveTo>
                    <a:pt x="1112507" y="258368"/>
                  </a:moveTo>
                  <a:lnTo>
                    <a:pt x="1133815" y="234947"/>
                  </a:lnTo>
                  <a:lnTo>
                    <a:pt x="1165593" y="206900"/>
                  </a:lnTo>
                  <a:lnTo>
                    <a:pt x="1208601" y="177603"/>
                  </a:lnTo>
                  <a:lnTo>
                    <a:pt x="1263599" y="150431"/>
                  </a:lnTo>
                </a:path>
                <a:path w="1531620" h="741679">
                  <a:moveTo>
                    <a:pt x="1367294" y="121500"/>
                  </a:moveTo>
                  <a:lnTo>
                    <a:pt x="1386701" y="118655"/>
                  </a:lnTo>
                  <a:lnTo>
                    <a:pt x="1406883" y="116433"/>
                  </a:lnTo>
                  <a:lnTo>
                    <a:pt x="1427852" y="114878"/>
                  </a:lnTo>
                  <a:lnTo>
                    <a:pt x="1449616" y="114033"/>
                  </a:lnTo>
                  <a:lnTo>
                    <a:pt x="1449793" y="114033"/>
                  </a:lnTo>
                  <a:lnTo>
                    <a:pt x="1449971" y="114033"/>
                  </a:lnTo>
                  <a:lnTo>
                    <a:pt x="1450136" y="114020"/>
                  </a:lnTo>
                  <a:lnTo>
                    <a:pt x="1481764" y="121434"/>
                  </a:lnTo>
                  <a:lnTo>
                    <a:pt x="1507574" y="141211"/>
                  </a:lnTo>
                  <a:lnTo>
                    <a:pt x="1524965" y="170436"/>
                  </a:lnTo>
                  <a:lnTo>
                    <a:pt x="1531340" y="206184"/>
                  </a:lnTo>
                  <a:lnTo>
                    <a:pt x="1529619" y="225081"/>
                  </a:lnTo>
                  <a:lnTo>
                    <a:pt x="1524688" y="242649"/>
                  </a:lnTo>
                  <a:lnTo>
                    <a:pt x="1516895" y="258498"/>
                  </a:lnTo>
                  <a:lnTo>
                    <a:pt x="1506588" y="272237"/>
                  </a:lnTo>
                  <a:lnTo>
                    <a:pt x="1502023" y="279780"/>
                  </a:lnTo>
                  <a:lnTo>
                    <a:pt x="1500501" y="288385"/>
                  </a:lnTo>
                  <a:lnTo>
                    <a:pt x="1502023" y="296990"/>
                  </a:lnTo>
                  <a:lnTo>
                    <a:pt x="1506588" y="304533"/>
                  </a:lnTo>
                  <a:lnTo>
                    <a:pt x="1516895" y="318272"/>
                  </a:lnTo>
                  <a:lnTo>
                    <a:pt x="1524688" y="334121"/>
                  </a:lnTo>
                  <a:lnTo>
                    <a:pt x="1529619" y="351689"/>
                  </a:lnTo>
                  <a:lnTo>
                    <a:pt x="1531340" y="370585"/>
                  </a:lnTo>
                  <a:lnTo>
                    <a:pt x="1529619" y="389482"/>
                  </a:lnTo>
                  <a:lnTo>
                    <a:pt x="1524688" y="407050"/>
                  </a:lnTo>
                  <a:lnTo>
                    <a:pt x="1516895" y="422899"/>
                  </a:lnTo>
                  <a:lnTo>
                    <a:pt x="1506588" y="436638"/>
                  </a:lnTo>
                  <a:lnTo>
                    <a:pt x="1502023" y="444187"/>
                  </a:lnTo>
                  <a:lnTo>
                    <a:pt x="1500501" y="452791"/>
                  </a:lnTo>
                  <a:lnTo>
                    <a:pt x="1502023" y="461393"/>
                  </a:lnTo>
                  <a:lnTo>
                    <a:pt x="1506588" y="468934"/>
                  </a:lnTo>
                  <a:lnTo>
                    <a:pt x="1516895" y="482673"/>
                  </a:lnTo>
                  <a:lnTo>
                    <a:pt x="1524688" y="498522"/>
                  </a:lnTo>
                  <a:lnTo>
                    <a:pt x="1529619" y="516090"/>
                  </a:lnTo>
                  <a:lnTo>
                    <a:pt x="1531340" y="534987"/>
                  </a:lnTo>
                  <a:lnTo>
                    <a:pt x="1524965" y="570735"/>
                  </a:lnTo>
                  <a:lnTo>
                    <a:pt x="1507574" y="599960"/>
                  </a:lnTo>
                  <a:lnTo>
                    <a:pt x="1481764" y="619737"/>
                  </a:lnTo>
                  <a:lnTo>
                    <a:pt x="1450136" y="627138"/>
                  </a:lnTo>
                  <a:lnTo>
                    <a:pt x="1449971" y="627138"/>
                  </a:lnTo>
                  <a:lnTo>
                    <a:pt x="1449793" y="627138"/>
                  </a:lnTo>
                  <a:lnTo>
                    <a:pt x="1449616" y="627151"/>
                  </a:lnTo>
                  <a:lnTo>
                    <a:pt x="1378850" y="621454"/>
                  </a:lnTo>
                  <a:lnTo>
                    <a:pt x="1317045" y="608776"/>
                  </a:lnTo>
                  <a:lnTo>
                    <a:pt x="1263810" y="590835"/>
                  </a:lnTo>
                  <a:lnTo>
                    <a:pt x="1218753" y="569363"/>
                  </a:lnTo>
                  <a:lnTo>
                    <a:pt x="1181486" y="546092"/>
                  </a:lnTo>
                  <a:lnTo>
                    <a:pt x="1128753" y="501080"/>
                  </a:lnTo>
                  <a:lnTo>
                    <a:pt x="1112507" y="482803"/>
                  </a:lnTo>
                </a:path>
                <a:path w="1531620" h="741679">
                  <a:moveTo>
                    <a:pt x="1234440" y="440016"/>
                  </a:moveTo>
                  <a:lnTo>
                    <a:pt x="1204021" y="428705"/>
                  </a:lnTo>
                  <a:lnTo>
                    <a:pt x="1182685" y="422538"/>
                  </a:lnTo>
                  <a:lnTo>
                    <a:pt x="1160357" y="419357"/>
                  </a:lnTo>
                  <a:lnTo>
                    <a:pt x="1126959" y="417004"/>
                  </a:lnTo>
                </a:path>
                <a:path w="1531620" h="741679">
                  <a:moveTo>
                    <a:pt x="1234440" y="301167"/>
                  </a:moveTo>
                  <a:lnTo>
                    <a:pt x="1205030" y="312104"/>
                  </a:lnTo>
                  <a:lnTo>
                    <a:pt x="1184327" y="318125"/>
                  </a:lnTo>
                  <a:lnTo>
                    <a:pt x="1162522" y="321370"/>
                  </a:lnTo>
                  <a:lnTo>
                    <a:pt x="1129804" y="323976"/>
                  </a:lnTo>
                </a:path>
                <a:path w="1531620" h="741679">
                  <a:moveTo>
                    <a:pt x="486003" y="620915"/>
                  </a:moveTo>
                  <a:lnTo>
                    <a:pt x="511441" y="480961"/>
                  </a:lnTo>
                </a:path>
                <a:path w="1531620" h="741679">
                  <a:moveTo>
                    <a:pt x="762165" y="25"/>
                  </a:moveTo>
                  <a:lnTo>
                    <a:pt x="631532" y="718553"/>
                  </a:lnTo>
                </a:path>
                <a:path w="1531620" h="741679">
                  <a:moveTo>
                    <a:pt x="530720" y="374903"/>
                  </a:moveTo>
                  <a:lnTo>
                    <a:pt x="591578" y="40017"/>
                  </a:lnTo>
                </a:path>
                <a:path w="1531620" h="741679">
                  <a:moveTo>
                    <a:pt x="769213" y="741057"/>
                  </a:moveTo>
                  <a:lnTo>
                    <a:pt x="898944" y="27266"/>
                  </a:lnTo>
                </a:path>
                <a:path w="1531620" h="741679">
                  <a:moveTo>
                    <a:pt x="1043114" y="132448"/>
                  </a:moveTo>
                  <a:lnTo>
                    <a:pt x="941146" y="693496"/>
                  </a:lnTo>
                </a:path>
                <a:path w="1531620" h="741679">
                  <a:moveTo>
                    <a:pt x="759218" y="0"/>
                  </a:moveTo>
                  <a:lnTo>
                    <a:pt x="805705" y="2887"/>
                  </a:lnTo>
                  <a:lnTo>
                    <a:pt x="850468" y="11318"/>
                  </a:lnTo>
                  <a:lnTo>
                    <a:pt x="893160" y="24945"/>
                  </a:lnTo>
                  <a:lnTo>
                    <a:pt x="933434" y="43421"/>
                  </a:lnTo>
                  <a:lnTo>
                    <a:pt x="970944" y="66398"/>
                  </a:lnTo>
                  <a:lnTo>
                    <a:pt x="1005341" y="93530"/>
                  </a:lnTo>
                  <a:lnTo>
                    <a:pt x="1036278" y="124468"/>
                  </a:lnTo>
                  <a:lnTo>
                    <a:pt x="1063409" y="158865"/>
                  </a:lnTo>
                  <a:lnTo>
                    <a:pt x="1086385" y="196375"/>
                  </a:lnTo>
                  <a:lnTo>
                    <a:pt x="1104860" y="236649"/>
                  </a:lnTo>
                  <a:lnTo>
                    <a:pt x="1118486" y="279340"/>
                  </a:lnTo>
                  <a:lnTo>
                    <a:pt x="1126917" y="324102"/>
                  </a:lnTo>
                  <a:lnTo>
                    <a:pt x="1129804" y="370585"/>
                  </a:lnTo>
                  <a:lnTo>
                    <a:pt x="1126917" y="417072"/>
                  </a:lnTo>
                  <a:lnTo>
                    <a:pt x="1118486" y="461835"/>
                  </a:lnTo>
                  <a:lnTo>
                    <a:pt x="1104860" y="504527"/>
                  </a:lnTo>
                  <a:lnTo>
                    <a:pt x="1086385" y="544802"/>
                  </a:lnTo>
                  <a:lnTo>
                    <a:pt x="1063409" y="582311"/>
                  </a:lnTo>
                  <a:lnTo>
                    <a:pt x="1036278" y="616708"/>
                  </a:lnTo>
                  <a:lnTo>
                    <a:pt x="1005341" y="647645"/>
                  </a:lnTo>
                  <a:lnTo>
                    <a:pt x="970944" y="674776"/>
                  </a:lnTo>
                  <a:lnTo>
                    <a:pt x="933434" y="697752"/>
                  </a:lnTo>
                  <a:lnTo>
                    <a:pt x="893160" y="716227"/>
                  </a:lnTo>
                  <a:lnTo>
                    <a:pt x="850468" y="729854"/>
                  </a:lnTo>
                  <a:lnTo>
                    <a:pt x="805705" y="738284"/>
                  </a:lnTo>
                  <a:lnTo>
                    <a:pt x="759218" y="741171"/>
                  </a:lnTo>
                  <a:lnTo>
                    <a:pt x="712734" y="738284"/>
                  </a:lnTo>
                  <a:lnTo>
                    <a:pt x="667973" y="729854"/>
                  </a:lnTo>
                  <a:lnTo>
                    <a:pt x="625282" y="716227"/>
                  </a:lnTo>
                  <a:lnTo>
                    <a:pt x="585008" y="697752"/>
                  </a:lnTo>
                  <a:lnTo>
                    <a:pt x="547498" y="674776"/>
                  </a:lnTo>
                  <a:lnTo>
                    <a:pt x="513101" y="647645"/>
                  </a:lnTo>
                  <a:lnTo>
                    <a:pt x="482163" y="616708"/>
                  </a:lnTo>
                  <a:lnTo>
                    <a:pt x="455031" y="582311"/>
                  </a:lnTo>
                  <a:lnTo>
                    <a:pt x="432054" y="544802"/>
                  </a:lnTo>
                  <a:lnTo>
                    <a:pt x="413578" y="504527"/>
                  </a:lnTo>
                  <a:lnTo>
                    <a:pt x="399951" y="461835"/>
                  </a:lnTo>
                  <a:lnTo>
                    <a:pt x="391520" y="417072"/>
                  </a:lnTo>
                  <a:lnTo>
                    <a:pt x="388632" y="370585"/>
                  </a:lnTo>
                  <a:lnTo>
                    <a:pt x="391520" y="324102"/>
                  </a:lnTo>
                  <a:lnTo>
                    <a:pt x="399951" y="279340"/>
                  </a:lnTo>
                  <a:lnTo>
                    <a:pt x="413578" y="236649"/>
                  </a:lnTo>
                  <a:lnTo>
                    <a:pt x="432054" y="196375"/>
                  </a:lnTo>
                  <a:lnTo>
                    <a:pt x="455031" y="158865"/>
                  </a:lnTo>
                  <a:lnTo>
                    <a:pt x="482163" y="124468"/>
                  </a:lnTo>
                  <a:lnTo>
                    <a:pt x="513101" y="93530"/>
                  </a:lnTo>
                  <a:lnTo>
                    <a:pt x="547498" y="66398"/>
                  </a:lnTo>
                  <a:lnTo>
                    <a:pt x="585008" y="43421"/>
                  </a:lnTo>
                  <a:lnTo>
                    <a:pt x="625282" y="24945"/>
                  </a:lnTo>
                  <a:lnTo>
                    <a:pt x="667973" y="11318"/>
                  </a:lnTo>
                  <a:lnTo>
                    <a:pt x="712734" y="2887"/>
                  </a:lnTo>
                  <a:lnTo>
                    <a:pt x="759218" y="0"/>
                  </a:lnTo>
                  <a:close/>
                </a:path>
              </a:pathLst>
            </a:custGeom>
            <a:ln w="22860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3" name="object 13"/>
          <p:cNvSpPr/>
          <p:nvPr/>
        </p:nvSpPr>
        <p:spPr>
          <a:xfrm>
            <a:off x="3864698" y="1435129"/>
            <a:ext cx="3251200" cy="2363470"/>
          </a:xfrm>
          <a:custGeom>
            <a:avLst/>
            <a:gdLst/>
            <a:ahLst/>
            <a:cxnLst/>
            <a:rect l="l" t="t" r="r" b="b"/>
            <a:pathLst>
              <a:path w="3251200" h="2363470">
                <a:moveTo>
                  <a:pt x="216001" y="0"/>
                </a:move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2147265"/>
                </a:lnTo>
                <a:lnTo>
                  <a:pt x="5704" y="2196790"/>
                </a:lnTo>
                <a:lnTo>
                  <a:pt x="21955" y="2242253"/>
                </a:lnTo>
                <a:lnTo>
                  <a:pt x="47454" y="2282356"/>
                </a:lnTo>
                <a:lnTo>
                  <a:pt x="80904" y="2315804"/>
                </a:lnTo>
                <a:lnTo>
                  <a:pt x="121011" y="2341301"/>
                </a:lnTo>
                <a:lnTo>
                  <a:pt x="166475" y="2357549"/>
                </a:lnTo>
                <a:lnTo>
                  <a:pt x="216001" y="2363254"/>
                </a:lnTo>
                <a:lnTo>
                  <a:pt x="3034601" y="2363254"/>
                </a:lnTo>
                <a:lnTo>
                  <a:pt x="3084127" y="2357549"/>
                </a:lnTo>
                <a:lnTo>
                  <a:pt x="3129592" y="2341301"/>
                </a:lnTo>
                <a:lnTo>
                  <a:pt x="3169698" y="2315804"/>
                </a:lnTo>
                <a:lnTo>
                  <a:pt x="3203148" y="2282356"/>
                </a:lnTo>
                <a:lnTo>
                  <a:pt x="3228647" y="2242253"/>
                </a:lnTo>
                <a:lnTo>
                  <a:pt x="3244898" y="2196790"/>
                </a:lnTo>
                <a:lnTo>
                  <a:pt x="3250603" y="2147265"/>
                </a:lnTo>
                <a:lnTo>
                  <a:pt x="3250603" y="216001"/>
                </a:lnTo>
                <a:lnTo>
                  <a:pt x="3244898" y="166475"/>
                </a:lnTo>
                <a:lnTo>
                  <a:pt x="3228647" y="121011"/>
                </a:lnTo>
                <a:lnTo>
                  <a:pt x="3203148" y="80904"/>
                </a:lnTo>
                <a:lnTo>
                  <a:pt x="3169698" y="47454"/>
                </a:lnTo>
                <a:lnTo>
                  <a:pt x="3129592" y="21955"/>
                </a:lnTo>
                <a:lnTo>
                  <a:pt x="3084127" y="5704"/>
                </a:lnTo>
                <a:lnTo>
                  <a:pt x="3034601" y="0"/>
                </a:lnTo>
                <a:lnTo>
                  <a:pt x="216001" y="0"/>
                </a:lnTo>
                <a:close/>
              </a:path>
            </a:pathLst>
          </a:custGeom>
          <a:ln w="1905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89299" y="1529440"/>
            <a:ext cx="11188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塑膠廢物種類：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89299" y="2292039"/>
            <a:ext cx="4984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圖畫：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869999" y="1434422"/>
            <a:ext cx="3240405" cy="742315"/>
            <a:chOff x="3869999" y="1434422"/>
            <a:chExt cx="3240405" cy="742315"/>
          </a:xfrm>
        </p:grpSpPr>
        <p:sp>
          <p:nvSpPr>
            <p:cNvPr id="17" name="object 17"/>
            <p:cNvSpPr/>
            <p:nvPr/>
          </p:nvSpPr>
          <p:spPr>
            <a:xfrm>
              <a:off x="3869999" y="2167128"/>
              <a:ext cx="3240405" cy="0"/>
            </a:xfrm>
            <a:custGeom>
              <a:avLst/>
              <a:gdLst/>
              <a:ahLst/>
              <a:cxnLst/>
              <a:rect l="l" t="t" r="r" b="b"/>
              <a:pathLst>
                <a:path w="3240404">
                  <a:moveTo>
                    <a:pt x="0" y="0"/>
                  </a:moveTo>
                  <a:lnTo>
                    <a:pt x="3239998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974300" y="1434422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5">
                  <a:moveTo>
                    <a:pt x="0" y="0"/>
                  </a:moveTo>
                  <a:lnTo>
                    <a:pt x="0" y="732002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9" name="object 19"/>
          <p:cNvSpPr/>
          <p:nvPr/>
        </p:nvSpPr>
        <p:spPr>
          <a:xfrm>
            <a:off x="444698" y="4003790"/>
            <a:ext cx="3251200" cy="2363470"/>
          </a:xfrm>
          <a:custGeom>
            <a:avLst/>
            <a:gdLst/>
            <a:ahLst/>
            <a:cxnLst/>
            <a:rect l="l" t="t" r="r" b="b"/>
            <a:pathLst>
              <a:path w="3251200" h="2363470">
                <a:moveTo>
                  <a:pt x="216001" y="0"/>
                </a:move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2147265"/>
                </a:lnTo>
                <a:lnTo>
                  <a:pt x="5704" y="2196790"/>
                </a:lnTo>
                <a:lnTo>
                  <a:pt x="21955" y="2242253"/>
                </a:lnTo>
                <a:lnTo>
                  <a:pt x="47454" y="2282356"/>
                </a:lnTo>
                <a:lnTo>
                  <a:pt x="80904" y="2315804"/>
                </a:lnTo>
                <a:lnTo>
                  <a:pt x="121011" y="2341301"/>
                </a:lnTo>
                <a:lnTo>
                  <a:pt x="166475" y="2357549"/>
                </a:lnTo>
                <a:lnTo>
                  <a:pt x="216001" y="2363254"/>
                </a:lnTo>
                <a:lnTo>
                  <a:pt x="3034601" y="2363254"/>
                </a:lnTo>
                <a:lnTo>
                  <a:pt x="3084127" y="2357549"/>
                </a:lnTo>
                <a:lnTo>
                  <a:pt x="3129592" y="2341301"/>
                </a:lnTo>
                <a:lnTo>
                  <a:pt x="3169698" y="2315804"/>
                </a:lnTo>
                <a:lnTo>
                  <a:pt x="3203148" y="2282356"/>
                </a:lnTo>
                <a:lnTo>
                  <a:pt x="3228647" y="2242253"/>
                </a:lnTo>
                <a:lnTo>
                  <a:pt x="3244898" y="2196790"/>
                </a:lnTo>
                <a:lnTo>
                  <a:pt x="3250603" y="2147265"/>
                </a:lnTo>
                <a:lnTo>
                  <a:pt x="3250603" y="216001"/>
                </a:lnTo>
                <a:lnTo>
                  <a:pt x="3244898" y="166475"/>
                </a:lnTo>
                <a:lnTo>
                  <a:pt x="3228647" y="121011"/>
                </a:lnTo>
                <a:lnTo>
                  <a:pt x="3203148" y="80904"/>
                </a:lnTo>
                <a:lnTo>
                  <a:pt x="3169698" y="47454"/>
                </a:lnTo>
                <a:lnTo>
                  <a:pt x="3129592" y="21955"/>
                </a:lnTo>
                <a:lnTo>
                  <a:pt x="3084127" y="5704"/>
                </a:lnTo>
                <a:lnTo>
                  <a:pt x="3034601" y="0"/>
                </a:lnTo>
                <a:lnTo>
                  <a:pt x="216001" y="0"/>
                </a:lnTo>
                <a:close/>
              </a:path>
            </a:pathLst>
          </a:custGeom>
          <a:ln w="1905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9300" y="4098103"/>
            <a:ext cx="11188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塑膠廢物種類：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9300" y="4860704"/>
            <a:ext cx="4984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圖畫：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84739" y="4030284"/>
            <a:ext cx="1029335" cy="61087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200" b="1" spc="-20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數量：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333375">
              <a:lnSpc>
                <a:spcPct val="100000"/>
              </a:lnSpc>
              <a:spcBef>
                <a:spcPts val="710"/>
              </a:spcBef>
              <a:tabLst>
                <a:tab pos="812800" algn="l"/>
              </a:tabLst>
            </a:pPr>
            <a:r>
              <a:rPr sz="1600" spc="-5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（</a:t>
            </a:r>
            <a:r>
              <a:rPr sz="160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	</a:t>
            </a:r>
            <a:r>
              <a:rPr sz="1600" spc="-5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）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49999" y="4003097"/>
            <a:ext cx="3240405" cy="742315"/>
            <a:chOff x="449999" y="4003097"/>
            <a:chExt cx="3240405" cy="742315"/>
          </a:xfrm>
        </p:grpSpPr>
        <p:sp>
          <p:nvSpPr>
            <p:cNvPr id="24" name="object 24"/>
            <p:cNvSpPr/>
            <p:nvPr/>
          </p:nvSpPr>
          <p:spPr>
            <a:xfrm>
              <a:off x="449999" y="4735802"/>
              <a:ext cx="3240405" cy="0"/>
            </a:xfrm>
            <a:custGeom>
              <a:avLst/>
              <a:gdLst/>
              <a:ahLst/>
              <a:cxnLst/>
              <a:rect l="l" t="t" r="r" b="b"/>
              <a:pathLst>
                <a:path w="3240404">
                  <a:moveTo>
                    <a:pt x="0" y="0"/>
                  </a:moveTo>
                  <a:lnTo>
                    <a:pt x="3239998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554300" y="4003097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02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6" name="object 26"/>
          <p:cNvSpPr/>
          <p:nvPr/>
        </p:nvSpPr>
        <p:spPr>
          <a:xfrm>
            <a:off x="3864698" y="4003790"/>
            <a:ext cx="3251200" cy="2363470"/>
          </a:xfrm>
          <a:custGeom>
            <a:avLst/>
            <a:gdLst/>
            <a:ahLst/>
            <a:cxnLst/>
            <a:rect l="l" t="t" r="r" b="b"/>
            <a:pathLst>
              <a:path w="3251200" h="2363470">
                <a:moveTo>
                  <a:pt x="216001" y="0"/>
                </a:move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2147265"/>
                </a:lnTo>
                <a:lnTo>
                  <a:pt x="5704" y="2196790"/>
                </a:lnTo>
                <a:lnTo>
                  <a:pt x="21955" y="2242253"/>
                </a:lnTo>
                <a:lnTo>
                  <a:pt x="47454" y="2282356"/>
                </a:lnTo>
                <a:lnTo>
                  <a:pt x="80904" y="2315804"/>
                </a:lnTo>
                <a:lnTo>
                  <a:pt x="121011" y="2341301"/>
                </a:lnTo>
                <a:lnTo>
                  <a:pt x="166475" y="2357549"/>
                </a:lnTo>
                <a:lnTo>
                  <a:pt x="216001" y="2363254"/>
                </a:lnTo>
                <a:lnTo>
                  <a:pt x="3034601" y="2363254"/>
                </a:lnTo>
                <a:lnTo>
                  <a:pt x="3084127" y="2357549"/>
                </a:lnTo>
                <a:lnTo>
                  <a:pt x="3129592" y="2341301"/>
                </a:lnTo>
                <a:lnTo>
                  <a:pt x="3169698" y="2315804"/>
                </a:lnTo>
                <a:lnTo>
                  <a:pt x="3203148" y="2282356"/>
                </a:lnTo>
                <a:lnTo>
                  <a:pt x="3228647" y="2242253"/>
                </a:lnTo>
                <a:lnTo>
                  <a:pt x="3244898" y="2196790"/>
                </a:lnTo>
                <a:lnTo>
                  <a:pt x="3250603" y="2147265"/>
                </a:lnTo>
                <a:lnTo>
                  <a:pt x="3250603" y="216001"/>
                </a:lnTo>
                <a:lnTo>
                  <a:pt x="3244898" y="166475"/>
                </a:lnTo>
                <a:lnTo>
                  <a:pt x="3228647" y="121011"/>
                </a:lnTo>
                <a:lnTo>
                  <a:pt x="3203148" y="80904"/>
                </a:lnTo>
                <a:lnTo>
                  <a:pt x="3169698" y="47454"/>
                </a:lnTo>
                <a:lnTo>
                  <a:pt x="3129592" y="21955"/>
                </a:lnTo>
                <a:lnTo>
                  <a:pt x="3084127" y="5704"/>
                </a:lnTo>
                <a:lnTo>
                  <a:pt x="3034601" y="0"/>
                </a:lnTo>
                <a:lnTo>
                  <a:pt x="216001" y="0"/>
                </a:lnTo>
                <a:close/>
              </a:path>
            </a:pathLst>
          </a:custGeom>
          <a:ln w="1905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89299" y="4098103"/>
            <a:ext cx="11188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塑膠廢物種類：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89299" y="4860704"/>
            <a:ext cx="4984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圖畫：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04740" y="4030284"/>
            <a:ext cx="1028065" cy="61087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200" b="1" spc="-20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數量：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332740">
              <a:lnSpc>
                <a:spcPct val="100000"/>
              </a:lnSpc>
              <a:spcBef>
                <a:spcPts val="710"/>
              </a:spcBef>
              <a:tabLst>
                <a:tab pos="811530" algn="l"/>
              </a:tabLst>
            </a:pPr>
            <a:r>
              <a:rPr sz="1600" spc="-5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（</a:t>
            </a:r>
            <a:r>
              <a:rPr sz="160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	</a:t>
            </a:r>
            <a:r>
              <a:rPr sz="1600" spc="-5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）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869999" y="4003097"/>
            <a:ext cx="3240405" cy="742315"/>
            <a:chOff x="3869999" y="4003097"/>
            <a:chExt cx="3240405" cy="742315"/>
          </a:xfrm>
        </p:grpSpPr>
        <p:sp>
          <p:nvSpPr>
            <p:cNvPr id="31" name="object 31"/>
            <p:cNvSpPr/>
            <p:nvPr/>
          </p:nvSpPr>
          <p:spPr>
            <a:xfrm>
              <a:off x="3869999" y="4735802"/>
              <a:ext cx="3240405" cy="0"/>
            </a:xfrm>
            <a:custGeom>
              <a:avLst/>
              <a:gdLst/>
              <a:ahLst/>
              <a:cxnLst/>
              <a:rect l="l" t="t" r="r" b="b"/>
              <a:pathLst>
                <a:path w="3240404">
                  <a:moveTo>
                    <a:pt x="0" y="0"/>
                  </a:moveTo>
                  <a:lnTo>
                    <a:pt x="3239998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5974300" y="4003097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02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69300" y="6666767"/>
            <a:ext cx="11188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塑膠廢物種類：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50000" y="6571746"/>
            <a:ext cx="3240405" cy="742315"/>
            <a:chOff x="450000" y="6571746"/>
            <a:chExt cx="3240405" cy="742315"/>
          </a:xfrm>
        </p:grpSpPr>
        <p:sp>
          <p:nvSpPr>
            <p:cNvPr id="35" name="object 35"/>
            <p:cNvSpPr/>
            <p:nvPr/>
          </p:nvSpPr>
          <p:spPr>
            <a:xfrm>
              <a:off x="450000" y="7304452"/>
              <a:ext cx="3240405" cy="0"/>
            </a:xfrm>
            <a:custGeom>
              <a:avLst/>
              <a:gdLst/>
              <a:ahLst/>
              <a:cxnLst/>
              <a:rect l="l" t="t" r="r" b="b"/>
              <a:pathLst>
                <a:path w="3240404">
                  <a:moveTo>
                    <a:pt x="0" y="0"/>
                  </a:moveTo>
                  <a:lnTo>
                    <a:pt x="3239998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2554300" y="6571746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02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object 37"/>
          <p:cNvSpPr/>
          <p:nvPr/>
        </p:nvSpPr>
        <p:spPr>
          <a:xfrm>
            <a:off x="3864698" y="6572453"/>
            <a:ext cx="3251200" cy="2363470"/>
          </a:xfrm>
          <a:custGeom>
            <a:avLst/>
            <a:gdLst/>
            <a:ahLst/>
            <a:cxnLst/>
            <a:rect l="l" t="t" r="r" b="b"/>
            <a:pathLst>
              <a:path w="3251200" h="2363470">
                <a:moveTo>
                  <a:pt x="216001" y="0"/>
                </a:move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2147265"/>
                </a:lnTo>
                <a:lnTo>
                  <a:pt x="5704" y="2196790"/>
                </a:lnTo>
                <a:lnTo>
                  <a:pt x="21955" y="2242253"/>
                </a:lnTo>
                <a:lnTo>
                  <a:pt x="47454" y="2282356"/>
                </a:lnTo>
                <a:lnTo>
                  <a:pt x="80904" y="2315804"/>
                </a:lnTo>
                <a:lnTo>
                  <a:pt x="121011" y="2341301"/>
                </a:lnTo>
                <a:lnTo>
                  <a:pt x="166475" y="2357549"/>
                </a:lnTo>
                <a:lnTo>
                  <a:pt x="216001" y="2363254"/>
                </a:lnTo>
                <a:lnTo>
                  <a:pt x="3034601" y="2363254"/>
                </a:lnTo>
                <a:lnTo>
                  <a:pt x="3084127" y="2357549"/>
                </a:lnTo>
                <a:lnTo>
                  <a:pt x="3129592" y="2341301"/>
                </a:lnTo>
                <a:lnTo>
                  <a:pt x="3169698" y="2315804"/>
                </a:lnTo>
                <a:lnTo>
                  <a:pt x="3203148" y="2282356"/>
                </a:lnTo>
                <a:lnTo>
                  <a:pt x="3228647" y="2242253"/>
                </a:lnTo>
                <a:lnTo>
                  <a:pt x="3244898" y="2196790"/>
                </a:lnTo>
                <a:lnTo>
                  <a:pt x="3250603" y="2147265"/>
                </a:lnTo>
                <a:lnTo>
                  <a:pt x="3250603" y="216001"/>
                </a:lnTo>
                <a:lnTo>
                  <a:pt x="3244898" y="166475"/>
                </a:lnTo>
                <a:lnTo>
                  <a:pt x="3228647" y="121011"/>
                </a:lnTo>
                <a:lnTo>
                  <a:pt x="3203148" y="80904"/>
                </a:lnTo>
                <a:lnTo>
                  <a:pt x="3169698" y="47454"/>
                </a:lnTo>
                <a:lnTo>
                  <a:pt x="3129592" y="21955"/>
                </a:lnTo>
                <a:lnTo>
                  <a:pt x="3084127" y="5704"/>
                </a:lnTo>
                <a:lnTo>
                  <a:pt x="3034601" y="0"/>
                </a:lnTo>
                <a:lnTo>
                  <a:pt x="216001" y="0"/>
                </a:lnTo>
                <a:close/>
              </a:path>
            </a:pathLst>
          </a:custGeom>
          <a:ln w="1905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89299" y="6666767"/>
            <a:ext cx="11188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塑膠廢物種類：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989299" y="7429368"/>
            <a:ext cx="4984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圖畫：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04740" y="6598949"/>
            <a:ext cx="1026794" cy="61087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200" b="1" spc="-20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數量：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379730">
              <a:lnSpc>
                <a:spcPct val="100000"/>
              </a:lnSpc>
              <a:spcBef>
                <a:spcPts val="715"/>
              </a:spcBef>
              <a:tabLst>
                <a:tab pos="810260" algn="l"/>
              </a:tabLst>
            </a:pPr>
            <a:r>
              <a:rPr sz="1600" spc="-5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（</a:t>
            </a:r>
            <a:r>
              <a:rPr sz="160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	</a:t>
            </a:r>
            <a:r>
              <a:rPr sz="1600" spc="-5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）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869999" y="6571758"/>
            <a:ext cx="3240405" cy="742315"/>
            <a:chOff x="3869999" y="6571758"/>
            <a:chExt cx="3240405" cy="742315"/>
          </a:xfrm>
        </p:grpSpPr>
        <p:sp>
          <p:nvSpPr>
            <p:cNvPr id="42" name="object 42"/>
            <p:cNvSpPr/>
            <p:nvPr/>
          </p:nvSpPr>
          <p:spPr>
            <a:xfrm>
              <a:off x="3869999" y="7304463"/>
              <a:ext cx="3240405" cy="0"/>
            </a:xfrm>
            <a:custGeom>
              <a:avLst/>
              <a:gdLst/>
              <a:ahLst/>
              <a:cxnLst/>
              <a:rect l="l" t="t" r="r" b="b"/>
              <a:pathLst>
                <a:path w="3240404">
                  <a:moveTo>
                    <a:pt x="0" y="0"/>
                  </a:moveTo>
                  <a:lnTo>
                    <a:pt x="3239998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5974300" y="6571758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02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4" name="object 44"/>
          <p:cNvSpPr/>
          <p:nvPr/>
        </p:nvSpPr>
        <p:spPr>
          <a:xfrm>
            <a:off x="431998" y="9233245"/>
            <a:ext cx="6696075" cy="814069"/>
          </a:xfrm>
          <a:custGeom>
            <a:avLst/>
            <a:gdLst/>
            <a:ahLst/>
            <a:cxnLst/>
            <a:rect l="l" t="t" r="r" b="b"/>
            <a:pathLst>
              <a:path w="6696075" h="814070">
                <a:moveTo>
                  <a:pt x="6479997" y="0"/>
                </a:moveTo>
                <a:lnTo>
                  <a:pt x="216001" y="0"/>
                </a:ln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597598"/>
                </a:lnTo>
                <a:lnTo>
                  <a:pt x="5704" y="647124"/>
                </a:lnTo>
                <a:lnTo>
                  <a:pt x="21955" y="692589"/>
                </a:lnTo>
                <a:lnTo>
                  <a:pt x="47454" y="732695"/>
                </a:lnTo>
                <a:lnTo>
                  <a:pt x="80904" y="766145"/>
                </a:lnTo>
                <a:lnTo>
                  <a:pt x="121011" y="791644"/>
                </a:lnTo>
                <a:lnTo>
                  <a:pt x="166475" y="807895"/>
                </a:lnTo>
                <a:lnTo>
                  <a:pt x="216001" y="813600"/>
                </a:lnTo>
                <a:lnTo>
                  <a:pt x="6479997" y="813600"/>
                </a:lnTo>
                <a:lnTo>
                  <a:pt x="6529527" y="807895"/>
                </a:lnTo>
                <a:lnTo>
                  <a:pt x="6574993" y="791644"/>
                </a:lnTo>
                <a:lnTo>
                  <a:pt x="6615099" y="766145"/>
                </a:lnTo>
                <a:lnTo>
                  <a:pt x="6648548" y="732695"/>
                </a:lnTo>
                <a:lnTo>
                  <a:pt x="6674045" y="692589"/>
                </a:lnTo>
                <a:lnTo>
                  <a:pt x="6690294" y="647124"/>
                </a:lnTo>
                <a:lnTo>
                  <a:pt x="6695998" y="597598"/>
                </a:lnTo>
                <a:lnTo>
                  <a:pt x="6695998" y="216001"/>
                </a:lnTo>
                <a:lnTo>
                  <a:pt x="6690294" y="166475"/>
                </a:lnTo>
                <a:lnTo>
                  <a:pt x="6674045" y="121011"/>
                </a:lnTo>
                <a:lnTo>
                  <a:pt x="6648548" y="80904"/>
                </a:lnTo>
                <a:lnTo>
                  <a:pt x="6615099" y="47454"/>
                </a:lnTo>
                <a:lnTo>
                  <a:pt x="6574993" y="21955"/>
                </a:lnTo>
                <a:lnTo>
                  <a:pt x="6529527" y="5704"/>
                </a:lnTo>
                <a:lnTo>
                  <a:pt x="6479997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9300" y="9337968"/>
            <a:ext cx="6343015" cy="5255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0"/>
              </a:spcBef>
              <a:tabLst>
                <a:tab pos="6141085" algn="l"/>
              </a:tabLst>
            </a:pPr>
            <a:r>
              <a:rPr sz="140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根據以上記錄，我的家庭產生最多的塑膠廢物種類是</a:t>
            </a:r>
            <a:r>
              <a:rPr sz="1400" spc="48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  </a:t>
            </a:r>
            <a:r>
              <a:rPr sz="1400" u="sng" dirty="0">
                <a:solidFill>
                  <a:srgbClr val="323031"/>
                </a:solidFill>
                <a:uFill>
                  <a:solidFill>
                    <a:srgbClr val="323031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	</a:t>
            </a:r>
            <a:r>
              <a:rPr sz="1400" spc="-5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，</a:t>
            </a:r>
            <a:r>
              <a:rPr sz="140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我們</a:t>
            </a:r>
            <a:r>
              <a:rPr sz="1400" b="1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（可以</a:t>
            </a:r>
            <a:r>
              <a:rPr sz="1400" b="1" spc="40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 </a:t>
            </a:r>
            <a:r>
              <a:rPr sz="1400" b="1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／</a:t>
            </a:r>
            <a:r>
              <a:rPr sz="1400" b="1" spc="405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 </a:t>
            </a:r>
            <a:r>
              <a:rPr sz="1400" b="1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不可以）</a:t>
            </a:r>
            <a:r>
              <a:rPr sz="140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透過回收以減少浪費資源</a:t>
            </a:r>
            <a:r>
              <a:rPr sz="1400" spc="-5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。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31998" y="432009"/>
            <a:ext cx="6696075" cy="777875"/>
          </a:xfrm>
          <a:custGeom>
            <a:avLst/>
            <a:gdLst/>
            <a:ahLst/>
            <a:cxnLst/>
            <a:rect l="l" t="t" r="r" b="b"/>
            <a:pathLst>
              <a:path w="6696075" h="777875">
                <a:moveTo>
                  <a:pt x="6479997" y="0"/>
                </a:moveTo>
                <a:lnTo>
                  <a:pt x="216001" y="0"/>
                </a:ln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561594"/>
                </a:lnTo>
                <a:lnTo>
                  <a:pt x="5704" y="611120"/>
                </a:lnTo>
                <a:lnTo>
                  <a:pt x="21955" y="656584"/>
                </a:lnTo>
                <a:lnTo>
                  <a:pt x="47454" y="696690"/>
                </a:lnTo>
                <a:lnTo>
                  <a:pt x="80904" y="730141"/>
                </a:lnTo>
                <a:lnTo>
                  <a:pt x="121011" y="755640"/>
                </a:lnTo>
                <a:lnTo>
                  <a:pt x="166475" y="771890"/>
                </a:lnTo>
                <a:lnTo>
                  <a:pt x="216001" y="777595"/>
                </a:lnTo>
                <a:lnTo>
                  <a:pt x="6479997" y="777595"/>
                </a:lnTo>
                <a:lnTo>
                  <a:pt x="6529527" y="771890"/>
                </a:lnTo>
                <a:lnTo>
                  <a:pt x="6574993" y="755640"/>
                </a:lnTo>
                <a:lnTo>
                  <a:pt x="6615099" y="730141"/>
                </a:lnTo>
                <a:lnTo>
                  <a:pt x="6648548" y="696690"/>
                </a:lnTo>
                <a:lnTo>
                  <a:pt x="6674045" y="656584"/>
                </a:lnTo>
                <a:lnTo>
                  <a:pt x="6690294" y="611120"/>
                </a:lnTo>
                <a:lnTo>
                  <a:pt x="6695998" y="561594"/>
                </a:lnTo>
                <a:lnTo>
                  <a:pt x="6695998" y="216001"/>
                </a:lnTo>
                <a:lnTo>
                  <a:pt x="6690294" y="166475"/>
                </a:lnTo>
                <a:lnTo>
                  <a:pt x="6674045" y="121011"/>
                </a:lnTo>
                <a:lnTo>
                  <a:pt x="6648548" y="80904"/>
                </a:lnTo>
                <a:lnTo>
                  <a:pt x="6615099" y="47454"/>
                </a:lnTo>
                <a:lnTo>
                  <a:pt x="6574993" y="21955"/>
                </a:lnTo>
                <a:lnTo>
                  <a:pt x="6529527" y="5704"/>
                </a:lnTo>
                <a:lnTo>
                  <a:pt x="6479997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42300" y="530227"/>
            <a:ext cx="5781040" cy="5255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0"/>
              </a:spcBef>
            </a:pPr>
            <a:r>
              <a:rPr sz="1400" b="1" spc="3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繪圖題：請列出及繪畫在剛過去的週末，你的家庭所產生的塑膠廢物，</a:t>
            </a:r>
            <a:r>
              <a:rPr sz="1400" b="1" spc="-1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並記錄他們的數量。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648006" y="629107"/>
            <a:ext cx="383540" cy="383540"/>
            <a:chOff x="648006" y="629107"/>
            <a:chExt cx="383540" cy="383540"/>
          </a:xfrm>
        </p:grpSpPr>
        <p:sp>
          <p:nvSpPr>
            <p:cNvPr id="49" name="object 49"/>
            <p:cNvSpPr/>
            <p:nvPr/>
          </p:nvSpPr>
          <p:spPr>
            <a:xfrm>
              <a:off x="648006" y="629107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50" name="object 5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1693" y="710101"/>
              <a:ext cx="155079" cy="211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3034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998" y="432003"/>
            <a:ext cx="6696075" cy="1306195"/>
          </a:xfrm>
          <a:custGeom>
            <a:avLst/>
            <a:gdLst/>
            <a:ahLst/>
            <a:cxnLst/>
            <a:rect l="l" t="t" r="r" b="b"/>
            <a:pathLst>
              <a:path w="6696075" h="1306195">
                <a:moveTo>
                  <a:pt x="6479997" y="0"/>
                </a:moveTo>
                <a:lnTo>
                  <a:pt x="216001" y="0"/>
                </a:ln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1089596"/>
                </a:lnTo>
                <a:lnTo>
                  <a:pt x="5704" y="1139122"/>
                </a:lnTo>
                <a:lnTo>
                  <a:pt x="21955" y="1184587"/>
                </a:lnTo>
                <a:lnTo>
                  <a:pt x="47454" y="1224693"/>
                </a:lnTo>
                <a:lnTo>
                  <a:pt x="80904" y="1258143"/>
                </a:lnTo>
                <a:lnTo>
                  <a:pt x="121011" y="1283642"/>
                </a:lnTo>
                <a:lnTo>
                  <a:pt x="166475" y="1299893"/>
                </a:lnTo>
                <a:lnTo>
                  <a:pt x="216001" y="1305598"/>
                </a:lnTo>
                <a:lnTo>
                  <a:pt x="6479997" y="1305598"/>
                </a:lnTo>
                <a:lnTo>
                  <a:pt x="6529527" y="1299893"/>
                </a:lnTo>
                <a:lnTo>
                  <a:pt x="6574993" y="1283642"/>
                </a:lnTo>
                <a:lnTo>
                  <a:pt x="6615099" y="1258143"/>
                </a:lnTo>
                <a:lnTo>
                  <a:pt x="6648548" y="1224693"/>
                </a:lnTo>
                <a:lnTo>
                  <a:pt x="6674045" y="1184587"/>
                </a:lnTo>
                <a:lnTo>
                  <a:pt x="6690294" y="1139122"/>
                </a:lnTo>
                <a:lnTo>
                  <a:pt x="6695998" y="1089596"/>
                </a:lnTo>
                <a:lnTo>
                  <a:pt x="6695998" y="216001"/>
                </a:lnTo>
                <a:lnTo>
                  <a:pt x="6690294" y="166475"/>
                </a:lnTo>
                <a:lnTo>
                  <a:pt x="6674045" y="121011"/>
                </a:lnTo>
                <a:lnTo>
                  <a:pt x="6648548" y="80904"/>
                </a:lnTo>
                <a:lnTo>
                  <a:pt x="6615099" y="47454"/>
                </a:lnTo>
                <a:lnTo>
                  <a:pt x="6574993" y="21955"/>
                </a:lnTo>
                <a:lnTo>
                  <a:pt x="6529527" y="5704"/>
                </a:lnTo>
                <a:lnTo>
                  <a:pt x="6479997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2300" y="697867"/>
            <a:ext cx="5308600" cy="844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84090" algn="l"/>
              </a:tabLst>
            </a:pPr>
            <a:r>
              <a:rPr sz="1400" b="1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看圖排序題：按故事發生順序，把答案的代表字母填</a:t>
            </a:r>
            <a:r>
              <a:rPr sz="1400" b="1" spc="-38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在</a:t>
            </a:r>
            <a:r>
              <a:rPr sz="1400" b="1" spc="-50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（</a:t>
            </a:r>
            <a:r>
              <a:rPr sz="1400" b="1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	</a:t>
            </a:r>
            <a:r>
              <a:rPr sz="1400" b="1" spc="-24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）</a:t>
            </a:r>
            <a:r>
              <a:rPr sz="1400" b="1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內</a:t>
            </a:r>
            <a:r>
              <a:rPr sz="1400" b="1" spc="-50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。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12700" marR="731520">
              <a:lnSpc>
                <a:spcPct val="119000"/>
              </a:lnSpc>
              <a:spcBef>
                <a:spcPts val="765"/>
              </a:spcBef>
            </a:pPr>
            <a:r>
              <a:rPr sz="1400" b="1" spc="-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故事背景：小明到郊野公園郊遊，期間產生了一些廢物。當他離開時，他應該如何處理這些廢物？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1998" y="6840603"/>
            <a:ext cx="6696075" cy="622935"/>
          </a:xfrm>
          <a:custGeom>
            <a:avLst/>
            <a:gdLst/>
            <a:ahLst/>
            <a:cxnLst/>
            <a:rect l="l" t="t" r="r" b="b"/>
            <a:pathLst>
              <a:path w="6696075" h="622934">
                <a:moveTo>
                  <a:pt x="216001" y="0"/>
                </a:move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406806"/>
                </a:lnTo>
                <a:lnTo>
                  <a:pt x="5704" y="456332"/>
                </a:lnTo>
                <a:lnTo>
                  <a:pt x="21955" y="501796"/>
                </a:lnTo>
                <a:lnTo>
                  <a:pt x="47454" y="541903"/>
                </a:lnTo>
                <a:lnTo>
                  <a:pt x="80904" y="575353"/>
                </a:lnTo>
                <a:lnTo>
                  <a:pt x="121011" y="600852"/>
                </a:lnTo>
                <a:lnTo>
                  <a:pt x="166475" y="617103"/>
                </a:lnTo>
                <a:lnTo>
                  <a:pt x="216001" y="622808"/>
                </a:lnTo>
                <a:lnTo>
                  <a:pt x="6479997" y="622808"/>
                </a:lnTo>
                <a:lnTo>
                  <a:pt x="6529527" y="617103"/>
                </a:lnTo>
                <a:lnTo>
                  <a:pt x="6574993" y="600852"/>
                </a:lnTo>
                <a:lnTo>
                  <a:pt x="6615099" y="575353"/>
                </a:lnTo>
                <a:lnTo>
                  <a:pt x="6648548" y="541903"/>
                </a:lnTo>
                <a:lnTo>
                  <a:pt x="6674045" y="501796"/>
                </a:lnTo>
                <a:lnTo>
                  <a:pt x="6690294" y="456332"/>
                </a:lnTo>
                <a:lnTo>
                  <a:pt x="6695998" y="406806"/>
                </a:lnTo>
                <a:lnTo>
                  <a:pt x="6695998" y="216001"/>
                </a:lnTo>
                <a:lnTo>
                  <a:pt x="6690294" y="166475"/>
                </a:lnTo>
                <a:lnTo>
                  <a:pt x="6674045" y="121011"/>
                </a:lnTo>
                <a:lnTo>
                  <a:pt x="6648548" y="80904"/>
                </a:lnTo>
                <a:lnTo>
                  <a:pt x="6615099" y="47454"/>
                </a:lnTo>
                <a:lnTo>
                  <a:pt x="6574993" y="21955"/>
                </a:lnTo>
                <a:lnTo>
                  <a:pt x="6529527" y="5704"/>
                </a:lnTo>
                <a:lnTo>
                  <a:pt x="6479997" y="0"/>
                </a:lnTo>
                <a:lnTo>
                  <a:pt x="216001" y="0"/>
                </a:lnTo>
                <a:close/>
              </a:path>
            </a:pathLst>
          </a:custGeom>
          <a:ln w="19050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1933" y="7012320"/>
            <a:ext cx="10668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034EA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正確排序：</a:t>
            </a:r>
            <a:endParaRPr sz="16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634672" y="6959661"/>
            <a:ext cx="3326765" cy="387350"/>
            <a:chOff x="2634672" y="6959661"/>
            <a:chExt cx="3326765" cy="387350"/>
          </a:xfrm>
        </p:grpSpPr>
        <p:sp>
          <p:nvSpPr>
            <p:cNvPr id="7" name="object 7"/>
            <p:cNvSpPr/>
            <p:nvPr/>
          </p:nvSpPr>
          <p:spPr>
            <a:xfrm>
              <a:off x="3209391" y="7151003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205" y="0"/>
                  </a:lnTo>
                </a:path>
              </a:pathLst>
            </a:custGeom>
            <a:ln w="38100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329598" y="7055210"/>
              <a:ext cx="95885" cy="191770"/>
            </a:xfrm>
            <a:custGeom>
              <a:avLst/>
              <a:gdLst/>
              <a:ahLst/>
              <a:cxnLst/>
              <a:rect l="l" t="t" r="r" b="b"/>
              <a:pathLst>
                <a:path w="95885" h="191770">
                  <a:moveTo>
                    <a:pt x="0" y="0"/>
                  </a:moveTo>
                  <a:lnTo>
                    <a:pt x="0" y="191592"/>
                  </a:lnTo>
                  <a:lnTo>
                    <a:pt x="95796" y="957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192196" y="7151003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205" y="0"/>
                  </a:lnTo>
                </a:path>
              </a:pathLst>
            </a:custGeom>
            <a:ln w="38100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312400" y="7055210"/>
              <a:ext cx="95885" cy="191770"/>
            </a:xfrm>
            <a:custGeom>
              <a:avLst/>
              <a:gdLst/>
              <a:ahLst/>
              <a:cxnLst/>
              <a:rect l="l" t="t" r="r" b="b"/>
              <a:pathLst>
                <a:path w="95885" h="191770">
                  <a:moveTo>
                    <a:pt x="0" y="0"/>
                  </a:moveTo>
                  <a:lnTo>
                    <a:pt x="0" y="191592"/>
                  </a:lnTo>
                  <a:lnTo>
                    <a:pt x="95796" y="957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171393" y="7151003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205" y="0"/>
                  </a:lnTo>
                </a:path>
              </a:pathLst>
            </a:custGeom>
            <a:ln w="38100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291595" y="7055210"/>
              <a:ext cx="95885" cy="191770"/>
            </a:xfrm>
            <a:custGeom>
              <a:avLst/>
              <a:gdLst/>
              <a:ahLst/>
              <a:cxnLst/>
              <a:rect l="l" t="t" r="r" b="b"/>
              <a:pathLst>
                <a:path w="95885" h="191770">
                  <a:moveTo>
                    <a:pt x="0" y="0"/>
                  </a:moveTo>
                  <a:lnTo>
                    <a:pt x="0" y="191592"/>
                  </a:lnTo>
                  <a:lnTo>
                    <a:pt x="95796" y="957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644197" y="6969186"/>
              <a:ext cx="368300" cy="368300"/>
            </a:xfrm>
            <a:custGeom>
              <a:avLst/>
              <a:gdLst/>
              <a:ahLst/>
              <a:cxnLst/>
              <a:rect l="l" t="t" r="r" b="b"/>
              <a:pathLst>
                <a:path w="368300" h="368300">
                  <a:moveTo>
                    <a:pt x="184023" y="368033"/>
                  </a:moveTo>
                  <a:lnTo>
                    <a:pt x="232945" y="361460"/>
                  </a:lnTo>
                  <a:lnTo>
                    <a:pt x="276905" y="342910"/>
                  </a:lnTo>
                  <a:lnTo>
                    <a:pt x="314148" y="314137"/>
                  </a:lnTo>
                  <a:lnTo>
                    <a:pt x="342922" y="276896"/>
                  </a:lnTo>
                  <a:lnTo>
                    <a:pt x="361472" y="232939"/>
                  </a:lnTo>
                  <a:lnTo>
                    <a:pt x="368046" y="184022"/>
                  </a:lnTo>
                  <a:lnTo>
                    <a:pt x="361472" y="135100"/>
                  </a:lnTo>
                  <a:lnTo>
                    <a:pt x="342922" y="91140"/>
                  </a:lnTo>
                  <a:lnTo>
                    <a:pt x="314148" y="53897"/>
                  </a:lnTo>
                  <a:lnTo>
                    <a:pt x="276905" y="25123"/>
                  </a:lnTo>
                  <a:lnTo>
                    <a:pt x="232945" y="6573"/>
                  </a:lnTo>
                  <a:lnTo>
                    <a:pt x="184023" y="0"/>
                  </a:lnTo>
                  <a:lnTo>
                    <a:pt x="135100" y="6573"/>
                  </a:lnTo>
                  <a:lnTo>
                    <a:pt x="91140" y="25123"/>
                  </a:lnTo>
                  <a:lnTo>
                    <a:pt x="53897" y="53897"/>
                  </a:lnTo>
                  <a:lnTo>
                    <a:pt x="25123" y="91140"/>
                  </a:lnTo>
                  <a:lnTo>
                    <a:pt x="6573" y="135100"/>
                  </a:lnTo>
                  <a:lnTo>
                    <a:pt x="0" y="184022"/>
                  </a:lnTo>
                  <a:lnTo>
                    <a:pt x="6573" y="232939"/>
                  </a:lnTo>
                  <a:lnTo>
                    <a:pt x="25123" y="276896"/>
                  </a:lnTo>
                  <a:lnTo>
                    <a:pt x="53897" y="314137"/>
                  </a:lnTo>
                  <a:lnTo>
                    <a:pt x="91140" y="342910"/>
                  </a:lnTo>
                  <a:lnTo>
                    <a:pt x="135100" y="361460"/>
                  </a:lnTo>
                  <a:lnTo>
                    <a:pt x="184023" y="368033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626996" y="6969186"/>
              <a:ext cx="368300" cy="368300"/>
            </a:xfrm>
            <a:custGeom>
              <a:avLst/>
              <a:gdLst/>
              <a:ahLst/>
              <a:cxnLst/>
              <a:rect l="l" t="t" r="r" b="b"/>
              <a:pathLst>
                <a:path w="368300" h="368300">
                  <a:moveTo>
                    <a:pt x="184023" y="368033"/>
                  </a:moveTo>
                  <a:lnTo>
                    <a:pt x="232945" y="361460"/>
                  </a:lnTo>
                  <a:lnTo>
                    <a:pt x="276905" y="342910"/>
                  </a:lnTo>
                  <a:lnTo>
                    <a:pt x="314148" y="314137"/>
                  </a:lnTo>
                  <a:lnTo>
                    <a:pt x="342922" y="276896"/>
                  </a:lnTo>
                  <a:lnTo>
                    <a:pt x="361472" y="232939"/>
                  </a:lnTo>
                  <a:lnTo>
                    <a:pt x="368046" y="184022"/>
                  </a:lnTo>
                  <a:lnTo>
                    <a:pt x="361472" y="135100"/>
                  </a:lnTo>
                  <a:lnTo>
                    <a:pt x="342922" y="91140"/>
                  </a:lnTo>
                  <a:lnTo>
                    <a:pt x="314148" y="53897"/>
                  </a:lnTo>
                  <a:lnTo>
                    <a:pt x="276905" y="25123"/>
                  </a:lnTo>
                  <a:lnTo>
                    <a:pt x="232945" y="6573"/>
                  </a:lnTo>
                  <a:lnTo>
                    <a:pt x="184023" y="0"/>
                  </a:lnTo>
                  <a:lnTo>
                    <a:pt x="135100" y="6573"/>
                  </a:lnTo>
                  <a:lnTo>
                    <a:pt x="91140" y="25123"/>
                  </a:lnTo>
                  <a:lnTo>
                    <a:pt x="53897" y="53897"/>
                  </a:lnTo>
                  <a:lnTo>
                    <a:pt x="25123" y="91140"/>
                  </a:lnTo>
                  <a:lnTo>
                    <a:pt x="6573" y="135100"/>
                  </a:lnTo>
                  <a:lnTo>
                    <a:pt x="0" y="184022"/>
                  </a:lnTo>
                  <a:lnTo>
                    <a:pt x="6573" y="232939"/>
                  </a:lnTo>
                  <a:lnTo>
                    <a:pt x="25123" y="276896"/>
                  </a:lnTo>
                  <a:lnTo>
                    <a:pt x="53897" y="314137"/>
                  </a:lnTo>
                  <a:lnTo>
                    <a:pt x="91140" y="342910"/>
                  </a:lnTo>
                  <a:lnTo>
                    <a:pt x="135100" y="361460"/>
                  </a:lnTo>
                  <a:lnTo>
                    <a:pt x="184023" y="368033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607996" y="6969186"/>
              <a:ext cx="368300" cy="368300"/>
            </a:xfrm>
            <a:custGeom>
              <a:avLst/>
              <a:gdLst/>
              <a:ahLst/>
              <a:cxnLst/>
              <a:rect l="l" t="t" r="r" b="b"/>
              <a:pathLst>
                <a:path w="368300" h="368300">
                  <a:moveTo>
                    <a:pt x="184023" y="368033"/>
                  </a:moveTo>
                  <a:lnTo>
                    <a:pt x="232945" y="361460"/>
                  </a:lnTo>
                  <a:lnTo>
                    <a:pt x="276905" y="342910"/>
                  </a:lnTo>
                  <a:lnTo>
                    <a:pt x="314148" y="314137"/>
                  </a:lnTo>
                  <a:lnTo>
                    <a:pt x="342922" y="276896"/>
                  </a:lnTo>
                  <a:lnTo>
                    <a:pt x="361472" y="232939"/>
                  </a:lnTo>
                  <a:lnTo>
                    <a:pt x="368046" y="184022"/>
                  </a:lnTo>
                  <a:lnTo>
                    <a:pt x="361472" y="135100"/>
                  </a:lnTo>
                  <a:lnTo>
                    <a:pt x="342922" y="91140"/>
                  </a:lnTo>
                  <a:lnTo>
                    <a:pt x="314148" y="53897"/>
                  </a:lnTo>
                  <a:lnTo>
                    <a:pt x="276905" y="25123"/>
                  </a:lnTo>
                  <a:lnTo>
                    <a:pt x="232945" y="6573"/>
                  </a:lnTo>
                  <a:lnTo>
                    <a:pt x="184023" y="0"/>
                  </a:lnTo>
                  <a:lnTo>
                    <a:pt x="135100" y="6573"/>
                  </a:lnTo>
                  <a:lnTo>
                    <a:pt x="91140" y="25123"/>
                  </a:lnTo>
                  <a:lnTo>
                    <a:pt x="53897" y="53897"/>
                  </a:lnTo>
                  <a:lnTo>
                    <a:pt x="25123" y="91140"/>
                  </a:lnTo>
                  <a:lnTo>
                    <a:pt x="6573" y="135100"/>
                  </a:lnTo>
                  <a:lnTo>
                    <a:pt x="0" y="184022"/>
                  </a:lnTo>
                  <a:lnTo>
                    <a:pt x="6573" y="232939"/>
                  </a:lnTo>
                  <a:lnTo>
                    <a:pt x="25123" y="276896"/>
                  </a:lnTo>
                  <a:lnTo>
                    <a:pt x="53897" y="314137"/>
                  </a:lnTo>
                  <a:lnTo>
                    <a:pt x="91140" y="342910"/>
                  </a:lnTo>
                  <a:lnTo>
                    <a:pt x="135100" y="361460"/>
                  </a:lnTo>
                  <a:lnTo>
                    <a:pt x="184023" y="368033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583596" y="6969186"/>
              <a:ext cx="368300" cy="368300"/>
            </a:xfrm>
            <a:custGeom>
              <a:avLst/>
              <a:gdLst/>
              <a:ahLst/>
              <a:cxnLst/>
              <a:rect l="l" t="t" r="r" b="b"/>
              <a:pathLst>
                <a:path w="368300" h="368300">
                  <a:moveTo>
                    <a:pt x="184023" y="368033"/>
                  </a:moveTo>
                  <a:lnTo>
                    <a:pt x="232945" y="361460"/>
                  </a:lnTo>
                  <a:lnTo>
                    <a:pt x="276905" y="342910"/>
                  </a:lnTo>
                  <a:lnTo>
                    <a:pt x="314148" y="314137"/>
                  </a:lnTo>
                  <a:lnTo>
                    <a:pt x="342922" y="276896"/>
                  </a:lnTo>
                  <a:lnTo>
                    <a:pt x="361472" y="232939"/>
                  </a:lnTo>
                  <a:lnTo>
                    <a:pt x="368046" y="184022"/>
                  </a:lnTo>
                  <a:lnTo>
                    <a:pt x="361472" y="135100"/>
                  </a:lnTo>
                  <a:lnTo>
                    <a:pt x="342922" y="91140"/>
                  </a:lnTo>
                  <a:lnTo>
                    <a:pt x="314148" y="53897"/>
                  </a:lnTo>
                  <a:lnTo>
                    <a:pt x="276905" y="25123"/>
                  </a:lnTo>
                  <a:lnTo>
                    <a:pt x="232945" y="6573"/>
                  </a:lnTo>
                  <a:lnTo>
                    <a:pt x="184023" y="0"/>
                  </a:lnTo>
                  <a:lnTo>
                    <a:pt x="135100" y="6573"/>
                  </a:lnTo>
                  <a:lnTo>
                    <a:pt x="91140" y="25123"/>
                  </a:lnTo>
                  <a:lnTo>
                    <a:pt x="53897" y="53897"/>
                  </a:lnTo>
                  <a:lnTo>
                    <a:pt x="25123" y="91140"/>
                  </a:lnTo>
                  <a:lnTo>
                    <a:pt x="6573" y="135100"/>
                  </a:lnTo>
                  <a:lnTo>
                    <a:pt x="0" y="184022"/>
                  </a:lnTo>
                  <a:lnTo>
                    <a:pt x="6573" y="232939"/>
                  </a:lnTo>
                  <a:lnTo>
                    <a:pt x="25123" y="276896"/>
                  </a:lnTo>
                  <a:lnTo>
                    <a:pt x="53897" y="314137"/>
                  </a:lnTo>
                  <a:lnTo>
                    <a:pt x="91140" y="342910"/>
                  </a:lnTo>
                  <a:lnTo>
                    <a:pt x="135100" y="361460"/>
                  </a:lnTo>
                  <a:lnTo>
                    <a:pt x="184023" y="368033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35173" y="1926008"/>
            <a:ext cx="3270250" cy="2202815"/>
            <a:chOff x="435173" y="1926008"/>
            <a:chExt cx="3270250" cy="2202815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690" y="1935543"/>
              <a:ext cx="3250603" cy="21832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44698" y="1935533"/>
              <a:ext cx="3251200" cy="2183765"/>
            </a:xfrm>
            <a:custGeom>
              <a:avLst/>
              <a:gdLst/>
              <a:ahLst/>
              <a:cxnLst/>
              <a:rect l="l" t="t" r="r" b="b"/>
              <a:pathLst>
                <a:path w="3251200" h="218376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1967255"/>
                  </a:lnTo>
                  <a:lnTo>
                    <a:pt x="5704" y="2016781"/>
                  </a:lnTo>
                  <a:lnTo>
                    <a:pt x="21955" y="2062245"/>
                  </a:lnTo>
                  <a:lnTo>
                    <a:pt x="47454" y="2102352"/>
                  </a:lnTo>
                  <a:lnTo>
                    <a:pt x="80904" y="2135802"/>
                  </a:lnTo>
                  <a:lnTo>
                    <a:pt x="121011" y="2161301"/>
                  </a:lnTo>
                  <a:lnTo>
                    <a:pt x="166475" y="2177552"/>
                  </a:lnTo>
                  <a:lnTo>
                    <a:pt x="216001" y="2183257"/>
                  </a:lnTo>
                  <a:lnTo>
                    <a:pt x="3034601" y="2183257"/>
                  </a:lnTo>
                  <a:lnTo>
                    <a:pt x="3084127" y="2177552"/>
                  </a:lnTo>
                  <a:lnTo>
                    <a:pt x="3129592" y="2161301"/>
                  </a:lnTo>
                  <a:lnTo>
                    <a:pt x="3169698" y="2135802"/>
                  </a:lnTo>
                  <a:lnTo>
                    <a:pt x="3203148" y="2102352"/>
                  </a:lnTo>
                  <a:lnTo>
                    <a:pt x="3228647" y="2062245"/>
                  </a:lnTo>
                  <a:lnTo>
                    <a:pt x="3244898" y="2016781"/>
                  </a:lnTo>
                  <a:lnTo>
                    <a:pt x="3250603" y="1967255"/>
                  </a:lnTo>
                  <a:lnTo>
                    <a:pt x="3250603" y="216001"/>
                  </a:lnTo>
                  <a:lnTo>
                    <a:pt x="3244898" y="166471"/>
                  </a:lnTo>
                  <a:lnTo>
                    <a:pt x="3228647" y="121005"/>
                  </a:lnTo>
                  <a:lnTo>
                    <a:pt x="3203148" y="80899"/>
                  </a:lnTo>
                  <a:lnTo>
                    <a:pt x="3169698" y="47450"/>
                  </a:lnTo>
                  <a:lnTo>
                    <a:pt x="3129592" y="21953"/>
                  </a:lnTo>
                  <a:lnTo>
                    <a:pt x="3084127" y="5704"/>
                  </a:lnTo>
                  <a:lnTo>
                    <a:pt x="3034601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75994" y="2066833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144005" y="0"/>
                  </a:moveTo>
                  <a:lnTo>
                    <a:pt x="98490" y="7340"/>
                  </a:lnTo>
                  <a:lnTo>
                    <a:pt x="58959" y="27781"/>
                  </a:lnTo>
                  <a:lnTo>
                    <a:pt x="27785" y="58951"/>
                  </a:lnTo>
                  <a:lnTo>
                    <a:pt x="7341" y="98478"/>
                  </a:lnTo>
                  <a:lnTo>
                    <a:pt x="0" y="143992"/>
                  </a:lnTo>
                  <a:lnTo>
                    <a:pt x="7341" y="189507"/>
                  </a:lnTo>
                  <a:lnTo>
                    <a:pt x="27785" y="229038"/>
                  </a:lnTo>
                  <a:lnTo>
                    <a:pt x="58959" y="260211"/>
                  </a:lnTo>
                  <a:lnTo>
                    <a:pt x="98490" y="280655"/>
                  </a:lnTo>
                  <a:lnTo>
                    <a:pt x="144005" y="287997"/>
                  </a:lnTo>
                  <a:lnTo>
                    <a:pt x="189520" y="280655"/>
                  </a:lnTo>
                  <a:lnTo>
                    <a:pt x="229051" y="260211"/>
                  </a:lnTo>
                  <a:lnTo>
                    <a:pt x="260224" y="229038"/>
                  </a:lnTo>
                  <a:lnTo>
                    <a:pt x="280668" y="189507"/>
                  </a:lnTo>
                  <a:lnTo>
                    <a:pt x="288010" y="143992"/>
                  </a:lnTo>
                  <a:lnTo>
                    <a:pt x="280668" y="98478"/>
                  </a:lnTo>
                  <a:lnTo>
                    <a:pt x="260224" y="58951"/>
                  </a:lnTo>
                  <a:lnTo>
                    <a:pt x="229051" y="27781"/>
                  </a:lnTo>
                  <a:lnTo>
                    <a:pt x="189520" y="7340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9223" y="2147941"/>
              <a:ext cx="122135" cy="125780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435173" y="4299667"/>
            <a:ext cx="3270250" cy="2202815"/>
            <a:chOff x="435173" y="4299667"/>
            <a:chExt cx="3270250" cy="2202815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690" y="4309199"/>
              <a:ext cx="3250603" cy="218325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44698" y="4309192"/>
              <a:ext cx="3251200" cy="2183765"/>
            </a:xfrm>
            <a:custGeom>
              <a:avLst/>
              <a:gdLst/>
              <a:ahLst/>
              <a:cxnLst/>
              <a:rect l="l" t="t" r="r" b="b"/>
              <a:pathLst>
                <a:path w="3251200" h="218376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1967255"/>
                  </a:lnTo>
                  <a:lnTo>
                    <a:pt x="5704" y="2016781"/>
                  </a:lnTo>
                  <a:lnTo>
                    <a:pt x="21955" y="2062245"/>
                  </a:lnTo>
                  <a:lnTo>
                    <a:pt x="47454" y="2102352"/>
                  </a:lnTo>
                  <a:lnTo>
                    <a:pt x="80904" y="2135802"/>
                  </a:lnTo>
                  <a:lnTo>
                    <a:pt x="121011" y="2161301"/>
                  </a:lnTo>
                  <a:lnTo>
                    <a:pt x="166475" y="2177552"/>
                  </a:lnTo>
                  <a:lnTo>
                    <a:pt x="216001" y="2183257"/>
                  </a:lnTo>
                  <a:lnTo>
                    <a:pt x="3034601" y="2183257"/>
                  </a:lnTo>
                  <a:lnTo>
                    <a:pt x="3084127" y="2177552"/>
                  </a:lnTo>
                  <a:lnTo>
                    <a:pt x="3129592" y="2161301"/>
                  </a:lnTo>
                  <a:lnTo>
                    <a:pt x="3169698" y="2135802"/>
                  </a:lnTo>
                  <a:lnTo>
                    <a:pt x="3203148" y="2102352"/>
                  </a:lnTo>
                  <a:lnTo>
                    <a:pt x="3228647" y="2062245"/>
                  </a:lnTo>
                  <a:lnTo>
                    <a:pt x="3244898" y="2016781"/>
                  </a:lnTo>
                  <a:lnTo>
                    <a:pt x="3250603" y="1967255"/>
                  </a:lnTo>
                  <a:lnTo>
                    <a:pt x="3250603" y="216001"/>
                  </a:lnTo>
                  <a:lnTo>
                    <a:pt x="3244898" y="166471"/>
                  </a:lnTo>
                  <a:lnTo>
                    <a:pt x="3228647" y="121005"/>
                  </a:lnTo>
                  <a:lnTo>
                    <a:pt x="3203148" y="80899"/>
                  </a:lnTo>
                  <a:lnTo>
                    <a:pt x="3169698" y="47450"/>
                  </a:lnTo>
                  <a:lnTo>
                    <a:pt x="3129592" y="21953"/>
                  </a:lnTo>
                  <a:lnTo>
                    <a:pt x="3084127" y="5704"/>
                  </a:lnTo>
                  <a:lnTo>
                    <a:pt x="3034601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575994" y="4440499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144005" y="0"/>
                  </a:moveTo>
                  <a:lnTo>
                    <a:pt x="98490" y="7340"/>
                  </a:lnTo>
                  <a:lnTo>
                    <a:pt x="58959" y="27781"/>
                  </a:lnTo>
                  <a:lnTo>
                    <a:pt x="27785" y="58951"/>
                  </a:lnTo>
                  <a:lnTo>
                    <a:pt x="7341" y="98478"/>
                  </a:lnTo>
                  <a:lnTo>
                    <a:pt x="0" y="143992"/>
                  </a:lnTo>
                  <a:lnTo>
                    <a:pt x="7341" y="189507"/>
                  </a:lnTo>
                  <a:lnTo>
                    <a:pt x="27785" y="229038"/>
                  </a:lnTo>
                  <a:lnTo>
                    <a:pt x="58959" y="260211"/>
                  </a:lnTo>
                  <a:lnTo>
                    <a:pt x="98490" y="280655"/>
                  </a:lnTo>
                  <a:lnTo>
                    <a:pt x="144005" y="287997"/>
                  </a:lnTo>
                  <a:lnTo>
                    <a:pt x="189520" y="280655"/>
                  </a:lnTo>
                  <a:lnTo>
                    <a:pt x="229051" y="260211"/>
                  </a:lnTo>
                  <a:lnTo>
                    <a:pt x="260224" y="229038"/>
                  </a:lnTo>
                  <a:lnTo>
                    <a:pt x="280668" y="189507"/>
                  </a:lnTo>
                  <a:lnTo>
                    <a:pt x="288010" y="143992"/>
                  </a:lnTo>
                  <a:lnTo>
                    <a:pt x="280668" y="98478"/>
                  </a:lnTo>
                  <a:lnTo>
                    <a:pt x="260224" y="58951"/>
                  </a:lnTo>
                  <a:lnTo>
                    <a:pt x="229051" y="27781"/>
                  </a:lnTo>
                  <a:lnTo>
                    <a:pt x="189520" y="7340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6396" y="4519076"/>
              <a:ext cx="127698" cy="130822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3855173" y="1926008"/>
            <a:ext cx="3270250" cy="2202815"/>
            <a:chOff x="3855173" y="1926008"/>
            <a:chExt cx="3270250" cy="2202815"/>
          </a:xfrm>
        </p:grpSpPr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64698" y="1935543"/>
              <a:ext cx="3247097" cy="218324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864698" y="1935533"/>
              <a:ext cx="3251200" cy="2183765"/>
            </a:xfrm>
            <a:custGeom>
              <a:avLst/>
              <a:gdLst/>
              <a:ahLst/>
              <a:cxnLst/>
              <a:rect l="l" t="t" r="r" b="b"/>
              <a:pathLst>
                <a:path w="3251200" h="218376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1967255"/>
                  </a:lnTo>
                  <a:lnTo>
                    <a:pt x="5704" y="2016781"/>
                  </a:lnTo>
                  <a:lnTo>
                    <a:pt x="21955" y="2062245"/>
                  </a:lnTo>
                  <a:lnTo>
                    <a:pt x="47454" y="2102352"/>
                  </a:lnTo>
                  <a:lnTo>
                    <a:pt x="80904" y="2135802"/>
                  </a:lnTo>
                  <a:lnTo>
                    <a:pt x="121011" y="2161301"/>
                  </a:lnTo>
                  <a:lnTo>
                    <a:pt x="166475" y="2177552"/>
                  </a:lnTo>
                  <a:lnTo>
                    <a:pt x="216001" y="2183257"/>
                  </a:lnTo>
                  <a:lnTo>
                    <a:pt x="3034601" y="2183257"/>
                  </a:lnTo>
                  <a:lnTo>
                    <a:pt x="3084127" y="2177552"/>
                  </a:lnTo>
                  <a:lnTo>
                    <a:pt x="3129592" y="2161301"/>
                  </a:lnTo>
                  <a:lnTo>
                    <a:pt x="3169698" y="2135802"/>
                  </a:lnTo>
                  <a:lnTo>
                    <a:pt x="3203148" y="2102352"/>
                  </a:lnTo>
                  <a:lnTo>
                    <a:pt x="3228647" y="2062245"/>
                  </a:lnTo>
                  <a:lnTo>
                    <a:pt x="3244898" y="2016781"/>
                  </a:lnTo>
                  <a:lnTo>
                    <a:pt x="3250603" y="1967255"/>
                  </a:lnTo>
                  <a:lnTo>
                    <a:pt x="3250603" y="216001"/>
                  </a:lnTo>
                  <a:lnTo>
                    <a:pt x="3244898" y="166471"/>
                  </a:lnTo>
                  <a:lnTo>
                    <a:pt x="3228647" y="121005"/>
                  </a:lnTo>
                  <a:lnTo>
                    <a:pt x="3203148" y="80899"/>
                  </a:lnTo>
                  <a:lnTo>
                    <a:pt x="3169698" y="47450"/>
                  </a:lnTo>
                  <a:lnTo>
                    <a:pt x="3129592" y="21953"/>
                  </a:lnTo>
                  <a:lnTo>
                    <a:pt x="3084127" y="5704"/>
                  </a:lnTo>
                  <a:lnTo>
                    <a:pt x="3034601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3995995" y="2066833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05" y="0"/>
                  </a:moveTo>
                  <a:lnTo>
                    <a:pt x="98490" y="7340"/>
                  </a:lnTo>
                  <a:lnTo>
                    <a:pt x="58959" y="27781"/>
                  </a:lnTo>
                  <a:lnTo>
                    <a:pt x="27785" y="58951"/>
                  </a:lnTo>
                  <a:lnTo>
                    <a:pt x="7341" y="98478"/>
                  </a:lnTo>
                  <a:lnTo>
                    <a:pt x="0" y="143992"/>
                  </a:lnTo>
                  <a:lnTo>
                    <a:pt x="7341" y="189507"/>
                  </a:lnTo>
                  <a:lnTo>
                    <a:pt x="27785" y="229038"/>
                  </a:lnTo>
                  <a:lnTo>
                    <a:pt x="58959" y="260211"/>
                  </a:lnTo>
                  <a:lnTo>
                    <a:pt x="98490" y="280655"/>
                  </a:lnTo>
                  <a:lnTo>
                    <a:pt x="144005" y="287997"/>
                  </a:lnTo>
                  <a:lnTo>
                    <a:pt x="189520" y="280655"/>
                  </a:lnTo>
                  <a:lnTo>
                    <a:pt x="229051" y="260211"/>
                  </a:lnTo>
                  <a:lnTo>
                    <a:pt x="260224" y="229038"/>
                  </a:lnTo>
                  <a:lnTo>
                    <a:pt x="280668" y="189507"/>
                  </a:lnTo>
                  <a:lnTo>
                    <a:pt x="288010" y="143992"/>
                  </a:lnTo>
                  <a:lnTo>
                    <a:pt x="280668" y="98478"/>
                  </a:lnTo>
                  <a:lnTo>
                    <a:pt x="260224" y="58951"/>
                  </a:lnTo>
                  <a:lnTo>
                    <a:pt x="229051" y="27781"/>
                  </a:lnTo>
                  <a:lnTo>
                    <a:pt x="189520" y="7340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92810" y="2147936"/>
              <a:ext cx="107454" cy="125780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3855173" y="4299667"/>
            <a:ext cx="3270250" cy="2202815"/>
            <a:chOff x="3855173" y="4299667"/>
            <a:chExt cx="3270250" cy="2202815"/>
          </a:xfrm>
        </p:grpSpPr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64698" y="4309199"/>
              <a:ext cx="3250603" cy="218325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864698" y="4309192"/>
              <a:ext cx="3251200" cy="2183765"/>
            </a:xfrm>
            <a:custGeom>
              <a:avLst/>
              <a:gdLst/>
              <a:ahLst/>
              <a:cxnLst/>
              <a:rect l="l" t="t" r="r" b="b"/>
              <a:pathLst>
                <a:path w="3251200" h="218376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1967255"/>
                  </a:lnTo>
                  <a:lnTo>
                    <a:pt x="5704" y="2016781"/>
                  </a:lnTo>
                  <a:lnTo>
                    <a:pt x="21955" y="2062245"/>
                  </a:lnTo>
                  <a:lnTo>
                    <a:pt x="47454" y="2102352"/>
                  </a:lnTo>
                  <a:lnTo>
                    <a:pt x="80904" y="2135802"/>
                  </a:lnTo>
                  <a:lnTo>
                    <a:pt x="121011" y="2161301"/>
                  </a:lnTo>
                  <a:lnTo>
                    <a:pt x="166475" y="2177552"/>
                  </a:lnTo>
                  <a:lnTo>
                    <a:pt x="216001" y="2183257"/>
                  </a:lnTo>
                  <a:lnTo>
                    <a:pt x="3034601" y="2183257"/>
                  </a:lnTo>
                  <a:lnTo>
                    <a:pt x="3084127" y="2177552"/>
                  </a:lnTo>
                  <a:lnTo>
                    <a:pt x="3129592" y="2161301"/>
                  </a:lnTo>
                  <a:lnTo>
                    <a:pt x="3169698" y="2135802"/>
                  </a:lnTo>
                  <a:lnTo>
                    <a:pt x="3203148" y="2102352"/>
                  </a:lnTo>
                  <a:lnTo>
                    <a:pt x="3228647" y="2062245"/>
                  </a:lnTo>
                  <a:lnTo>
                    <a:pt x="3244898" y="2016781"/>
                  </a:lnTo>
                  <a:lnTo>
                    <a:pt x="3250603" y="1967255"/>
                  </a:lnTo>
                  <a:lnTo>
                    <a:pt x="3250603" y="216001"/>
                  </a:lnTo>
                  <a:lnTo>
                    <a:pt x="3244898" y="166471"/>
                  </a:lnTo>
                  <a:lnTo>
                    <a:pt x="3228647" y="121005"/>
                  </a:lnTo>
                  <a:lnTo>
                    <a:pt x="3203148" y="80899"/>
                  </a:lnTo>
                  <a:lnTo>
                    <a:pt x="3169698" y="47450"/>
                  </a:lnTo>
                  <a:lnTo>
                    <a:pt x="3129592" y="21953"/>
                  </a:lnTo>
                  <a:lnTo>
                    <a:pt x="3084127" y="5704"/>
                  </a:lnTo>
                  <a:lnTo>
                    <a:pt x="3034601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3995995" y="4440499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05" y="0"/>
                  </a:moveTo>
                  <a:lnTo>
                    <a:pt x="98490" y="7340"/>
                  </a:lnTo>
                  <a:lnTo>
                    <a:pt x="58959" y="27781"/>
                  </a:lnTo>
                  <a:lnTo>
                    <a:pt x="27785" y="58951"/>
                  </a:lnTo>
                  <a:lnTo>
                    <a:pt x="7341" y="98478"/>
                  </a:lnTo>
                  <a:lnTo>
                    <a:pt x="0" y="143992"/>
                  </a:lnTo>
                  <a:lnTo>
                    <a:pt x="7341" y="189507"/>
                  </a:lnTo>
                  <a:lnTo>
                    <a:pt x="27785" y="229038"/>
                  </a:lnTo>
                  <a:lnTo>
                    <a:pt x="58959" y="260211"/>
                  </a:lnTo>
                  <a:lnTo>
                    <a:pt x="98490" y="280655"/>
                  </a:lnTo>
                  <a:lnTo>
                    <a:pt x="144005" y="287997"/>
                  </a:lnTo>
                  <a:lnTo>
                    <a:pt x="189520" y="280655"/>
                  </a:lnTo>
                  <a:lnTo>
                    <a:pt x="229051" y="260211"/>
                  </a:lnTo>
                  <a:lnTo>
                    <a:pt x="260224" y="229038"/>
                  </a:lnTo>
                  <a:lnTo>
                    <a:pt x="280668" y="189507"/>
                  </a:lnTo>
                  <a:lnTo>
                    <a:pt x="288010" y="143992"/>
                  </a:lnTo>
                  <a:lnTo>
                    <a:pt x="280668" y="98478"/>
                  </a:lnTo>
                  <a:lnTo>
                    <a:pt x="260224" y="58951"/>
                  </a:lnTo>
                  <a:lnTo>
                    <a:pt x="229051" y="27781"/>
                  </a:lnTo>
                  <a:lnTo>
                    <a:pt x="189520" y="7340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91294" y="4521599"/>
              <a:ext cx="117690" cy="125780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648006" y="629107"/>
            <a:ext cx="383540" cy="383540"/>
            <a:chOff x="648006" y="629107"/>
            <a:chExt cx="383540" cy="383540"/>
          </a:xfrm>
        </p:grpSpPr>
        <p:sp>
          <p:nvSpPr>
            <p:cNvPr id="38" name="object 38"/>
            <p:cNvSpPr/>
            <p:nvPr/>
          </p:nvSpPr>
          <p:spPr>
            <a:xfrm>
              <a:off x="648006" y="629107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8844" y="712808"/>
              <a:ext cx="161709" cy="215988"/>
            </a:xfrm>
            <a:prstGeom prst="rect">
              <a:avLst/>
            </a:prstGeom>
          </p:spPr>
        </p:pic>
      </p:grpSp>
      <p:sp>
        <p:nvSpPr>
          <p:cNvPr id="40" name="object 40"/>
          <p:cNvSpPr/>
          <p:nvPr/>
        </p:nvSpPr>
        <p:spPr>
          <a:xfrm>
            <a:off x="4669199" y="9825563"/>
            <a:ext cx="1889125" cy="0"/>
          </a:xfrm>
          <a:custGeom>
            <a:avLst/>
            <a:gdLst/>
            <a:ahLst/>
            <a:cxnLst/>
            <a:rect l="l" t="t" r="r" b="b"/>
            <a:pathLst>
              <a:path w="1889125">
                <a:moveTo>
                  <a:pt x="0" y="0"/>
                </a:moveTo>
                <a:lnTo>
                  <a:pt x="1888794" y="0"/>
                </a:lnTo>
              </a:path>
            </a:pathLst>
          </a:custGeom>
          <a:ln w="9525">
            <a:solidFill>
              <a:srgbClr val="323031"/>
            </a:solidFill>
          </a:ln>
        </p:spPr>
        <p:txBody>
          <a:bodyPr wrap="square" lIns="0" tIns="0" rIns="0" bIns="0" rtlCol="0"/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31999" y="7652921"/>
            <a:ext cx="6696075" cy="1066165"/>
            <a:chOff x="431999" y="7652921"/>
            <a:chExt cx="6696075" cy="1066165"/>
          </a:xfrm>
        </p:grpSpPr>
        <p:sp>
          <p:nvSpPr>
            <p:cNvPr id="42" name="object 42"/>
            <p:cNvSpPr/>
            <p:nvPr/>
          </p:nvSpPr>
          <p:spPr>
            <a:xfrm>
              <a:off x="432001" y="7652921"/>
              <a:ext cx="6696075" cy="494665"/>
            </a:xfrm>
            <a:custGeom>
              <a:avLst/>
              <a:gdLst/>
              <a:ahLst/>
              <a:cxnLst/>
              <a:rect l="l" t="t" r="r" b="b"/>
              <a:pathLst>
                <a:path w="6696075" h="494665">
                  <a:moveTo>
                    <a:pt x="6470472" y="0"/>
                  </a:moveTo>
                  <a:lnTo>
                    <a:pt x="225526" y="0"/>
                  </a:lnTo>
                  <a:lnTo>
                    <a:pt x="176000" y="5704"/>
                  </a:lnTo>
                  <a:lnTo>
                    <a:pt x="130536" y="21955"/>
                  </a:lnTo>
                  <a:lnTo>
                    <a:pt x="90429" y="47454"/>
                  </a:lnTo>
                  <a:lnTo>
                    <a:pt x="56979" y="80904"/>
                  </a:lnTo>
                  <a:lnTo>
                    <a:pt x="31480" y="121011"/>
                  </a:lnTo>
                  <a:lnTo>
                    <a:pt x="15229" y="166475"/>
                  </a:lnTo>
                  <a:lnTo>
                    <a:pt x="9525" y="216001"/>
                  </a:lnTo>
                  <a:lnTo>
                    <a:pt x="0" y="494474"/>
                  </a:lnTo>
                  <a:lnTo>
                    <a:pt x="6695998" y="494474"/>
                  </a:lnTo>
                  <a:lnTo>
                    <a:pt x="6686473" y="216001"/>
                  </a:lnTo>
                  <a:lnTo>
                    <a:pt x="6680768" y="166475"/>
                  </a:lnTo>
                  <a:lnTo>
                    <a:pt x="6664518" y="121011"/>
                  </a:lnTo>
                  <a:lnTo>
                    <a:pt x="6639019" y="80904"/>
                  </a:lnTo>
                  <a:lnTo>
                    <a:pt x="6605568" y="47454"/>
                  </a:lnTo>
                  <a:lnTo>
                    <a:pt x="6565462" y="21955"/>
                  </a:lnTo>
                  <a:lnTo>
                    <a:pt x="6519998" y="5704"/>
                  </a:lnTo>
                  <a:lnTo>
                    <a:pt x="6470472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441524" y="7662457"/>
              <a:ext cx="6677025" cy="1047115"/>
            </a:xfrm>
            <a:custGeom>
              <a:avLst/>
              <a:gdLst/>
              <a:ahLst/>
              <a:cxnLst/>
              <a:rect l="l" t="t" r="r" b="b"/>
              <a:pathLst>
                <a:path w="6677025" h="104711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830541"/>
                  </a:lnTo>
                  <a:lnTo>
                    <a:pt x="5704" y="880072"/>
                  </a:lnTo>
                  <a:lnTo>
                    <a:pt x="21955" y="925538"/>
                  </a:lnTo>
                  <a:lnTo>
                    <a:pt x="47454" y="965643"/>
                  </a:lnTo>
                  <a:lnTo>
                    <a:pt x="80904" y="999093"/>
                  </a:lnTo>
                  <a:lnTo>
                    <a:pt x="121011" y="1024590"/>
                  </a:lnTo>
                  <a:lnTo>
                    <a:pt x="166475" y="1040839"/>
                  </a:lnTo>
                  <a:lnTo>
                    <a:pt x="216001" y="1046543"/>
                  </a:lnTo>
                  <a:lnTo>
                    <a:pt x="6460947" y="1046543"/>
                  </a:lnTo>
                  <a:lnTo>
                    <a:pt x="6510477" y="1040839"/>
                  </a:lnTo>
                  <a:lnTo>
                    <a:pt x="6555943" y="1024590"/>
                  </a:lnTo>
                  <a:lnTo>
                    <a:pt x="6596049" y="999093"/>
                  </a:lnTo>
                  <a:lnTo>
                    <a:pt x="6629498" y="965643"/>
                  </a:lnTo>
                  <a:lnTo>
                    <a:pt x="6654995" y="925538"/>
                  </a:lnTo>
                  <a:lnTo>
                    <a:pt x="6671244" y="880072"/>
                  </a:lnTo>
                  <a:lnTo>
                    <a:pt x="6676948" y="830541"/>
                  </a:lnTo>
                  <a:lnTo>
                    <a:pt x="6676948" y="216001"/>
                  </a:lnTo>
                  <a:lnTo>
                    <a:pt x="6671244" y="166471"/>
                  </a:lnTo>
                  <a:lnTo>
                    <a:pt x="6654995" y="121005"/>
                  </a:lnTo>
                  <a:lnTo>
                    <a:pt x="6629498" y="80899"/>
                  </a:lnTo>
                  <a:lnTo>
                    <a:pt x="6596049" y="47450"/>
                  </a:lnTo>
                  <a:lnTo>
                    <a:pt x="6555943" y="21953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556667" y="9566492"/>
            <a:ext cx="2032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，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9300" y="9525852"/>
            <a:ext cx="4034790" cy="5255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0"/>
              </a:spcBef>
            </a:pPr>
            <a:r>
              <a:rPr sz="1400" spc="-5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由於該物品屬於可回收物品，小明應該先把回收物然後帶到「綠在區區」回收。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431999" y="8898525"/>
            <a:ext cx="6696075" cy="1317625"/>
            <a:chOff x="431999" y="8898525"/>
            <a:chExt cx="6696075" cy="1317625"/>
          </a:xfrm>
        </p:grpSpPr>
        <p:sp>
          <p:nvSpPr>
            <p:cNvPr id="47" name="object 47"/>
            <p:cNvSpPr/>
            <p:nvPr/>
          </p:nvSpPr>
          <p:spPr>
            <a:xfrm>
              <a:off x="432001" y="8898525"/>
              <a:ext cx="6696075" cy="494665"/>
            </a:xfrm>
            <a:custGeom>
              <a:avLst/>
              <a:gdLst/>
              <a:ahLst/>
              <a:cxnLst/>
              <a:rect l="l" t="t" r="r" b="b"/>
              <a:pathLst>
                <a:path w="6696075" h="494665">
                  <a:moveTo>
                    <a:pt x="6470472" y="0"/>
                  </a:moveTo>
                  <a:lnTo>
                    <a:pt x="225526" y="0"/>
                  </a:lnTo>
                  <a:lnTo>
                    <a:pt x="176000" y="5704"/>
                  </a:lnTo>
                  <a:lnTo>
                    <a:pt x="130536" y="21955"/>
                  </a:lnTo>
                  <a:lnTo>
                    <a:pt x="90429" y="47454"/>
                  </a:lnTo>
                  <a:lnTo>
                    <a:pt x="56979" y="80904"/>
                  </a:lnTo>
                  <a:lnTo>
                    <a:pt x="31480" y="121011"/>
                  </a:lnTo>
                  <a:lnTo>
                    <a:pt x="15229" y="166475"/>
                  </a:lnTo>
                  <a:lnTo>
                    <a:pt x="9525" y="216001"/>
                  </a:lnTo>
                  <a:lnTo>
                    <a:pt x="0" y="494474"/>
                  </a:lnTo>
                  <a:lnTo>
                    <a:pt x="6695998" y="494474"/>
                  </a:lnTo>
                  <a:lnTo>
                    <a:pt x="6686473" y="216001"/>
                  </a:lnTo>
                  <a:lnTo>
                    <a:pt x="6680768" y="166475"/>
                  </a:lnTo>
                  <a:lnTo>
                    <a:pt x="6664518" y="121011"/>
                  </a:lnTo>
                  <a:lnTo>
                    <a:pt x="6639019" y="80904"/>
                  </a:lnTo>
                  <a:lnTo>
                    <a:pt x="6605568" y="47454"/>
                  </a:lnTo>
                  <a:lnTo>
                    <a:pt x="6565462" y="21955"/>
                  </a:lnTo>
                  <a:lnTo>
                    <a:pt x="6519998" y="5704"/>
                  </a:lnTo>
                  <a:lnTo>
                    <a:pt x="6470472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441524" y="8908055"/>
              <a:ext cx="6677025" cy="1298575"/>
            </a:xfrm>
            <a:custGeom>
              <a:avLst/>
              <a:gdLst/>
              <a:ahLst/>
              <a:cxnLst/>
              <a:rect l="l" t="t" r="r" b="b"/>
              <a:pathLst>
                <a:path w="6677025" h="129857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1082548"/>
                  </a:lnTo>
                  <a:lnTo>
                    <a:pt x="5704" y="1132074"/>
                  </a:lnTo>
                  <a:lnTo>
                    <a:pt x="21955" y="1177538"/>
                  </a:lnTo>
                  <a:lnTo>
                    <a:pt x="47454" y="1217644"/>
                  </a:lnTo>
                  <a:lnTo>
                    <a:pt x="80904" y="1251095"/>
                  </a:lnTo>
                  <a:lnTo>
                    <a:pt x="121011" y="1276594"/>
                  </a:lnTo>
                  <a:lnTo>
                    <a:pt x="166475" y="1292844"/>
                  </a:lnTo>
                  <a:lnTo>
                    <a:pt x="216001" y="1298549"/>
                  </a:lnTo>
                  <a:lnTo>
                    <a:pt x="6460947" y="1298549"/>
                  </a:lnTo>
                  <a:lnTo>
                    <a:pt x="6510477" y="1292844"/>
                  </a:lnTo>
                  <a:lnTo>
                    <a:pt x="6555943" y="1276594"/>
                  </a:lnTo>
                  <a:lnTo>
                    <a:pt x="6596049" y="1251095"/>
                  </a:lnTo>
                  <a:lnTo>
                    <a:pt x="6629498" y="1217644"/>
                  </a:lnTo>
                  <a:lnTo>
                    <a:pt x="6654995" y="1177538"/>
                  </a:lnTo>
                  <a:lnTo>
                    <a:pt x="6671244" y="1132074"/>
                  </a:lnTo>
                  <a:lnTo>
                    <a:pt x="6676948" y="1082548"/>
                  </a:lnTo>
                  <a:lnTo>
                    <a:pt x="6676948" y="216001"/>
                  </a:lnTo>
                  <a:lnTo>
                    <a:pt x="6671244" y="166471"/>
                  </a:lnTo>
                  <a:lnTo>
                    <a:pt x="6654995" y="121005"/>
                  </a:lnTo>
                  <a:lnTo>
                    <a:pt x="6629498" y="80899"/>
                  </a:lnTo>
                  <a:lnTo>
                    <a:pt x="6596049" y="47450"/>
                  </a:lnTo>
                  <a:lnTo>
                    <a:pt x="6555943" y="21953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99300" y="7816893"/>
            <a:ext cx="4251325" cy="1374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indent="-214629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27329" algn="l"/>
              </a:tabLst>
            </a:pPr>
            <a:r>
              <a:rPr sz="1400" b="1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小明帶了甚麼物品去郊遊？（請圈出正確答案</a:t>
            </a:r>
            <a:r>
              <a:rPr sz="1400" b="1" spc="-50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）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12700">
              <a:lnSpc>
                <a:spcPct val="100000"/>
              </a:lnSpc>
              <a:spcBef>
                <a:spcPts val="2285"/>
              </a:spcBef>
            </a:pPr>
            <a:r>
              <a:rPr sz="1400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小明帶了</a:t>
            </a:r>
            <a:r>
              <a:rPr sz="1400" b="1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（</a:t>
            </a:r>
            <a:r>
              <a:rPr sz="1400" b="1" spc="45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塑膠樽 ／ 紙杯 ／ 鋁罐</a:t>
            </a:r>
            <a:r>
              <a:rPr sz="1400" b="1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）</a:t>
            </a:r>
            <a:r>
              <a:rPr sz="1400" spc="-15" dirty="0">
                <a:solidFill>
                  <a:srgbClr val="323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去郊遊。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>
              <a:lnSpc>
                <a:spcPct val="100000"/>
              </a:lnSpc>
              <a:spcBef>
                <a:spcPts val="1610"/>
              </a:spcBef>
            </a:pP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  <a:p>
            <a:pPr marL="227329" indent="-214629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227329" algn="l"/>
              </a:tabLst>
            </a:pPr>
            <a:r>
              <a:rPr sz="1400" b="1" spc="-5" dirty="0">
                <a:solidFill>
                  <a:srgbClr val="00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HK"/>
              </a:rPr>
              <a:t>承上題，小明回收前應該先如何處理該回收物品？</a:t>
            </a:r>
            <a:endParaRPr sz="1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HK"/>
            </a:endParaRPr>
          </a:p>
        </p:txBody>
      </p:sp>
    </p:spTree>
    <p:extLst>
      <p:ext uri="{BB962C8B-B14F-4D97-AF65-F5344CB8AC3E}">
        <p14:creationId xmlns:p14="http://schemas.microsoft.com/office/powerpoint/2010/main" val="3702585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200</Words>
  <Application>Microsoft Office PowerPoint</Application>
  <PresentationFormat>自訂</PresentationFormat>
  <Paragraphs>45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Noto Sans HK</vt:lpstr>
      <vt:lpstr>細明體</vt:lpstr>
      <vt:lpstr>微軟正黑體</vt:lpstr>
      <vt:lpstr>Arial</vt:lpstr>
      <vt:lpstr>Office Theme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Edu-Cover_P1-P6</dc:title>
  <cp:lastModifiedBy>Chiu-sang Raymond LEUNG</cp:lastModifiedBy>
  <cp:revision>2</cp:revision>
  <dcterms:created xsi:type="dcterms:W3CDTF">2024-10-28T09:12:38Z</dcterms:created>
  <dcterms:modified xsi:type="dcterms:W3CDTF">2024-10-29T02:32:38Z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2024-09-30T00:00:00Z</vt:filetime>
  </property>
  <property fmtid="{D5CDD505-2E9C-101B-9397-08002B2CF9AE}" pid="3" name="Creator">
    <vt:lpwstr>Adobe Illustrator 27.0 (Windows)</vt:lpwstr>
  </property>
  <property fmtid="{D5CDD505-2E9C-101B-9397-08002B2CF9AE}" pid="4" name="LastSaved">
    <vt:filetime>2024-10-28T00:00:00Z</vt:filetime>
  </property>
  <property fmtid="{D5CDD505-2E9C-101B-9397-08002B2CF9AE}" pid="5" name="Producer">
    <vt:lpwstr>Adobe PDF library 16.07</vt:lpwstr>
  </property>
</Properties>
</file>