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3" r:id="rId18"/>
    <p:sldId id="274" r:id="rId19"/>
    <p:sldId id="272" r:id="rId20"/>
  </p:sldIdLst>
  <p:sldSz cx="12192000" cy="6858000"/>
  <p:notesSz cx="6858000" cy="9144000"/>
  <p:embeddedFontLst>
    <p:embeddedFont>
      <p:font typeface="Noto Sans HK" panose="02020500000000000000" charset="-120"/>
      <p:regular r:id="rId22"/>
      <p:bold r:id="rId23"/>
    </p:embeddedFont>
    <p:embeddedFont>
      <p:font typeface="Poppins" panose="000005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j4mvzyyW+ifhFiOhNE298sfCrO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4972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zh-TW" altLang="zh-HK" sz="1200" kern="100" dirty="0">
              <a:effectLst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27B4E-5E5C-4C97-BCFA-B9EDA21E88B1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59366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27B4E-5E5C-4C97-BCFA-B9EDA21E88B1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50887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Recyclables: Tin cans / aluminium cans, milk cartons, g</a:t>
            </a:r>
            <a:r>
              <a:rPr lang="en-US" sz="1800" b="0" i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eneral small household electrical appliances (e.g. hair dryers</a:t>
            </a:r>
            <a:r>
              <a:rPr lang="en-US"/>
              <a:t>), </a:t>
            </a:r>
            <a:r>
              <a:rPr lang="en-US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newspapers</a:t>
            </a:r>
            <a:r>
              <a:rPr lang="en-US"/>
              <a:t>, regulated electrical equipment (REE) (e.g. </a:t>
            </a:r>
            <a:r>
              <a:rPr lang="en-US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televisions</a:t>
            </a:r>
            <a:r>
              <a:rPr lang="en-US"/>
              <a:t>, computers, monitors, refrigerators, washing machines, </a:t>
            </a:r>
            <a:r>
              <a:rPr lang="en-US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tumble </a:t>
            </a:r>
            <a:r>
              <a:rPr lang="en-US"/>
              <a:t>dryers, air-conditioners)</a:t>
            </a:r>
            <a:br>
              <a:rPr lang="en-US"/>
            </a:br>
            <a:r>
              <a:rPr lang="en-US"/>
              <a:t>Non-recyclables: Photos, non-stick pans, </a:t>
            </a:r>
            <a:r>
              <a:rPr lang="en-US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tissue </a:t>
            </a:r>
            <a:r>
              <a:rPr lang="en-US"/>
              <a:t>/ hand towels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Recyclable: Personal care product bottles / </a:t>
            </a:r>
            <a:r>
              <a:rPr lang="en-US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beverage plastic bottles</a:t>
            </a:r>
            <a:r>
              <a:rPr lang="en-US"/>
              <a:t>, fluorescent lamps and tubes, </a:t>
            </a:r>
            <a:r>
              <a:rPr lang="en-US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general small household electrical appliances </a:t>
            </a:r>
            <a:r>
              <a:rPr lang="en-US"/>
              <a:t>(e.g. </a:t>
            </a:r>
            <a:r>
              <a:rPr lang="en-US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vacuum cleaners</a:t>
            </a:r>
            <a:r>
              <a:rPr lang="en-US"/>
              <a:t>), CDs, food waste, portable rechargeable batteries, plastic bags</a:t>
            </a:r>
            <a:br>
              <a:rPr lang="en-US"/>
            </a:br>
            <a:r>
              <a:rPr lang="en-US"/>
              <a:t>Non-recyclable: Composite materials (e.g. plastics with metals - suitcase), thermal paper (receipts)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自訂版面配置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課1">
  <p:cSld name="1_課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/>
          <p:nvPr userDrawn="1"/>
        </p:nvSpPr>
        <p:spPr>
          <a:xfrm>
            <a:off x="10183813" y="252413"/>
            <a:ext cx="1614487" cy="428625"/>
          </a:xfrm>
          <a:custGeom>
            <a:avLst/>
            <a:gdLst/>
            <a:ahLst/>
            <a:cxnLst/>
            <a:rect l="l" t="t" r="r" b="b"/>
            <a:pathLst>
              <a:path w="1614804" h="429259" extrusionOk="0">
                <a:moveTo>
                  <a:pt x="1400086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1400086" y="429082"/>
                </a:lnTo>
                <a:lnTo>
                  <a:pt x="1449279" y="423416"/>
                </a:lnTo>
                <a:lnTo>
                  <a:pt x="1494437" y="407276"/>
                </a:lnTo>
                <a:lnTo>
                  <a:pt x="1534271" y="381950"/>
                </a:lnTo>
                <a:lnTo>
                  <a:pt x="1567495" y="348726"/>
                </a:lnTo>
                <a:lnTo>
                  <a:pt x="1592821" y="308892"/>
                </a:lnTo>
                <a:lnTo>
                  <a:pt x="1608961" y="263734"/>
                </a:lnTo>
                <a:lnTo>
                  <a:pt x="1614627" y="214541"/>
                </a:lnTo>
                <a:lnTo>
                  <a:pt x="1608961" y="165347"/>
                </a:lnTo>
                <a:lnTo>
                  <a:pt x="1592821" y="120189"/>
                </a:lnTo>
                <a:lnTo>
                  <a:pt x="1567495" y="80355"/>
                </a:lnTo>
                <a:lnTo>
                  <a:pt x="1534271" y="47131"/>
                </a:lnTo>
                <a:lnTo>
                  <a:pt x="1494437" y="21805"/>
                </a:lnTo>
                <a:lnTo>
                  <a:pt x="1449279" y="5666"/>
                </a:lnTo>
                <a:lnTo>
                  <a:pt x="14000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1"/>
          <p:cNvSpPr txBox="1">
            <a:spLocks noGrp="1"/>
          </p:cNvSpPr>
          <p:nvPr>
            <p:ph type="title"/>
          </p:nvPr>
        </p:nvSpPr>
        <p:spPr>
          <a:xfrm>
            <a:off x="307393" y="1029632"/>
            <a:ext cx="7813257" cy="37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50" b="1" i="0" u="none" strike="noStrike" cap="none">
                <a:solidFill>
                  <a:schemeClr val="lt1"/>
                </a:solidFill>
                <a:latin typeface="+mn-lt"/>
                <a:ea typeface="Noto Sans HK"/>
                <a:cs typeface="Noto Sans HK"/>
                <a:sym typeface="Noto Sans HK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1"/>
          <p:cNvSpPr txBox="1"/>
          <p:nvPr userDrawn="1"/>
        </p:nvSpPr>
        <p:spPr>
          <a:xfrm>
            <a:off x="10180105" y="344453"/>
            <a:ext cx="1618196" cy="20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ctr" rtl="0">
              <a:lnSpc>
                <a:spcPct val="114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1" dirty="0">
                <a:solidFill>
                  <a:srgbClr val="00B8B6"/>
                </a:solidFill>
                <a:latin typeface="+mn-lt"/>
                <a:ea typeface="Times New Roman"/>
                <a:cs typeface="Times New Roman"/>
                <a:sym typeface="Times New Roman"/>
              </a:rPr>
              <a:t>Investigative activity 1</a:t>
            </a:r>
            <a:endParaRPr lang="en-US" altLang="zh-CN" sz="1100" dirty="0">
              <a:latin typeface="+mn-lt"/>
            </a:endParaRPr>
          </a:p>
        </p:txBody>
      </p:sp>
      <p:grpSp>
        <p:nvGrpSpPr>
          <p:cNvPr id="5" name="Google Shape;114;p3">
            <a:extLst>
              <a:ext uri="{FF2B5EF4-FFF2-40B4-BE49-F238E27FC236}">
                <a16:creationId xmlns:a16="http://schemas.microsoft.com/office/drawing/2014/main" id="{5A0D1ADB-0041-422A-A1E7-C5FBB2715406}"/>
              </a:ext>
            </a:extLst>
          </p:cNvPr>
          <p:cNvGrpSpPr/>
          <p:nvPr userDrawn="1"/>
        </p:nvGrpSpPr>
        <p:grpSpPr>
          <a:xfrm>
            <a:off x="414312" y="253411"/>
            <a:ext cx="872613" cy="375730"/>
            <a:chOff x="-30277" y="-15877"/>
            <a:chExt cx="1882736" cy="889001"/>
          </a:xfrm>
        </p:grpSpPr>
        <p:sp>
          <p:nvSpPr>
            <p:cNvPr id="6" name="Google Shape;115;p3">
              <a:extLst>
                <a:ext uri="{FF2B5EF4-FFF2-40B4-BE49-F238E27FC236}">
                  <a16:creationId xmlns:a16="http://schemas.microsoft.com/office/drawing/2014/main" id="{141D53C5-DEAF-4A6F-9820-DF0CC984802C}"/>
                </a:ext>
              </a:extLst>
            </p:cNvPr>
            <p:cNvSpPr/>
            <p:nvPr/>
          </p:nvSpPr>
          <p:spPr>
            <a:xfrm>
              <a:off x="0" y="0"/>
              <a:ext cx="1806575" cy="857250"/>
            </a:xfrm>
            <a:custGeom>
              <a:avLst/>
              <a:gdLst/>
              <a:ahLst/>
              <a:cxnLst/>
              <a:rect l="l" t="t" r="r" b="b"/>
              <a:pathLst>
                <a:path w="1806575" h="857250" extrusionOk="0">
                  <a:moveTo>
                    <a:pt x="0" y="428625"/>
                  </a:moveTo>
                  <a:cubicBezTo>
                    <a:pt x="0" y="191897"/>
                    <a:pt x="191897" y="0"/>
                    <a:pt x="428625" y="0"/>
                  </a:cubicBezTo>
                  <a:lnTo>
                    <a:pt x="1377950" y="0"/>
                  </a:lnTo>
                  <a:cubicBezTo>
                    <a:pt x="1614678" y="0"/>
                    <a:pt x="1806575" y="191897"/>
                    <a:pt x="1806575" y="428625"/>
                  </a:cubicBezTo>
                  <a:cubicBezTo>
                    <a:pt x="1806575" y="665353"/>
                    <a:pt x="1614678" y="857250"/>
                    <a:pt x="1377950" y="857250"/>
                  </a:cubicBezTo>
                  <a:lnTo>
                    <a:pt x="428625" y="857250"/>
                  </a:lnTo>
                  <a:cubicBezTo>
                    <a:pt x="191897" y="857250"/>
                    <a:pt x="0" y="665353"/>
                    <a:pt x="0" y="428625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" name="Google Shape;116;p3">
              <a:extLst>
                <a:ext uri="{FF2B5EF4-FFF2-40B4-BE49-F238E27FC236}">
                  <a16:creationId xmlns:a16="http://schemas.microsoft.com/office/drawing/2014/main" id="{46E97858-DFB2-4DE7-B508-C53933A5885E}"/>
                </a:ext>
              </a:extLst>
            </p:cNvPr>
            <p:cNvSpPr txBox="1"/>
            <p:nvPr/>
          </p:nvSpPr>
          <p:spPr>
            <a:xfrm>
              <a:off x="-30277" y="-15877"/>
              <a:ext cx="1882736" cy="889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9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Primary 1</a:t>
              </a:r>
              <a:endParaRPr dirty="0">
                <a:latin typeface="+mj-lt"/>
              </a:endParaRPr>
            </a:p>
          </p:txBody>
        </p:sp>
      </p:grpSp>
      <p:grpSp>
        <p:nvGrpSpPr>
          <p:cNvPr id="8" name="Google Shape;117;p3">
            <a:extLst>
              <a:ext uri="{FF2B5EF4-FFF2-40B4-BE49-F238E27FC236}">
                <a16:creationId xmlns:a16="http://schemas.microsoft.com/office/drawing/2014/main" id="{56115631-13E2-4DD3-BBF4-32027C4D7803}"/>
              </a:ext>
            </a:extLst>
          </p:cNvPr>
          <p:cNvGrpSpPr/>
          <p:nvPr userDrawn="1"/>
        </p:nvGrpSpPr>
        <p:grpSpPr>
          <a:xfrm>
            <a:off x="1447020" y="277268"/>
            <a:ext cx="1644667" cy="387602"/>
            <a:chOff x="-56405" y="-93436"/>
            <a:chExt cx="3504455" cy="950686"/>
          </a:xfrm>
        </p:grpSpPr>
        <p:sp>
          <p:nvSpPr>
            <p:cNvPr id="9" name="Google Shape;118;p3">
              <a:extLst>
                <a:ext uri="{FF2B5EF4-FFF2-40B4-BE49-F238E27FC236}">
                  <a16:creationId xmlns:a16="http://schemas.microsoft.com/office/drawing/2014/main" id="{060D6D00-91E5-41DF-B72E-F11B87151A8D}"/>
                </a:ext>
              </a:extLst>
            </p:cNvPr>
            <p:cNvSpPr/>
            <p:nvPr/>
          </p:nvSpPr>
          <p:spPr>
            <a:xfrm>
              <a:off x="0" y="0"/>
              <a:ext cx="3448050" cy="857250"/>
            </a:xfrm>
            <a:custGeom>
              <a:avLst/>
              <a:gdLst/>
              <a:ahLst/>
              <a:cxnLst/>
              <a:rect l="l" t="t" r="r" b="b"/>
              <a:pathLst>
                <a:path w="3448050" h="857250" extrusionOk="0">
                  <a:moveTo>
                    <a:pt x="0" y="428625"/>
                  </a:moveTo>
                  <a:cubicBezTo>
                    <a:pt x="0" y="191897"/>
                    <a:pt x="191897" y="0"/>
                    <a:pt x="428625" y="0"/>
                  </a:cubicBezTo>
                  <a:lnTo>
                    <a:pt x="3019425" y="0"/>
                  </a:lnTo>
                  <a:cubicBezTo>
                    <a:pt x="3256153" y="0"/>
                    <a:pt x="3448050" y="191897"/>
                    <a:pt x="3448050" y="428625"/>
                  </a:cubicBezTo>
                  <a:cubicBezTo>
                    <a:pt x="3448050" y="665353"/>
                    <a:pt x="3256153" y="857250"/>
                    <a:pt x="3019425" y="857250"/>
                  </a:cubicBezTo>
                  <a:lnTo>
                    <a:pt x="428625" y="857250"/>
                  </a:lnTo>
                  <a:cubicBezTo>
                    <a:pt x="191897" y="857250"/>
                    <a:pt x="0" y="665353"/>
                    <a:pt x="0" y="428625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" name="Google Shape;119;p3">
              <a:extLst>
                <a:ext uri="{FF2B5EF4-FFF2-40B4-BE49-F238E27FC236}">
                  <a16:creationId xmlns:a16="http://schemas.microsoft.com/office/drawing/2014/main" id="{5CB0758D-62A9-4330-872C-D0E9FA92D812}"/>
                </a:ext>
              </a:extLst>
            </p:cNvPr>
            <p:cNvSpPr txBox="1"/>
            <p:nvPr/>
          </p:nvSpPr>
          <p:spPr>
            <a:xfrm>
              <a:off x="-56405" y="-93436"/>
              <a:ext cx="3448051" cy="876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chemeClr val="lt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Know about Waste Reduction and Recycling</a:t>
              </a:r>
              <a:endParaRPr sz="10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課2">
  <p:cSld name="課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/>
          <p:nvPr/>
        </p:nvSpPr>
        <p:spPr>
          <a:xfrm>
            <a:off x="10183813" y="252413"/>
            <a:ext cx="1614487" cy="428625"/>
          </a:xfrm>
          <a:custGeom>
            <a:avLst/>
            <a:gdLst/>
            <a:ahLst/>
            <a:cxnLst/>
            <a:rect l="l" t="t" r="r" b="b"/>
            <a:pathLst>
              <a:path w="1614804" h="429259" extrusionOk="0">
                <a:moveTo>
                  <a:pt x="1400086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1400086" y="429082"/>
                </a:lnTo>
                <a:lnTo>
                  <a:pt x="1449279" y="423416"/>
                </a:lnTo>
                <a:lnTo>
                  <a:pt x="1494437" y="407276"/>
                </a:lnTo>
                <a:lnTo>
                  <a:pt x="1534271" y="381950"/>
                </a:lnTo>
                <a:lnTo>
                  <a:pt x="1567495" y="348726"/>
                </a:lnTo>
                <a:lnTo>
                  <a:pt x="1592821" y="308892"/>
                </a:lnTo>
                <a:lnTo>
                  <a:pt x="1608961" y="263734"/>
                </a:lnTo>
                <a:lnTo>
                  <a:pt x="1614627" y="214541"/>
                </a:lnTo>
                <a:lnTo>
                  <a:pt x="1608961" y="165347"/>
                </a:lnTo>
                <a:lnTo>
                  <a:pt x="1592821" y="120189"/>
                </a:lnTo>
                <a:lnTo>
                  <a:pt x="1567495" y="80355"/>
                </a:lnTo>
                <a:lnTo>
                  <a:pt x="1534271" y="47131"/>
                </a:lnTo>
                <a:lnTo>
                  <a:pt x="1494437" y="21805"/>
                </a:lnTo>
                <a:lnTo>
                  <a:pt x="1449279" y="5666"/>
                </a:lnTo>
                <a:lnTo>
                  <a:pt x="14000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2"/>
          <p:cNvSpPr txBox="1">
            <a:spLocks noGrp="1"/>
          </p:cNvSpPr>
          <p:nvPr>
            <p:ph type="title"/>
          </p:nvPr>
        </p:nvSpPr>
        <p:spPr>
          <a:xfrm>
            <a:off x="307393" y="1029632"/>
            <a:ext cx="7813257" cy="37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50" b="1" i="0" u="none" strike="noStrike" cap="none">
                <a:solidFill>
                  <a:schemeClr val="lt1"/>
                </a:solidFill>
                <a:latin typeface="Noto Sans HK"/>
                <a:ea typeface="Noto Sans HK"/>
                <a:cs typeface="Noto Sans HK"/>
                <a:sym typeface="Noto Sans HK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Google Shape;24;p22"/>
          <p:cNvSpPr txBox="1"/>
          <p:nvPr/>
        </p:nvSpPr>
        <p:spPr>
          <a:xfrm>
            <a:off x="10334801" y="344453"/>
            <a:ext cx="1303720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 b="1">
                <a:solidFill>
                  <a:srgbClr val="00B8B6"/>
                </a:solidFill>
                <a:latin typeface="Noto Sans HK"/>
                <a:ea typeface="Noto Sans HK"/>
                <a:cs typeface="Noto Sans HK"/>
                <a:sym typeface="Noto Sans HK"/>
              </a:rPr>
              <a:t>課堂探究活動 2</a:t>
            </a:r>
            <a:endParaRPr sz="1450" b="1">
              <a:solidFill>
                <a:schemeClr val="dk1"/>
              </a:solidFill>
              <a:latin typeface="Noto Sans HK"/>
              <a:ea typeface="Noto Sans HK"/>
              <a:cs typeface="Noto Sans HK"/>
              <a:sym typeface="Noto Sans HK"/>
            </a:endParaRPr>
          </a:p>
        </p:txBody>
      </p:sp>
      <p:sp>
        <p:nvSpPr>
          <p:cNvPr id="25" name="Google Shape;18;p21">
            <a:extLst>
              <a:ext uri="{FF2B5EF4-FFF2-40B4-BE49-F238E27FC236}">
                <a16:creationId xmlns:a16="http://schemas.microsoft.com/office/drawing/2014/main" id="{22C39F0E-BFF9-43BF-9FF4-D794DC230A5D}"/>
              </a:ext>
            </a:extLst>
          </p:cNvPr>
          <p:cNvSpPr/>
          <p:nvPr userDrawn="1"/>
        </p:nvSpPr>
        <p:spPr>
          <a:xfrm>
            <a:off x="10183813" y="252413"/>
            <a:ext cx="1614487" cy="428625"/>
          </a:xfrm>
          <a:custGeom>
            <a:avLst/>
            <a:gdLst/>
            <a:ahLst/>
            <a:cxnLst/>
            <a:rect l="l" t="t" r="r" b="b"/>
            <a:pathLst>
              <a:path w="1614804" h="429259" extrusionOk="0">
                <a:moveTo>
                  <a:pt x="1400086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1400086" y="429082"/>
                </a:lnTo>
                <a:lnTo>
                  <a:pt x="1449279" y="423416"/>
                </a:lnTo>
                <a:lnTo>
                  <a:pt x="1494437" y="407276"/>
                </a:lnTo>
                <a:lnTo>
                  <a:pt x="1534271" y="381950"/>
                </a:lnTo>
                <a:lnTo>
                  <a:pt x="1567495" y="348726"/>
                </a:lnTo>
                <a:lnTo>
                  <a:pt x="1592821" y="308892"/>
                </a:lnTo>
                <a:lnTo>
                  <a:pt x="1608961" y="263734"/>
                </a:lnTo>
                <a:lnTo>
                  <a:pt x="1614627" y="214541"/>
                </a:lnTo>
                <a:lnTo>
                  <a:pt x="1608961" y="165347"/>
                </a:lnTo>
                <a:lnTo>
                  <a:pt x="1592821" y="120189"/>
                </a:lnTo>
                <a:lnTo>
                  <a:pt x="1567495" y="80355"/>
                </a:lnTo>
                <a:lnTo>
                  <a:pt x="1534271" y="47131"/>
                </a:lnTo>
                <a:lnTo>
                  <a:pt x="1494437" y="21805"/>
                </a:lnTo>
                <a:lnTo>
                  <a:pt x="1449279" y="5666"/>
                </a:lnTo>
                <a:lnTo>
                  <a:pt x="14000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0;p21">
            <a:extLst>
              <a:ext uri="{FF2B5EF4-FFF2-40B4-BE49-F238E27FC236}">
                <a16:creationId xmlns:a16="http://schemas.microsoft.com/office/drawing/2014/main" id="{4D98CC38-2464-4E7F-BF62-11648038F3B8}"/>
              </a:ext>
            </a:extLst>
          </p:cNvPr>
          <p:cNvSpPr txBox="1"/>
          <p:nvPr userDrawn="1"/>
        </p:nvSpPr>
        <p:spPr>
          <a:xfrm>
            <a:off x="10180105" y="344453"/>
            <a:ext cx="1618196" cy="20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ctr" rtl="0">
              <a:lnSpc>
                <a:spcPct val="114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1" dirty="0">
                <a:solidFill>
                  <a:srgbClr val="00B8B6"/>
                </a:solidFill>
                <a:latin typeface="+mj-lt"/>
                <a:ea typeface="Times New Roman"/>
                <a:cs typeface="Times New Roman"/>
                <a:sym typeface="Times New Roman"/>
              </a:rPr>
              <a:t>Investigative activity 2</a:t>
            </a:r>
            <a:endParaRPr lang="en-US" altLang="zh-CN" sz="1100" dirty="0">
              <a:latin typeface="+mj-lt"/>
            </a:endParaRPr>
          </a:p>
        </p:txBody>
      </p:sp>
      <p:grpSp>
        <p:nvGrpSpPr>
          <p:cNvPr id="27" name="Google Shape;114;p3">
            <a:extLst>
              <a:ext uri="{FF2B5EF4-FFF2-40B4-BE49-F238E27FC236}">
                <a16:creationId xmlns:a16="http://schemas.microsoft.com/office/drawing/2014/main" id="{151CC5D3-F5E9-4588-A7F2-6E4AEF67FD46}"/>
              </a:ext>
            </a:extLst>
          </p:cNvPr>
          <p:cNvGrpSpPr/>
          <p:nvPr userDrawn="1"/>
        </p:nvGrpSpPr>
        <p:grpSpPr>
          <a:xfrm>
            <a:off x="414312" y="253411"/>
            <a:ext cx="872613" cy="375730"/>
            <a:chOff x="-30277" y="-15877"/>
            <a:chExt cx="1882736" cy="889001"/>
          </a:xfrm>
        </p:grpSpPr>
        <p:sp>
          <p:nvSpPr>
            <p:cNvPr id="28" name="Google Shape;115;p3">
              <a:extLst>
                <a:ext uri="{FF2B5EF4-FFF2-40B4-BE49-F238E27FC236}">
                  <a16:creationId xmlns:a16="http://schemas.microsoft.com/office/drawing/2014/main" id="{A8925DA9-F28D-4690-ADFE-0DC4145089A0}"/>
                </a:ext>
              </a:extLst>
            </p:cNvPr>
            <p:cNvSpPr/>
            <p:nvPr/>
          </p:nvSpPr>
          <p:spPr>
            <a:xfrm>
              <a:off x="0" y="0"/>
              <a:ext cx="1806575" cy="857250"/>
            </a:xfrm>
            <a:custGeom>
              <a:avLst/>
              <a:gdLst/>
              <a:ahLst/>
              <a:cxnLst/>
              <a:rect l="l" t="t" r="r" b="b"/>
              <a:pathLst>
                <a:path w="1806575" h="857250" extrusionOk="0">
                  <a:moveTo>
                    <a:pt x="0" y="428625"/>
                  </a:moveTo>
                  <a:cubicBezTo>
                    <a:pt x="0" y="191897"/>
                    <a:pt x="191897" y="0"/>
                    <a:pt x="428625" y="0"/>
                  </a:cubicBezTo>
                  <a:lnTo>
                    <a:pt x="1377950" y="0"/>
                  </a:lnTo>
                  <a:cubicBezTo>
                    <a:pt x="1614678" y="0"/>
                    <a:pt x="1806575" y="191897"/>
                    <a:pt x="1806575" y="428625"/>
                  </a:cubicBezTo>
                  <a:cubicBezTo>
                    <a:pt x="1806575" y="665353"/>
                    <a:pt x="1614678" y="857250"/>
                    <a:pt x="1377950" y="857250"/>
                  </a:cubicBezTo>
                  <a:lnTo>
                    <a:pt x="428625" y="857250"/>
                  </a:lnTo>
                  <a:cubicBezTo>
                    <a:pt x="191897" y="857250"/>
                    <a:pt x="0" y="665353"/>
                    <a:pt x="0" y="428625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" name="Google Shape;116;p3">
              <a:extLst>
                <a:ext uri="{FF2B5EF4-FFF2-40B4-BE49-F238E27FC236}">
                  <a16:creationId xmlns:a16="http://schemas.microsoft.com/office/drawing/2014/main" id="{4A4DAA6A-5DB3-4ABF-9452-D8870BA81662}"/>
                </a:ext>
              </a:extLst>
            </p:cNvPr>
            <p:cNvSpPr txBox="1"/>
            <p:nvPr/>
          </p:nvSpPr>
          <p:spPr>
            <a:xfrm>
              <a:off x="-30277" y="-15877"/>
              <a:ext cx="1882736" cy="889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9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Primary 1</a:t>
              </a:r>
              <a:endParaRPr dirty="0">
                <a:latin typeface="+mj-lt"/>
              </a:endParaRPr>
            </a:p>
          </p:txBody>
        </p:sp>
      </p:grpSp>
      <p:grpSp>
        <p:nvGrpSpPr>
          <p:cNvPr id="30" name="Google Shape;117;p3">
            <a:extLst>
              <a:ext uri="{FF2B5EF4-FFF2-40B4-BE49-F238E27FC236}">
                <a16:creationId xmlns:a16="http://schemas.microsoft.com/office/drawing/2014/main" id="{91421D34-E0BE-44FC-99AF-7E990453CB49}"/>
              </a:ext>
            </a:extLst>
          </p:cNvPr>
          <p:cNvGrpSpPr/>
          <p:nvPr userDrawn="1"/>
        </p:nvGrpSpPr>
        <p:grpSpPr>
          <a:xfrm>
            <a:off x="1447020" y="277268"/>
            <a:ext cx="1644667" cy="387602"/>
            <a:chOff x="-56405" y="-93436"/>
            <a:chExt cx="3504455" cy="950686"/>
          </a:xfrm>
        </p:grpSpPr>
        <p:sp>
          <p:nvSpPr>
            <p:cNvPr id="31" name="Google Shape;118;p3">
              <a:extLst>
                <a:ext uri="{FF2B5EF4-FFF2-40B4-BE49-F238E27FC236}">
                  <a16:creationId xmlns:a16="http://schemas.microsoft.com/office/drawing/2014/main" id="{61B9EA47-EBC2-48A2-9338-56C7BD85D494}"/>
                </a:ext>
              </a:extLst>
            </p:cNvPr>
            <p:cNvSpPr/>
            <p:nvPr/>
          </p:nvSpPr>
          <p:spPr>
            <a:xfrm>
              <a:off x="0" y="0"/>
              <a:ext cx="3448050" cy="857250"/>
            </a:xfrm>
            <a:custGeom>
              <a:avLst/>
              <a:gdLst/>
              <a:ahLst/>
              <a:cxnLst/>
              <a:rect l="l" t="t" r="r" b="b"/>
              <a:pathLst>
                <a:path w="3448050" h="857250" extrusionOk="0">
                  <a:moveTo>
                    <a:pt x="0" y="428625"/>
                  </a:moveTo>
                  <a:cubicBezTo>
                    <a:pt x="0" y="191897"/>
                    <a:pt x="191897" y="0"/>
                    <a:pt x="428625" y="0"/>
                  </a:cubicBezTo>
                  <a:lnTo>
                    <a:pt x="3019425" y="0"/>
                  </a:lnTo>
                  <a:cubicBezTo>
                    <a:pt x="3256153" y="0"/>
                    <a:pt x="3448050" y="191897"/>
                    <a:pt x="3448050" y="428625"/>
                  </a:cubicBezTo>
                  <a:cubicBezTo>
                    <a:pt x="3448050" y="665353"/>
                    <a:pt x="3256153" y="857250"/>
                    <a:pt x="3019425" y="857250"/>
                  </a:cubicBezTo>
                  <a:lnTo>
                    <a:pt x="428625" y="857250"/>
                  </a:lnTo>
                  <a:cubicBezTo>
                    <a:pt x="191897" y="857250"/>
                    <a:pt x="0" y="665353"/>
                    <a:pt x="0" y="428625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" name="Google Shape;119;p3">
              <a:extLst>
                <a:ext uri="{FF2B5EF4-FFF2-40B4-BE49-F238E27FC236}">
                  <a16:creationId xmlns:a16="http://schemas.microsoft.com/office/drawing/2014/main" id="{9BC57F00-59DA-4285-AB8D-E586D2BC57FF}"/>
                </a:ext>
              </a:extLst>
            </p:cNvPr>
            <p:cNvSpPr txBox="1"/>
            <p:nvPr/>
          </p:nvSpPr>
          <p:spPr>
            <a:xfrm>
              <a:off x="-56405" y="-93436"/>
              <a:ext cx="3448051" cy="876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chemeClr val="lt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Know about Waste Reduction and Recycling</a:t>
              </a:r>
              <a:endParaRPr sz="10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課3">
  <p:cSld name="課3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/>
          <p:nvPr/>
        </p:nvSpPr>
        <p:spPr>
          <a:xfrm>
            <a:off x="10183813" y="252413"/>
            <a:ext cx="1614487" cy="428625"/>
          </a:xfrm>
          <a:custGeom>
            <a:avLst/>
            <a:gdLst/>
            <a:ahLst/>
            <a:cxnLst/>
            <a:rect l="l" t="t" r="r" b="b"/>
            <a:pathLst>
              <a:path w="1614804" h="429259" extrusionOk="0">
                <a:moveTo>
                  <a:pt x="1400086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1400086" y="429082"/>
                </a:lnTo>
                <a:lnTo>
                  <a:pt x="1449279" y="423416"/>
                </a:lnTo>
                <a:lnTo>
                  <a:pt x="1494437" y="407276"/>
                </a:lnTo>
                <a:lnTo>
                  <a:pt x="1534271" y="381950"/>
                </a:lnTo>
                <a:lnTo>
                  <a:pt x="1567495" y="348726"/>
                </a:lnTo>
                <a:lnTo>
                  <a:pt x="1592821" y="308892"/>
                </a:lnTo>
                <a:lnTo>
                  <a:pt x="1608961" y="263734"/>
                </a:lnTo>
                <a:lnTo>
                  <a:pt x="1614627" y="214541"/>
                </a:lnTo>
                <a:lnTo>
                  <a:pt x="1608961" y="165347"/>
                </a:lnTo>
                <a:lnTo>
                  <a:pt x="1592821" y="120189"/>
                </a:lnTo>
                <a:lnTo>
                  <a:pt x="1567495" y="80355"/>
                </a:lnTo>
                <a:lnTo>
                  <a:pt x="1534271" y="47131"/>
                </a:lnTo>
                <a:lnTo>
                  <a:pt x="1494437" y="21805"/>
                </a:lnTo>
                <a:lnTo>
                  <a:pt x="1449279" y="5666"/>
                </a:lnTo>
                <a:lnTo>
                  <a:pt x="14000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3"/>
          <p:cNvSpPr txBox="1">
            <a:spLocks noGrp="1"/>
          </p:cNvSpPr>
          <p:nvPr>
            <p:ph type="title"/>
          </p:nvPr>
        </p:nvSpPr>
        <p:spPr>
          <a:xfrm>
            <a:off x="307393" y="1029632"/>
            <a:ext cx="7813257" cy="37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50" b="1" i="0" u="none" strike="noStrike" cap="none">
                <a:solidFill>
                  <a:schemeClr val="lt1"/>
                </a:solidFill>
                <a:latin typeface="Noto Sans HK"/>
                <a:ea typeface="Noto Sans HK"/>
                <a:cs typeface="Noto Sans HK"/>
                <a:sym typeface="Noto Sans HK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23"/>
          <p:cNvSpPr txBox="1"/>
          <p:nvPr/>
        </p:nvSpPr>
        <p:spPr>
          <a:xfrm>
            <a:off x="10334801" y="344453"/>
            <a:ext cx="1303720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 b="1">
                <a:solidFill>
                  <a:srgbClr val="00B8B6"/>
                </a:solidFill>
                <a:latin typeface="Noto Sans HK"/>
                <a:ea typeface="Noto Sans HK"/>
                <a:cs typeface="Noto Sans HK"/>
                <a:sym typeface="Noto Sans HK"/>
              </a:rPr>
              <a:t>課堂探究活動 3</a:t>
            </a:r>
            <a:endParaRPr sz="1450" b="1">
              <a:solidFill>
                <a:schemeClr val="dk1"/>
              </a:solidFill>
              <a:latin typeface="Noto Sans HK"/>
              <a:ea typeface="Noto Sans HK"/>
              <a:cs typeface="Noto Sans HK"/>
              <a:sym typeface="Noto Sans HK"/>
            </a:endParaRPr>
          </a:p>
        </p:txBody>
      </p:sp>
      <p:sp>
        <p:nvSpPr>
          <p:cNvPr id="13" name="Google Shape;18;p21">
            <a:extLst>
              <a:ext uri="{FF2B5EF4-FFF2-40B4-BE49-F238E27FC236}">
                <a16:creationId xmlns:a16="http://schemas.microsoft.com/office/drawing/2014/main" id="{24825882-759D-4770-9647-F67EEF90C4CB}"/>
              </a:ext>
            </a:extLst>
          </p:cNvPr>
          <p:cNvSpPr/>
          <p:nvPr userDrawn="1"/>
        </p:nvSpPr>
        <p:spPr>
          <a:xfrm>
            <a:off x="10183813" y="252413"/>
            <a:ext cx="1614487" cy="428625"/>
          </a:xfrm>
          <a:custGeom>
            <a:avLst/>
            <a:gdLst/>
            <a:ahLst/>
            <a:cxnLst/>
            <a:rect l="l" t="t" r="r" b="b"/>
            <a:pathLst>
              <a:path w="1614804" h="429259" extrusionOk="0">
                <a:moveTo>
                  <a:pt x="1400086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1400086" y="429082"/>
                </a:lnTo>
                <a:lnTo>
                  <a:pt x="1449279" y="423416"/>
                </a:lnTo>
                <a:lnTo>
                  <a:pt x="1494437" y="407276"/>
                </a:lnTo>
                <a:lnTo>
                  <a:pt x="1534271" y="381950"/>
                </a:lnTo>
                <a:lnTo>
                  <a:pt x="1567495" y="348726"/>
                </a:lnTo>
                <a:lnTo>
                  <a:pt x="1592821" y="308892"/>
                </a:lnTo>
                <a:lnTo>
                  <a:pt x="1608961" y="263734"/>
                </a:lnTo>
                <a:lnTo>
                  <a:pt x="1614627" y="214541"/>
                </a:lnTo>
                <a:lnTo>
                  <a:pt x="1608961" y="165347"/>
                </a:lnTo>
                <a:lnTo>
                  <a:pt x="1592821" y="120189"/>
                </a:lnTo>
                <a:lnTo>
                  <a:pt x="1567495" y="80355"/>
                </a:lnTo>
                <a:lnTo>
                  <a:pt x="1534271" y="47131"/>
                </a:lnTo>
                <a:lnTo>
                  <a:pt x="1494437" y="21805"/>
                </a:lnTo>
                <a:lnTo>
                  <a:pt x="1449279" y="5666"/>
                </a:lnTo>
                <a:lnTo>
                  <a:pt x="14000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0;p21">
            <a:extLst>
              <a:ext uri="{FF2B5EF4-FFF2-40B4-BE49-F238E27FC236}">
                <a16:creationId xmlns:a16="http://schemas.microsoft.com/office/drawing/2014/main" id="{B4B9C18D-CE11-46A5-BD95-00C4FB29D626}"/>
              </a:ext>
            </a:extLst>
          </p:cNvPr>
          <p:cNvSpPr txBox="1"/>
          <p:nvPr userDrawn="1"/>
        </p:nvSpPr>
        <p:spPr>
          <a:xfrm>
            <a:off x="10180105" y="344453"/>
            <a:ext cx="1618196" cy="20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ctr" rtl="0">
              <a:lnSpc>
                <a:spcPct val="114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1" dirty="0">
                <a:solidFill>
                  <a:srgbClr val="00B8B6"/>
                </a:solidFill>
                <a:latin typeface="+mj-lt"/>
                <a:ea typeface="Times New Roman"/>
                <a:cs typeface="Times New Roman"/>
                <a:sym typeface="Times New Roman"/>
              </a:rPr>
              <a:t>Investigative activity 3</a:t>
            </a:r>
            <a:endParaRPr lang="en-US" altLang="zh-CN" sz="1100" dirty="0">
              <a:latin typeface="+mj-lt"/>
            </a:endParaRPr>
          </a:p>
        </p:txBody>
      </p:sp>
      <p:grpSp>
        <p:nvGrpSpPr>
          <p:cNvPr id="15" name="Google Shape;114;p3">
            <a:extLst>
              <a:ext uri="{FF2B5EF4-FFF2-40B4-BE49-F238E27FC236}">
                <a16:creationId xmlns:a16="http://schemas.microsoft.com/office/drawing/2014/main" id="{5E0AC8FD-ACDB-4D65-BDB5-1533C1BBF387}"/>
              </a:ext>
            </a:extLst>
          </p:cNvPr>
          <p:cNvGrpSpPr/>
          <p:nvPr userDrawn="1"/>
        </p:nvGrpSpPr>
        <p:grpSpPr>
          <a:xfrm>
            <a:off x="414312" y="253411"/>
            <a:ext cx="872613" cy="375730"/>
            <a:chOff x="-30277" y="-15877"/>
            <a:chExt cx="1882736" cy="889001"/>
          </a:xfrm>
        </p:grpSpPr>
        <p:sp>
          <p:nvSpPr>
            <p:cNvPr id="16" name="Google Shape;115;p3">
              <a:extLst>
                <a:ext uri="{FF2B5EF4-FFF2-40B4-BE49-F238E27FC236}">
                  <a16:creationId xmlns:a16="http://schemas.microsoft.com/office/drawing/2014/main" id="{2A91F098-020F-4213-AE25-9F6E087AC86B}"/>
                </a:ext>
              </a:extLst>
            </p:cNvPr>
            <p:cNvSpPr/>
            <p:nvPr/>
          </p:nvSpPr>
          <p:spPr>
            <a:xfrm>
              <a:off x="0" y="0"/>
              <a:ext cx="1806575" cy="857250"/>
            </a:xfrm>
            <a:custGeom>
              <a:avLst/>
              <a:gdLst/>
              <a:ahLst/>
              <a:cxnLst/>
              <a:rect l="l" t="t" r="r" b="b"/>
              <a:pathLst>
                <a:path w="1806575" h="857250" extrusionOk="0">
                  <a:moveTo>
                    <a:pt x="0" y="428625"/>
                  </a:moveTo>
                  <a:cubicBezTo>
                    <a:pt x="0" y="191897"/>
                    <a:pt x="191897" y="0"/>
                    <a:pt x="428625" y="0"/>
                  </a:cubicBezTo>
                  <a:lnTo>
                    <a:pt x="1377950" y="0"/>
                  </a:lnTo>
                  <a:cubicBezTo>
                    <a:pt x="1614678" y="0"/>
                    <a:pt x="1806575" y="191897"/>
                    <a:pt x="1806575" y="428625"/>
                  </a:cubicBezTo>
                  <a:cubicBezTo>
                    <a:pt x="1806575" y="665353"/>
                    <a:pt x="1614678" y="857250"/>
                    <a:pt x="1377950" y="857250"/>
                  </a:cubicBezTo>
                  <a:lnTo>
                    <a:pt x="428625" y="857250"/>
                  </a:lnTo>
                  <a:cubicBezTo>
                    <a:pt x="191897" y="857250"/>
                    <a:pt x="0" y="665353"/>
                    <a:pt x="0" y="428625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" name="Google Shape;116;p3">
              <a:extLst>
                <a:ext uri="{FF2B5EF4-FFF2-40B4-BE49-F238E27FC236}">
                  <a16:creationId xmlns:a16="http://schemas.microsoft.com/office/drawing/2014/main" id="{59A6F53D-A99D-441D-9005-4BFC55583B65}"/>
                </a:ext>
              </a:extLst>
            </p:cNvPr>
            <p:cNvSpPr txBox="1"/>
            <p:nvPr/>
          </p:nvSpPr>
          <p:spPr>
            <a:xfrm>
              <a:off x="-30277" y="-15877"/>
              <a:ext cx="1882736" cy="889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9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Primary 1</a:t>
              </a:r>
              <a:endParaRPr dirty="0">
                <a:latin typeface="+mj-lt"/>
              </a:endParaRPr>
            </a:p>
          </p:txBody>
        </p:sp>
      </p:grpSp>
      <p:grpSp>
        <p:nvGrpSpPr>
          <p:cNvPr id="18" name="Google Shape;117;p3">
            <a:extLst>
              <a:ext uri="{FF2B5EF4-FFF2-40B4-BE49-F238E27FC236}">
                <a16:creationId xmlns:a16="http://schemas.microsoft.com/office/drawing/2014/main" id="{20B88C8A-93C4-49F9-AFC1-A694E7B9F215}"/>
              </a:ext>
            </a:extLst>
          </p:cNvPr>
          <p:cNvGrpSpPr/>
          <p:nvPr userDrawn="1"/>
        </p:nvGrpSpPr>
        <p:grpSpPr>
          <a:xfrm>
            <a:off x="1447020" y="277268"/>
            <a:ext cx="1644667" cy="387602"/>
            <a:chOff x="-56405" y="-93436"/>
            <a:chExt cx="3504455" cy="950686"/>
          </a:xfrm>
        </p:grpSpPr>
        <p:sp>
          <p:nvSpPr>
            <p:cNvPr id="19" name="Google Shape;118;p3">
              <a:extLst>
                <a:ext uri="{FF2B5EF4-FFF2-40B4-BE49-F238E27FC236}">
                  <a16:creationId xmlns:a16="http://schemas.microsoft.com/office/drawing/2014/main" id="{96E92DB8-3146-4FCB-BE8B-25A42265B9D1}"/>
                </a:ext>
              </a:extLst>
            </p:cNvPr>
            <p:cNvSpPr/>
            <p:nvPr/>
          </p:nvSpPr>
          <p:spPr>
            <a:xfrm>
              <a:off x="0" y="0"/>
              <a:ext cx="3448050" cy="857250"/>
            </a:xfrm>
            <a:custGeom>
              <a:avLst/>
              <a:gdLst/>
              <a:ahLst/>
              <a:cxnLst/>
              <a:rect l="l" t="t" r="r" b="b"/>
              <a:pathLst>
                <a:path w="3448050" h="857250" extrusionOk="0">
                  <a:moveTo>
                    <a:pt x="0" y="428625"/>
                  </a:moveTo>
                  <a:cubicBezTo>
                    <a:pt x="0" y="191897"/>
                    <a:pt x="191897" y="0"/>
                    <a:pt x="428625" y="0"/>
                  </a:cubicBezTo>
                  <a:lnTo>
                    <a:pt x="3019425" y="0"/>
                  </a:lnTo>
                  <a:cubicBezTo>
                    <a:pt x="3256153" y="0"/>
                    <a:pt x="3448050" y="191897"/>
                    <a:pt x="3448050" y="428625"/>
                  </a:cubicBezTo>
                  <a:cubicBezTo>
                    <a:pt x="3448050" y="665353"/>
                    <a:pt x="3256153" y="857250"/>
                    <a:pt x="3019425" y="857250"/>
                  </a:cubicBezTo>
                  <a:lnTo>
                    <a:pt x="428625" y="857250"/>
                  </a:lnTo>
                  <a:cubicBezTo>
                    <a:pt x="191897" y="857250"/>
                    <a:pt x="0" y="665353"/>
                    <a:pt x="0" y="428625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" name="Google Shape;119;p3">
              <a:extLst>
                <a:ext uri="{FF2B5EF4-FFF2-40B4-BE49-F238E27FC236}">
                  <a16:creationId xmlns:a16="http://schemas.microsoft.com/office/drawing/2014/main" id="{9E3A8A2F-E664-49F5-827D-E6466EBD58E2}"/>
                </a:ext>
              </a:extLst>
            </p:cNvPr>
            <p:cNvSpPr txBox="1"/>
            <p:nvPr/>
          </p:nvSpPr>
          <p:spPr>
            <a:xfrm>
              <a:off x="-56405" y="-93436"/>
              <a:ext cx="3448051" cy="876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chemeClr val="lt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Know about Waste Reduction and Recycling</a:t>
              </a:r>
              <a:endParaRPr sz="10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引入課題">
  <p:cSld name="引入課題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/>
          <p:nvPr/>
        </p:nvSpPr>
        <p:spPr>
          <a:xfrm>
            <a:off x="10706100" y="252413"/>
            <a:ext cx="1092200" cy="428625"/>
          </a:xfrm>
          <a:custGeom>
            <a:avLst/>
            <a:gdLst/>
            <a:ahLst/>
            <a:cxnLst/>
            <a:rect l="l" t="t" r="r" b="b"/>
            <a:pathLst>
              <a:path w="1093470" h="429259" extrusionOk="0">
                <a:moveTo>
                  <a:pt x="878382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878382" y="429082"/>
                </a:lnTo>
                <a:lnTo>
                  <a:pt x="927576" y="423416"/>
                </a:lnTo>
                <a:lnTo>
                  <a:pt x="972733" y="407276"/>
                </a:lnTo>
                <a:lnTo>
                  <a:pt x="1012568" y="381950"/>
                </a:lnTo>
                <a:lnTo>
                  <a:pt x="1045792" y="348726"/>
                </a:lnTo>
                <a:lnTo>
                  <a:pt x="1071118" y="308892"/>
                </a:lnTo>
                <a:lnTo>
                  <a:pt x="1087257" y="263734"/>
                </a:lnTo>
                <a:lnTo>
                  <a:pt x="1092923" y="214541"/>
                </a:lnTo>
                <a:lnTo>
                  <a:pt x="1087257" y="165347"/>
                </a:lnTo>
                <a:lnTo>
                  <a:pt x="1071118" y="120189"/>
                </a:lnTo>
                <a:lnTo>
                  <a:pt x="1045792" y="80355"/>
                </a:lnTo>
                <a:lnTo>
                  <a:pt x="1012568" y="47131"/>
                </a:lnTo>
                <a:lnTo>
                  <a:pt x="972733" y="21805"/>
                </a:lnTo>
                <a:lnTo>
                  <a:pt x="927576" y="5666"/>
                </a:lnTo>
                <a:lnTo>
                  <a:pt x="8783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4"/>
          <p:cNvSpPr txBox="1"/>
          <p:nvPr/>
        </p:nvSpPr>
        <p:spPr>
          <a:xfrm>
            <a:off x="10852150" y="339725"/>
            <a:ext cx="80645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B8B6"/>
                </a:solidFill>
                <a:latin typeface="Noto Sans HK"/>
                <a:ea typeface="Noto Sans HK"/>
                <a:cs typeface="Noto Sans HK"/>
                <a:sym typeface="Noto Sans HK"/>
              </a:rPr>
              <a:t>引入課題</a:t>
            </a:r>
            <a:endParaRPr sz="1400">
              <a:solidFill>
                <a:schemeClr val="dk1"/>
              </a:solidFill>
              <a:latin typeface="Noto Sans HK"/>
              <a:ea typeface="Noto Sans HK"/>
              <a:cs typeface="Noto Sans HK"/>
              <a:sym typeface="Noto Sans HK"/>
            </a:endParaRPr>
          </a:p>
        </p:txBody>
      </p:sp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307393" y="1029632"/>
            <a:ext cx="7813257" cy="37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50" b="1" i="0" u="none" strike="noStrike" cap="none">
                <a:solidFill>
                  <a:schemeClr val="lt1"/>
                </a:solidFill>
                <a:latin typeface="Noto Sans HK"/>
                <a:ea typeface="Noto Sans HK"/>
                <a:cs typeface="Noto Sans HK"/>
                <a:sym typeface="Noto Sans HK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/>
          <p:nvPr/>
        </p:nvSpPr>
        <p:spPr>
          <a:xfrm>
            <a:off x="0" y="0"/>
            <a:ext cx="12192000" cy="933450"/>
          </a:xfrm>
          <a:custGeom>
            <a:avLst/>
            <a:gdLst/>
            <a:ahLst/>
            <a:cxnLst/>
            <a:rect l="l" t="t" r="r" b="b"/>
            <a:pathLst>
              <a:path w="12192000" h="933450" extrusionOk="0">
                <a:moveTo>
                  <a:pt x="12192000" y="0"/>
                </a:moveTo>
                <a:lnTo>
                  <a:pt x="0" y="0"/>
                </a:lnTo>
                <a:lnTo>
                  <a:pt x="0" y="933297"/>
                </a:lnTo>
                <a:lnTo>
                  <a:pt x="12192000" y="933297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B8B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0"/>
          <p:cNvSpPr/>
          <p:nvPr/>
        </p:nvSpPr>
        <p:spPr>
          <a:xfrm>
            <a:off x="0" y="931863"/>
            <a:ext cx="12192000" cy="588962"/>
          </a:xfrm>
          <a:custGeom>
            <a:avLst/>
            <a:gdLst/>
            <a:ahLst/>
            <a:cxnLst/>
            <a:rect l="l" t="t" r="r" b="b"/>
            <a:pathLst>
              <a:path w="12192000" h="588010" extrusionOk="0">
                <a:moveTo>
                  <a:pt x="12192000" y="0"/>
                </a:moveTo>
                <a:lnTo>
                  <a:pt x="0" y="0"/>
                </a:lnTo>
                <a:lnTo>
                  <a:pt x="0" y="587489"/>
                </a:lnTo>
                <a:lnTo>
                  <a:pt x="12192000" y="58748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34EA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4;p20"/>
          <p:cNvGrpSpPr/>
          <p:nvPr/>
        </p:nvGrpSpPr>
        <p:grpSpPr>
          <a:xfrm>
            <a:off x="393700" y="249238"/>
            <a:ext cx="2733675" cy="428625"/>
            <a:chOff x="1752600" y="2214638"/>
            <a:chExt cx="2733243" cy="428400"/>
          </a:xfrm>
        </p:grpSpPr>
        <p:sp>
          <p:nvSpPr>
            <p:cNvPr id="15" name="Google Shape;15;p20"/>
            <p:cNvSpPr/>
            <p:nvPr/>
          </p:nvSpPr>
          <p:spPr>
            <a:xfrm>
              <a:off x="2762090" y="2214638"/>
              <a:ext cx="1723753" cy="428400"/>
            </a:xfrm>
            <a:prstGeom prst="roundRect">
              <a:avLst>
                <a:gd name="adj" fmla="val 50000"/>
              </a:avLst>
            </a:prstGeom>
            <a:solidFill>
              <a:srgbClr val="034E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50" b="1">
                  <a:solidFill>
                    <a:srgbClr val="FFFFFF"/>
                  </a:solidFill>
                  <a:latin typeface="Noto Sans HK"/>
                  <a:ea typeface="Noto Sans HK"/>
                  <a:cs typeface="Noto Sans HK"/>
                  <a:sym typeface="Noto Sans HK"/>
                </a:rPr>
                <a:t>減廢回收你要知</a:t>
              </a:r>
              <a:endParaRPr sz="1450" b="1">
                <a:solidFill>
                  <a:srgbClr val="FFFFFF"/>
                </a:solidFill>
                <a:latin typeface="Noto Sans HK"/>
                <a:ea typeface="Noto Sans HK"/>
                <a:cs typeface="Noto Sans HK"/>
                <a:sym typeface="Noto Sans HK"/>
              </a:endParaRPr>
            </a:p>
          </p:txBody>
        </p:sp>
        <p:sp>
          <p:nvSpPr>
            <p:cNvPr id="16" name="Google Shape;16;p20"/>
            <p:cNvSpPr/>
            <p:nvPr/>
          </p:nvSpPr>
          <p:spPr>
            <a:xfrm>
              <a:off x="1752600" y="2214638"/>
              <a:ext cx="903145" cy="428400"/>
            </a:xfrm>
            <a:prstGeom prst="roundRect">
              <a:avLst>
                <a:gd name="adj" fmla="val 50000"/>
              </a:avLst>
            </a:prstGeom>
            <a:solidFill>
              <a:srgbClr val="034E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50" b="1" dirty="0" err="1">
                  <a:solidFill>
                    <a:srgbClr val="FFFFFF"/>
                  </a:solidFill>
                  <a:latin typeface="Noto Sans HK"/>
                  <a:ea typeface="Noto Sans HK"/>
                  <a:cs typeface="Noto Sans HK"/>
                  <a:sym typeface="Noto Sans HK"/>
                </a:rPr>
                <a:t>一年級</a:t>
              </a:r>
              <a:endParaRPr sz="1450" b="1" dirty="0">
                <a:solidFill>
                  <a:srgbClr val="FFFFFF"/>
                </a:solidFill>
                <a:latin typeface="Noto Sans HK"/>
                <a:ea typeface="Noto Sans HK"/>
                <a:cs typeface="Noto Sans HK"/>
                <a:sym typeface="Noto Sans HK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2.pn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11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0"/>
          <p:cNvSpPr/>
          <p:nvPr/>
        </p:nvSpPr>
        <p:spPr>
          <a:xfrm>
            <a:off x="3316288" y="2349500"/>
            <a:ext cx="8482012" cy="3676650"/>
          </a:xfrm>
          <a:custGeom>
            <a:avLst/>
            <a:gdLst/>
            <a:ahLst/>
            <a:cxnLst/>
            <a:rect l="l" t="t" r="r" b="b"/>
            <a:pathLst>
              <a:path w="8482330" h="3676650" extrusionOk="0">
                <a:moveTo>
                  <a:pt x="8302040" y="0"/>
                </a:moveTo>
                <a:lnTo>
                  <a:pt x="179997" y="0"/>
                </a:ln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0" y="3496462"/>
                </a:lnTo>
                <a:lnTo>
                  <a:pt x="6429" y="3544310"/>
                </a:lnTo>
                <a:lnTo>
                  <a:pt x="24573" y="3587307"/>
                </a:lnTo>
                <a:lnTo>
                  <a:pt x="52717" y="3623737"/>
                </a:lnTo>
                <a:lnTo>
                  <a:pt x="89146" y="3651883"/>
                </a:lnTo>
                <a:lnTo>
                  <a:pt x="132144" y="3670029"/>
                </a:lnTo>
                <a:lnTo>
                  <a:pt x="179997" y="3676459"/>
                </a:lnTo>
                <a:lnTo>
                  <a:pt x="8302040" y="3676459"/>
                </a:lnTo>
                <a:lnTo>
                  <a:pt x="8349893" y="3670029"/>
                </a:lnTo>
                <a:lnTo>
                  <a:pt x="8392891" y="3651883"/>
                </a:lnTo>
                <a:lnTo>
                  <a:pt x="8429320" y="3623737"/>
                </a:lnTo>
                <a:lnTo>
                  <a:pt x="8457464" y="3587307"/>
                </a:lnTo>
                <a:lnTo>
                  <a:pt x="8475608" y="3544310"/>
                </a:lnTo>
                <a:lnTo>
                  <a:pt x="8482037" y="3496462"/>
                </a:lnTo>
                <a:lnTo>
                  <a:pt x="8482037" y="179997"/>
                </a:lnTo>
                <a:lnTo>
                  <a:pt x="8475608" y="132144"/>
                </a:lnTo>
                <a:lnTo>
                  <a:pt x="8457464" y="89146"/>
                </a:lnTo>
                <a:lnTo>
                  <a:pt x="8429320" y="52717"/>
                </a:lnTo>
                <a:lnTo>
                  <a:pt x="8392891" y="24573"/>
                </a:lnTo>
                <a:lnTo>
                  <a:pt x="8349893" y="6429"/>
                </a:lnTo>
                <a:lnTo>
                  <a:pt x="8302040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54" name="Google Shape;354;p10"/>
          <p:cNvGrpSpPr/>
          <p:nvPr/>
        </p:nvGrpSpPr>
        <p:grpSpPr>
          <a:xfrm>
            <a:off x="8394700" y="2673350"/>
            <a:ext cx="3016250" cy="2273300"/>
            <a:chOff x="8841892" y="3651377"/>
            <a:chExt cx="2618536" cy="1973249"/>
          </a:xfrm>
        </p:grpSpPr>
        <p:pic>
          <p:nvPicPr>
            <p:cNvPr id="355" name="Google Shape;355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41892" y="3651377"/>
              <a:ext cx="2618536" cy="19732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6" name="Google Shape;356;p10"/>
            <p:cNvSpPr/>
            <p:nvPr/>
          </p:nvSpPr>
          <p:spPr>
            <a:xfrm>
              <a:off x="10491823" y="4803356"/>
              <a:ext cx="695474" cy="727703"/>
            </a:xfrm>
            <a:custGeom>
              <a:avLst/>
              <a:gdLst/>
              <a:ahLst/>
              <a:cxnLst/>
              <a:rect l="l" t="t" r="r" b="b"/>
              <a:pathLst>
                <a:path w="874395" h="934720" extrusionOk="0">
                  <a:moveTo>
                    <a:pt x="703808" y="0"/>
                  </a:moveTo>
                  <a:lnTo>
                    <a:pt x="437184" y="295884"/>
                  </a:lnTo>
                  <a:lnTo>
                    <a:pt x="170548" y="0"/>
                  </a:lnTo>
                  <a:lnTo>
                    <a:pt x="0" y="153682"/>
                  </a:lnTo>
                  <a:lnTo>
                    <a:pt x="282663" y="467360"/>
                  </a:lnTo>
                  <a:lnTo>
                    <a:pt x="0" y="781037"/>
                  </a:lnTo>
                  <a:lnTo>
                    <a:pt x="170548" y="934720"/>
                  </a:lnTo>
                  <a:lnTo>
                    <a:pt x="437184" y="638835"/>
                  </a:lnTo>
                  <a:lnTo>
                    <a:pt x="703808" y="934720"/>
                  </a:lnTo>
                  <a:lnTo>
                    <a:pt x="874356" y="781037"/>
                  </a:lnTo>
                  <a:lnTo>
                    <a:pt x="591705" y="467360"/>
                  </a:lnTo>
                  <a:lnTo>
                    <a:pt x="874356" y="153682"/>
                  </a:lnTo>
                  <a:lnTo>
                    <a:pt x="703808" y="0"/>
                  </a:lnTo>
                  <a:close/>
                </a:path>
              </a:pathLst>
            </a:custGeom>
            <a:solidFill>
              <a:srgbClr val="EC7C3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10491823" y="4803355"/>
              <a:ext cx="695474" cy="727705"/>
            </a:xfrm>
            <a:custGeom>
              <a:avLst/>
              <a:gdLst/>
              <a:ahLst/>
              <a:cxnLst/>
              <a:rect l="l" t="t" r="r" b="b"/>
              <a:pathLst>
                <a:path w="874395" h="934720" extrusionOk="0">
                  <a:moveTo>
                    <a:pt x="0" y="153682"/>
                  </a:moveTo>
                  <a:lnTo>
                    <a:pt x="170548" y="0"/>
                  </a:lnTo>
                  <a:lnTo>
                    <a:pt x="437184" y="295884"/>
                  </a:lnTo>
                  <a:lnTo>
                    <a:pt x="703808" y="0"/>
                  </a:lnTo>
                  <a:lnTo>
                    <a:pt x="874356" y="153682"/>
                  </a:lnTo>
                  <a:lnTo>
                    <a:pt x="591705" y="467360"/>
                  </a:lnTo>
                  <a:lnTo>
                    <a:pt x="874356" y="781037"/>
                  </a:lnTo>
                  <a:lnTo>
                    <a:pt x="703808" y="934720"/>
                  </a:lnTo>
                  <a:lnTo>
                    <a:pt x="437184" y="638835"/>
                  </a:lnTo>
                  <a:lnTo>
                    <a:pt x="170548" y="934720"/>
                  </a:lnTo>
                  <a:lnTo>
                    <a:pt x="0" y="781037"/>
                  </a:lnTo>
                  <a:lnTo>
                    <a:pt x="282663" y="467360"/>
                  </a:lnTo>
                  <a:lnTo>
                    <a:pt x="0" y="153682"/>
                  </a:lnTo>
                  <a:close/>
                </a:path>
              </a:pathLst>
            </a:custGeom>
            <a:noFill/>
            <a:ln w="16750" cap="flat" cmpd="sng">
              <a:solidFill>
                <a:srgbClr val="63300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58" name="Google Shape;358;p10"/>
          <p:cNvGrpSpPr/>
          <p:nvPr/>
        </p:nvGrpSpPr>
        <p:grpSpPr>
          <a:xfrm>
            <a:off x="394113" y="2349500"/>
            <a:ext cx="2577687" cy="3676650"/>
            <a:chOff x="394113" y="2349500"/>
            <a:chExt cx="2577687" cy="3676650"/>
          </a:xfrm>
        </p:grpSpPr>
        <p:sp>
          <p:nvSpPr>
            <p:cNvPr id="359" name="Google Shape;359;p10"/>
            <p:cNvSpPr/>
            <p:nvPr/>
          </p:nvSpPr>
          <p:spPr>
            <a:xfrm>
              <a:off x="394113" y="2349500"/>
              <a:ext cx="2577687" cy="3676650"/>
            </a:xfrm>
            <a:custGeom>
              <a:avLst/>
              <a:gdLst/>
              <a:ahLst/>
              <a:cxnLst/>
              <a:rect l="l" t="t" r="r" b="b"/>
              <a:pathLst>
                <a:path w="2578100" h="3676650" extrusionOk="0">
                  <a:moveTo>
                    <a:pt x="2397848" y="0"/>
                  </a:moveTo>
                  <a:lnTo>
                    <a:pt x="179997" y="0"/>
                  </a:lnTo>
                  <a:lnTo>
                    <a:pt x="132149" y="6429"/>
                  </a:lnTo>
                  <a:lnTo>
                    <a:pt x="89152" y="24573"/>
                  </a:lnTo>
                  <a:lnTo>
                    <a:pt x="52722" y="52717"/>
                  </a:lnTo>
                  <a:lnTo>
                    <a:pt x="24576" y="89146"/>
                  </a:lnTo>
                  <a:lnTo>
                    <a:pt x="6430" y="132144"/>
                  </a:lnTo>
                  <a:lnTo>
                    <a:pt x="0" y="179997"/>
                  </a:lnTo>
                  <a:lnTo>
                    <a:pt x="0" y="3496462"/>
                  </a:lnTo>
                  <a:lnTo>
                    <a:pt x="6430" y="3544310"/>
                  </a:lnTo>
                  <a:lnTo>
                    <a:pt x="24576" y="3587307"/>
                  </a:lnTo>
                  <a:lnTo>
                    <a:pt x="52722" y="3623737"/>
                  </a:lnTo>
                  <a:lnTo>
                    <a:pt x="89152" y="3651883"/>
                  </a:lnTo>
                  <a:lnTo>
                    <a:pt x="132149" y="3670029"/>
                  </a:lnTo>
                  <a:lnTo>
                    <a:pt x="179997" y="3676459"/>
                  </a:lnTo>
                  <a:lnTo>
                    <a:pt x="2397848" y="3676459"/>
                  </a:lnTo>
                  <a:lnTo>
                    <a:pt x="2445701" y="3670029"/>
                  </a:lnTo>
                  <a:lnTo>
                    <a:pt x="2488699" y="3651883"/>
                  </a:lnTo>
                  <a:lnTo>
                    <a:pt x="2525128" y="3623737"/>
                  </a:lnTo>
                  <a:lnTo>
                    <a:pt x="2553272" y="3587307"/>
                  </a:lnTo>
                  <a:lnTo>
                    <a:pt x="2571416" y="3544310"/>
                  </a:lnTo>
                  <a:lnTo>
                    <a:pt x="2577846" y="3496462"/>
                  </a:lnTo>
                  <a:lnTo>
                    <a:pt x="2577846" y="179997"/>
                  </a:lnTo>
                  <a:lnTo>
                    <a:pt x="2571416" y="132144"/>
                  </a:lnTo>
                  <a:lnTo>
                    <a:pt x="2553272" y="89146"/>
                  </a:lnTo>
                  <a:lnTo>
                    <a:pt x="2525128" y="52717"/>
                  </a:lnTo>
                  <a:lnTo>
                    <a:pt x="2488699" y="24573"/>
                  </a:lnTo>
                  <a:lnTo>
                    <a:pt x="2445701" y="6429"/>
                  </a:lnTo>
                  <a:lnTo>
                    <a:pt x="2397848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360" name="Google Shape;360;p10" descr="一張含有 文字, 圖形, 平面設計, 螢幕擷取畫面 的圖片&#10;&#10;自動產生的描述"/>
            <p:cNvPicPr preferRelativeResize="0"/>
            <p:nvPr/>
          </p:nvPicPr>
          <p:blipFill rotWithShape="1">
            <a:blip r:embed="rId4">
              <a:alphaModFix/>
            </a:blip>
            <a:srcRect r="76453" b="24326"/>
            <a:stretch/>
          </p:blipFill>
          <p:spPr>
            <a:xfrm>
              <a:off x="719348" y="3759876"/>
              <a:ext cx="1927216" cy="18750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1" name="Google Shape;361;p10"/>
          <p:cNvSpPr txBox="1"/>
          <p:nvPr/>
        </p:nvSpPr>
        <p:spPr>
          <a:xfrm>
            <a:off x="597106" y="2844310"/>
            <a:ext cx="2171700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Reduce</a:t>
            </a:r>
            <a:endParaRPr>
              <a:latin typeface="+mn-lt"/>
            </a:endParaRPr>
          </a:p>
        </p:txBody>
      </p:sp>
      <p:sp>
        <p:nvSpPr>
          <p:cNvPr id="371" name="Google Shape;371;p10"/>
          <p:cNvSpPr txBox="1"/>
          <p:nvPr/>
        </p:nvSpPr>
        <p:spPr>
          <a:xfrm>
            <a:off x="260822" y="1002771"/>
            <a:ext cx="11537006" cy="5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3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4R principles - Reduce</a:t>
            </a:r>
            <a:endParaRPr dirty="0">
              <a:latin typeface="+mn-lt"/>
            </a:endParaRPr>
          </a:p>
        </p:txBody>
      </p:sp>
      <p:sp>
        <p:nvSpPr>
          <p:cNvPr id="372" name="Google Shape;372;p10"/>
          <p:cNvSpPr txBox="1"/>
          <p:nvPr/>
        </p:nvSpPr>
        <p:spPr>
          <a:xfrm>
            <a:off x="3640174" y="2420314"/>
            <a:ext cx="4439909" cy="354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85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00B8B6"/>
                </a:solidFill>
                <a:latin typeface="+mn-lt"/>
                <a:ea typeface="Times New Roman"/>
                <a:cs typeface="Times New Roman"/>
                <a:sym typeface="Times New Roman"/>
              </a:rPr>
              <a:t>Minimise</a:t>
            </a:r>
            <a:r>
              <a:rPr lang="en-US" sz="2400" b="1" dirty="0">
                <a:solidFill>
                  <a:srgbClr val="00B8B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>
                <a:solidFill>
                  <a:srgbClr val="034BA2"/>
                </a:solidFill>
                <a:latin typeface="+mn-lt"/>
                <a:ea typeface="Times New Roman"/>
                <a:cs typeface="Times New Roman"/>
                <a:sym typeface="Times New Roman"/>
              </a:rPr>
              <a:t>the use of unnecessary items or energy </a:t>
            </a:r>
            <a:endParaRPr dirty="0">
              <a:latin typeface="+mn-l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34BA2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For example :</a:t>
            </a:r>
            <a:endParaRPr dirty="0">
              <a:latin typeface="+mn-l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B8B6"/>
                </a:solidFill>
                <a:latin typeface="+mn-lt"/>
                <a:ea typeface="Times New Roman"/>
                <a:cs typeface="Times New Roman"/>
                <a:sym typeface="Times New Roman"/>
              </a:rPr>
              <a:t>⮕ Bring your own bags to reduce the use of plastic bags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1" dirty="0">
              <a:solidFill>
                <a:srgbClr val="00B8B6"/>
              </a:solidFill>
              <a:latin typeface="+mj-ea"/>
              <a:ea typeface="+mj-ea"/>
              <a:cs typeface="Times New Roman"/>
              <a:sym typeface="Times New Roman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" dirty="0">
              <a:latin typeface="+mn-l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B8B6"/>
                </a:solidFill>
                <a:latin typeface="+mn-lt"/>
                <a:ea typeface="Times New Roman"/>
                <a:cs typeface="Times New Roman"/>
                <a:sym typeface="Times New Roman"/>
              </a:rPr>
              <a:t>⮕ Bring your own water bottles to reduce the purchase of beverage plastic bottles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1"/>
          <p:cNvSpPr/>
          <p:nvPr/>
        </p:nvSpPr>
        <p:spPr>
          <a:xfrm>
            <a:off x="3316288" y="2349500"/>
            <a:ext cx="8482012" cy="3676650"/>
          </a:xfrm>
          <a:custGeom>
            <a:avLst/>
            <a:gdLst/>
            <a:ahLst/>
            <a:cxnLst/>
            <a:rect l="l" t="t" r="r" b="b"/>
            <a:pathLst>
              <a:path w="8482330" h="3676650" extrusionOk="0">
                <a:moveTo>
                  <a:pt x="8302040" y="0"/>
                </a:moveTo>
                <a:lnTo>
                  <a:pt x="179997" y="0"/>
                </a:ln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0" y="3496462"/>
                </a:lnTo>
                <a:lnTo>
                  <a:pt x="6429" y="3544310"/>
                </a:lnTo>
                <a:lnTo>
                  <a:pt x="24573" y="3587307"/>
                </a:lnTo>
                <a:lnTo>
                  <a:pt x="52717" y="3623737"/>
                </a:lnTo>
                <a:lnTo>
                  <a:pt x="89146" y="3651883"/>
                </a:lnTo>
                <a:lnTo>
                  <a:pt x="132144" y="3670029"/>
                </a:lnTo>
                <a:lnTo>
                  <a:pt x="179997" y="3676459"/>
                </a:lnTo>
                <a:lnTo>
                  <a:pt x="8302040" y="3676459"/>
                </a:lnTo>
                <a:lnTo>
                  <a:pt x="8349893" y="3670029"/>
                </a:lnTo>
                <a:lnTo>
                  <a:pt x="8392891" y="3651883"/>
                </a:lnTo>
                <a:lnTo>
                  <a:pt x="8429320" y="3623737"/>
                </a:lnTo>
                <a:lnTo>
                  <a:pt x="8457464" y="3587307"/>
                </a:lnTo>
                <a:lnTo>
                  <a:pt x="8475608" y="3544310"/>
                </a:lnTo>
                <a:lnTo>
                  <a:pt x="8482037" y="3496462"/>
                </a:lnTo>
                <a:lnTo>
                  <a:pt x="8482037" y="179997"/>
                </a:lnTo>
                <a:lnTo>
                  <a:pt x="8475608" y="132144"/>
                </a:lnTo>
                <a:lnTo>
                  <a:pt x="8457464" y="89146"/>
                </a:lnTo>
                <a:lnTo>
                  <a:pt x="8429320" y="52717"/>
                </a:lnTo>
                <a:lnTo>
                  <a:pt x="8392891" y="24573"/>
                </a:lnTo>
                <a:lnTo>
                  <a:pt x="8349893" y="6429"/>
                </a:lnTo>
                <a:lnTo>
                  <a:pt x="8302040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8" name="Google Shape;37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0388" y="3451225"/>
            <a:ext cx="4562475" cy="200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9" name="Google Shape;379;p11"/>
          <p:cNvGrpSpPr/>
          <p:nvPr/>
        </p:nvGrpSpPr>
        <p:grpSpPr>
          <a:xfrm>
            <a:off x="393700" y="2349500"/>
            <a:ext cx="2578100" cy="3676650"/>
            <a:chOff x="393700" y="2349500"/>
            <a:chExt cx="2578100" cy="3676650"/>
          </a:xfrm>
        </p:grpSpPr>
        <p:sp>
          <p:nvSpPr>
            <p:cNvPr id="380" name="Google Shape;380;p11"/>
            <p:cNvSpPr/>
            <p:nvPr/>
          </p:nvSpPr>
          <p:spPr>
            <a:xfrm>
              <a:off x="393700" y="2349500"/>
              <a:ext cx="2578100" cy="3676650"/>
            </a:xfrm>
            <a:custGeom>
              <a:avLst/>
              <a:gdLst/>
              <a:ahLst/>
              <a:cxnLst/>
              <a:rect l="l" t="t" r="r" b="b"/>
              <a:pathLst>
                <a:path w="2578100" h="3676650" extrusionOk="0">
                  <a:moveTo>
                    <a:pt x="2397848" y="0"/>
                  </a:moveTo>
                  <a:lnTo>
                    <a:pt x="179997" y="0"/>
                  </a:lnTo>
                  <a:lnTo>
                    <a:pt x="132149" y="6429"/>
                  </a:lnTo>
                  <a:lnTo>
                    <a:pt x="89152" y="24573"/>
                  </a:lnTo>
                  <a:lnTo>
                    <a:pt x="52722" y="52717"/>
                  </a:lnTo>
                  <a:lnTo>
                    <a:pt x="24576" y="89146"/>
                  </a:lnTo>
                  <a:lnTo>
                    <a:pt x="6430" y="132144"/>
                  </a:lnTo>
                  <a:lnTo>
                    <a:pt x="0" y="179997"/>
                  </a:lnTo>
                  <a:lnTo>
                    <a:pt x="0" y="3496462"/>
                  </a:lnTo>
                  <a:lnTo>
                    <a:pt x="6430" y="3544310"/>
                  </a:lnTo>
                  <a:lnTo>
                    <a:pt x="24576" y="3587307"/>
                  </a:lnTo>
                  <a:lnTo>
                    <a:pt x="52722" y="3623737"/>
                  </a:lnTo>
                  <a:lnTo>
                    <a:pt x="89152" y="3651883"/>
                  </a:lnTo>
                  <a:lnTo>
                    <a:pt x="132149" y="3670029"/>
                  </a:lnTo>
                  <a:lnTo>
                    <a:pt x="179997" y="3676459"/>
                  </a:lnTo>
                  <a:lnTo>
                    <a:pt x="2397848" y="3676459"/>
                  </a:lnTo>
                  <a:lnTo>
                    <a:pt x="2445701" y="3670029"/>
                  </a:lnTo>
                  <a:lnTo>
                    <a:pt x="2488699" y="3651883"/>
                  </a:lnTo>
                  <a:lnTo>
                    <a:pt x="2525128" y="3623737"/>
                  </a:lnTo>
                  <a:lnTo>
                    <a:pt x="2553272" y="3587307"/>
                  </a:lnTo>
                  <a:lnTo>
                    <a:pt x="2571416" y="3544310"/>
                  </a:lnTo>
                  <a:lnTo>
                    <a:pt x="2577846" y="3496462"/>
                  </a:lnTo>
                  <a:lnTo>
                    <a:pt x="2577846" y="179997"/>
                  </a:lnTo>
                  <a:lnTo>
                    <a:pt x="2571416" y="132144"/>
                  </a:lnTo>
                  <a:lnTo>
                    <a:pt x="2553272" y="89146"/>
                  </a:lnTo>
                  <a:lnTo>
                    <a:pt x="2525128" y="52717"/>
                  </a:lnTo>
                  <a:lnTo>
                    <a:pt x="2488699" y="24573"/>
                  </a:lnTo>
                  <a:lnTo>
                    <a:pt x="2445701" y="6429"/>
                  </a:lnTo>
                  <a:lnTo>
                    <a:pt x="2397848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381" name="Google Shape;381;p11" descr="一張含有 文字, 圖形, 平面設計, 螢幕擷取畫面 的圖片&#10;&#10;自動產生的描述"/>
            <p:cNvPicPr preferRelativeResize="0"/>
            <p:nvPr/>
          </p:nvPicPr>
          <p:blipFill rotWithShape="1">
            <a:blip r:embed="rId4">
              <a:alphaModFix/>
            </a:blip>
            <a:srcRect l="22809" t="-6" r="52625" b="27972"/>
            <a:stretch/>
          </p:blipFill>
          <p:spPr>
            <a:xfrm>
              <a:off x="794895" y="3895832"/>
              <a:ext cx="1775709" cy="15763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2" name="Google Shape;382;p11"/>
          <p:cNvSpPr txBox="1"/>
          <p:nvPr/>
        </p:nvSpPr>
        <p:spPr>
          <a:xfrm>
            <a:off x="596899" y="2861624"/>
            <a:ext cx="2171700" cy="379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76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Reuse</a:t>
            </a:r>
            <a:endParaRPr dirty="0">
              <a:latin typeface="+mn-lt"/>
            </a:endParaRPr>
          </a:p>
        </p:txBody>
      </p:sp>
      <p:sp>
        <p:nvSpPr>
          <p:cNvPr id="383" name="Google Shape;383;p11"/>
          <p:cNvSpPr txBox="1"/>
          <p:nvPr/>
        </p:nvSpPr>
        <p:spPr>
          <a:xfrm>
            <a:off x="3712681" y="2577704"/>
            <a:ext cx="76535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B8B6"/>
                </a:solidFill>
                <a:latin typeface="+mn-lt"/>
                <a:ea typeface="Times New Roman"/>
                <a:cs typeface="Times New Roman"/>
                <a:sym typeface="Times New Roman"/>
              </a:rPr>
              <a:t>Reuse</a:t>
            </a:r>
            <a:r>
              <a:rPr lang="en-US" sz="24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 items before they become waste </a:t>
            </a:r>
            <a:endParaRPr dirty="0">
              <a:latin typeface="+mn-lt"/>
            </a:endParaRPr>
          </a:p>
        </p:txBody>
      </p:sp>
      <p:sp>
        <p:nvSpPr>
          <p:cNvPr id="384" name="Google Shape;384;p11"/>
          <p:cNvSpPr txBox="1"/>
          <p:nvPr/>
        </p:nvSpPr>
        <p:spPr>
          <a:xfrm>
            <a:off x="3712681" y="3434182"/>
            <a:ext cx="2985831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For example :</a:t>
            </a:r>
            <a:endParaRPr dirty="0">
              <a:latin typeface="+mn-l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B8B6"/>
                </a:solidFill>
                <a:latin typeface="+mn-lt"/>
                <a:ea typeface="Times New Roman"/>
                <a:cs typeface="Times New Roman"/>
                <a:sym typeface="Times New Roman"/>
              </a:rPr>
              <a:t>⮕ Write on both sides of papers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rgbClr val="00B8B6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B8B6"/>
                </a:solidFill>
                <a:latin typeface="+mn-lt"/>
                <a:ea typeface="Times New Roman"/>
                <a:cs typeface="Times New Roman"/>
                <a:sym typeface="Times New Roman"/>
              </a:rPr>
              <a:t>⮕ Reuse various types of plastic bottles</a:t>
            </a:r>
            <a:endParaRPr dirty="0">
              <a:latin typeface="+mn-lt"/>
            </a:endParaRPr>
          </a:p>
        </p:txBody>
      </p:sp>
      <p:sp>
        <p:nvSpPr>
          <p:cNvPr id="394" name="Google Shape;394;p11"/>
          <p:cNvSpPr txBox="1"/>
          <p:nvPr/>
        </p:nvSpPr>
        <p:spPr>
          <a:xfrm>
            <a:off x="260822" y="1002771"/>
            <a:ext cx="11537006" cy="5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3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4R principles - Reuse</a:t>
            </a:r>
            <a:endParaRPr>
              <a:latin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3"/>
          <p:cNvSpPr/>
          <p:nvPr/>
        </p:nvSpPr>
        <p:spPr>
          <a:xfrm>
            <a:off x="3292665" y="2349500"/>
            <a:ext cx="8482012" cy="3676650"/>
          </a:xfrm>
          <a:custGeom>
            <a:avLst/>
            <a:gdLst/>
            <a:ahLst/>
            <a:cxnLst/>
            <a:rect l="l" t="t" r="r" b="b"/>
            <a:pathLst>
              <a:path w="8482330" h="3676650" extrusionOk="0">
                <a:moveTo>
                  <a:pt x="8302040" y="0"/>
                </a:moveTo>
                <a:lnTo>
                  <a:pt x="179997" y="0"/>
                </a:ln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0" y="3496462"/>
                </a:lnTo>
                <a:lnTo>
                  <a:pt x="6429" y="3544310"/>
                </a:lnTo>
                <a:lnTo>
                  <a:pt x="24573" y="3587307"/>
                </a:lnTo>
                <a:lnTo>
                  <a:pt x="52717" y="3623737"/>
                </a:lnTo>
                <a:lnTo>
                  <a:pt x="89146" y="3651883"/>
                </a:lnTo>
                <a:lnTo>
                  <a:pt x="132144" y="3670029"/>
                </a:lnTo>
                <a:lnTo>
                  <a:pt x="179997" y="3676459"/>
                </a:lnTo>
                <a:lnTo>
                  <a:pt x="8302040" y="3676459"/>
                </a:lnTo>
                <a:lnTo>
                  <a:pt x="8349893" y="3670029"/>
                </a:lnTo>
                <a:lnTo>
                  <a:pt x="8392891" y="3651883"/>
                </a:lnTo>
                <a:lnTo>
                  <a:pt x="8429320" y="3623737"/>
                </a:lnTo>
                <a:lnTo>
                  <a:pt x="8457464" y="3587307"/>
                </a:lnTo>
                <a:lnTo>
                  <a:pt x="8475608" y="3544310"/>
                </a:lnTo>
                <a:lnTo>
                  <a:pt x="8482037" y="3496462"/>
                </a:lnTo>
                <a:lnTo>
                  <a:pt x="8482037" y="179997"/>
                </a:lnTo>
                <a:lnTo>
                  <a:pt x="8475608" y="132144"/>
                </a:lnTo>
                <a:lnTo>
                  <a:pt x="8457464" y="89146"/>
                </a:lnTo>
                <a:lnTo>
                  <a:pt x="8429320" y="52717"/>
                </a:lnTo>
                <a:lnTo>
                  <a:pt x="8392891" y="24573"/>
                </a:lnTo>
                <a:lnTo>
                  <a:pt x="8349893" y="6429"/>
                </a:lnTo>
                <a:lnTo>
                  <a:pt x="8302040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2" name="Google Shape;422;p13"/>
          <p:cNvSpPr txBox="1"/>
          <p:nvPr/>
        </p:nvSpPr>
        <p:spPr>
          <a:xfrm>
            <a:off x="3657600" y="2608639"/>
            <a:ext cx="3884423" cy="2326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85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B8B6"/>
                </a:solidFill>
                <a:latin typeface="+mn-lt"/>
                <a:ea typeface="Times New Roman"/>
                <a:cs typeface="Times New Roman"/>
                <a:sym typeface="Times New Roman"/>
              </a:rPr>
              <a:t>Use environmentally friendly items</a:t>
            </a:r>
            <a:endParaRPr dirty="0">
              <a:latin typeface="+mn-l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B8B6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For example :</a:t>
            </a:r>
            <a:endParaRPr dirty="0">
              <a:latin typeface="+mn-l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B8B6"/>
                </a:solidFill>
                <a:latin typeface="+mn-lt"/>
                <a:ea typeface="Times New Roman"/>
                <a:cs typeface="Times New Roman"/>
                <a:sym typeface="Times New Roman"/>
              </a:rPr>
              <a:t>⮕ Bring your own towels instead of tissue</a:t>
            </a:r>
            <a:endParaRPr dirty="0">
              <a:latin typeface="+mn-lt"/>
            </a:endParaRPr>
          </a:p>
        </p:txBody>
      </p:sp>
      <p:pic>
        <p:nvPicPr>
          <p:cNvPr id="423" name="Google Shape;42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6088" y="2701925"/>
            <a:ext cx="3095625" cy="2925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4" name="Google Shape;424;p13"/>
          <p:cNvGrpSpPr/>
          <p:nvPr/>
        </p:nvGrpSpPr>
        <p:grpSpPr>
          <a:xfrm>
            <a:off x="393700" y="2349500"/>
            <a:ext cx="2578100" cy="3676650"/>
            <a:chOff x="393700" y="2349500"/>
            <a:chExt cx="2578100" cy="3676650"/>
          </a:xfrm>
        </p:grpSpPr>
        <p:sp>
          <p:nvSpPr>
            <p:cNvPr id="425" name="Google Shape;425;p13"/>
            <p:cNvSpPr/>
            <p:nvPr/>
          </p:nvSpPr>
          <p:spPr>
            <a:xfrm>
              <a:off x="393700" y="2349500"/>
              <a:ext cx="2578100" cy="3676650"/>
            </a:xfrm>
            <a:custGeom>
              <a:avLst/>
              <a:gdLst/>
              <a:ahLst/>
              <a:cxnLst/>
              <a:rect l="l" t="t" r="r" b="b"/>
              <a:pathLst>
                <a:path w="2578100" h="3676650" extrusionOk="0">
                  <a:moveTo>
                    <a:pt x="2397848" y="0"/>
                  </a:moveTo>
                  <a:lnTo>
                    <a:pt x="179997" y="0"/>
                  </a:lnTo>
                  <a:lnTo>
                    <a:pt x="132149" y="6429"/>
                  </a:lnTo>
                  <a:lnTo>
                    <a:pt x="89152" y="24573"/>
                  </a:lnTo>
                  <a:lnTo>
                    <a:pt x="52722" y="52717"/>
                  </a:lnTo>
                  <a:lnTo>
                    <a:pt x="24576" y="89146"/>
                  </a:lnTo>
                  <a:lnTo>
                    <a:pt x="6430" y="132144"/>
                  </a:lnTo>
                  <a:lnTo>
                    <a:pt x="0" y="179997"/>
                  </a:lnTo>
                  <a:lnTo>
                    <a:pt x="0" y="3496462"/>
                  </a:lnTo>
                  <a:lnTo>
                    <a:pt x="6430" y="3544310"/>
                  </a:lnTo>
                  <a:lnTo>
                    <a:pt x="24576" y="3587307"/>
                  </a:lnTo>
                  <a:lnTo>
                    <a:pt x="52722" y="3623737"/>
                  </a:lnTo>
                  <a:lnTo>
                    <a:pt x="89152" y="3651883"/>
                  </a:lnTo>
                  <a:lnTo>
                    <a:pt x="132149" y="3670029"/>
                  </a:lnTo>
                  <a:lnTo>
                    <a:pt x="179997" y="3676459"/>
                  </a:lnTo>
                  <a:lnTo>
                    <a:pt x="2397848" y="3676459"/>
                  </a:lnTo>
                  <a:lnTo>
                    <a:pt x="2445701" y="3670029"/>
                  </a:lnTo>
                  <a:lnTo>
                    <a:pt x="2488699" y="3651883"/>
                  </a:lnTo>
                  <a:lnTo>
                    <a:pt x="2525128" y="3623737"/>
                  </a:lnTo>
                  <a:lnTo>
                    <a:pt x="2553272" y="3587307"/>
                  </a:lnTo>
                  <a:lnTo>
                    <a:pt x="2571416" y="3544310"/>
                  </a:lnTo>
                  <a:lnTo>
                    <a:pt x="2577846" y="3496462"/>
                  </a:lnTo>
                  <a:lnTo>
                    <a:pt x="2577846" y="179997"/>
                  </a:lnTo>
                  <a:lnTo>
                    <a:pt x="2571416" y="132144"/>
                  </a:lnTo>
                  <a:lnTo>
                    <a:pt x="2553272" y="89146"/>
                  </a:lnTo>
                  <a:lnTo>
                    <a:pt x="2525128" y="52717"/>
                  </a:lnTo>
                  <a:lnTo>
                    <a:pt x="2488699" y="24573"/>
                  </a:lnTo>
                  <a:lnTo>
                    <a:pt x="2445701" y="6429"/>
                  </a:lnTo>
                  <a:lnTo>
                    <a:pt x="2397848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426" name="Google Shape;426;p13" descr="一張含有 文字, 圖形, 平面設計, 螢幕擷取畫面 的圖片&#10;&#10;自動產生的描述"/>
            <p:cNvPicPr preferRelativeResize="0"/>
            <p:nvPr/>
          </p:nvPicPr>
          <p:blipFill rotWithShape="1">
            <a:blip r:embed="rId4">
              <a:alphaModFix/>
            </a:blip>
            <a:srcRect l="76452" b="25504"/>
            <a:stretch/>
          </p:blipFill>
          <p:spPr>
            <a:xfrm>
              <a:off x="917765" y="4000500"/>
              <a:ext cx="1645854" cy="15763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7" name="Google Shape;427;p13"/>
          <p:cNvSpPr txBox="1"/>
          <p:nvPr/>
        </p:nvSpPr>
        <p:spPr>
          <a:xfrm>
            <a:off x="596900" y="2663118"/>
            <a:ext cx="2171700" cy="57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27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Replace</a:t>
            </a:r>
            <a:endParaRPr>
              <a:latin typeface="+mn-lt"/>
            </a:endParaRPr>
          </a:p>
        </p:txBody>
      </p:sp>
      <p:sp>
        <p:nvSpPr>
          <p:cNvPr id="437" name="Google Shape;437;p13"/>
          <p:cNvSpPr txBox="1"/>
          <p:nvPr/>
        </p:nvSpPr>
        <p:spPr>
          <a:xfrm>
            <a:off x="260822" y="1002771"/>
            <a:ext cx="11537006" cy="5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3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4R principles - Replace</a:t>
            </a:r>
            <a:endParaRPr>
              <a:latin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2"/>
          <p:cNvSpPr/>
          <p:nvPr/>
        </p:nvSpPr>
        <p:spPr>
          <a:xfrm>
            <a:off x="3316288" y="2349500"/>
            <a:ext cx="8482012" cy="3676650"/>
          </a:xfrm>
          <a:custGeom>
            <a:avLst/>
            <a:gdLst/>
            <a:ahLst/>
            <a:cxnLst/>
            <a:rect l="l" t="t" r="r" b="b"/>
            <a:pathLst>
              <a:path w="8482330" h="3676650" extrusionOk="0">
                <a:moveTo>
                  <a:pt x="8302040" y="0"/>
                </a:moveTo>
                <a:lnTo>
                  <a:pt x="179997" y="0"/>
                </a:ln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0" y="3496462"/>
                </a:lnTo>
                <a:lnTo>
                  <a:pt x="6429" y="3544310"/>
                </a:lnTo>
                <a:lnTo>
                  <a:pt x="24573" y="3587307"/>
                </a:lnTo>
                <a:lnTo>
                  <a:pt x="52717" y="3623737"/>
                </a:lnTo>
                <a:lnTo>
                  <a:pt x="89146" y="3651883"/>
                </a:lnTo>
                <a:lnTo>
                  <a:pt x="132144" y="3670029"/>
                </a:lnTo>
                <a:lnTo>
                  <a:pt x="179997" y="3676459"/>
                </a:lnTo>
                <a:lnTo>
                  <a:pt x="8302040" y="3676459"/>
                </a:lnTo>
                <a:lnTo>
                  <a:pt x="8349893" y="3670029"/>
                </a:lnTo>
                <a:lnTo>
                  <a:pt x="8392891" y="3651883"/>
                </a:lnTo>
                <a:lnTo>
                  <a:pt x="8429320" y="3623737"/>
                </a:lnTo>
                <a:lnTo>
                  <a:pt x="8457464" y="3587307"/>
                </a:lnTo>
                <a:lnTo>
                  <a:pt x="8475608" y="3544310"/>
                </a:lnTo>
                <a:lnTo>
                  <a:pt x="8482037" y="3496462"/>
                </a:lnTo>
                <a:lnTo>
                  <a:pt x="8482037" y="179997"/>
                </a:lnTo>
                <a:lnTo>
                  <a:pt x="8475608" y="132144"/>
                </a:lnTo>
                <a:lnTo>
                  <a:pt x="8457464" y="89146"/>
                </a:lnTo>
                <a:lnTo>
                  <a:pt x="8429320" y="52717"/>
                </a:lnTo>
                <a:lnTo>
                  <a:pt x="8392891" y="24573"/>
                </a:lnTo>
                <a:lnTo>
                  <a:pt x="8349893" y="6429"/>
                </a:lnTo>
                <a:lnTo>
                  <a:pt x="8302040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0" name="Google Shape;40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6625" y="3332163"/>
            <a:ext cx="3471863" cy="2432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1" name="Google Shape;401;p12"/>
          <p:cNvGrpSpPr/>
          <p:nvPr/>
        </p:nvGrpSpPr>
        <p:grpSpPr>
          <a:xfrm>
            <a:off x="393700" y="2349500"/>
            <a:ext cx="2578100" cy="3676650"/>
            <a:chOff x="393700" y="2349500"/>
            <a:chExt cx="2578100" cy="3676650"/>
          </a:xfrm>
        </p:grpSpPr>
        <p:sp>
          <p:nvSpPr>
            <p:cNvPr id="402" name="Google Shape;402;p12"/>
            <p:cNvSpPr/>
            <p:nvPr/>
          </p:nvSpPr>
          <p:spPr>
            <a:xfrm>
              <a:off x="393700" y="2349500"/>
              <a:ext cx="2578100" cy="3676650"/>
            </a:xfrm>
            <a:custGeom>
              <a:avLst/>
              <a:gdLst/>
              <a:ahLst/>
              <a:cxnLst/>
              <a:rect l="l" t="t" r="r" b="b"/>
              <a:pathLst>
                <a:path w="2578100" h="3676650" extrusionOk="0">
                  <a:moveTo>
                    <a:pt x="2397848" y="0"/>
                  </a:moveTo>
                  <a:lnTo>
                    <a:pt x="179997" y="0"/>
                  </a:lnTo>
                  <a:lnTo>
                    <a:pt x="132149" y="6429"/>
                  </a:lnTo>
                  <a:lnTo>
                    <a:pt x="89152" y="24573"/>
                  </a:lnTo>
                  <a:lnTo>
                    <a:pt x="52722" y="52717"/>
                  </a:lnTo>
                  <a:lnTo>
                    <a:pt x="24576" y="89146"/>
                  </a:lnTo>
                  <a:lnTo>
                    <a:pt x="6430" y="132144"/>
                  </a:lnTo>
                  <a:lnTo>
                    <a:pt x="0" y="179997"/>
                  </a:lnTo>
                  <a:lnTo>
                    <a:pt x="0" y="3496462"/>
                  </a:lnTo>
                  <a:lnTo>
                    <a:pt x="6430" y="3544310"/>
                  </a:lnTo>
                  <a:lnTo>
                    <a:pt x="24576" y="3587307"/>
                  </a:lnTo>
                  <a:lnTo>
                    <a:pt x="52722" y="3623737"/>
                  </a:lnTo>
                  <a:lnTo>
                    <a:pt x="89152" y="3651883"/>
                  </a:lnTo>
                  <a:lnTo>
                    <a:pt x="132149" y="3670029"/>
                  </a:lnTo>
                  <a:lnTo>
                    <a:pt x="179997" y="3676459"/>
                  </a:lnTo>
                  <a:lnTo>
                    <a:pt x="2397848" y="3676459"/>
                  </a:lnTo>
                  <a:lnTo>
                    <a:pt x="2445701" y="3670029"/>
                  </a:lnTo>
                  <a:lnTo>
                    <a:pt x="2488699" y="3651883"/>
                  </a:lnTo>
                  <a:lnTo>
                    <a:pt x="2525128" y="3623737"/>
                  </a:lnTo>
                  <a:lnTo>
                    <a:pt x="2553272" y="3587307"/>
                  </a:lnTo>
                  <a:lnTo>
                    <a:pt x="2571416" y="3544310"/>
                  </a:lnTo>
                  <a:lnTo>
                    <a:pt x="2577846" y="3496462"/>
                  </a:lnTo>
                  <a:lnTo>
                    <a:pt x="2577846" y="179997"/>
                  </a:lnTo>
                  <a:lnTo>
                    <a:pt x="2571416" y="132144"/>
                  </a:lnTo>
                  <a:lnTo>
                    <a:pt x="2553272" y="89146"/>
                  </a:lnTo>
                  <a:lnTo>
                    <a:pt x="2525128" y="52717"/>
                  </a:lnTo>
                  <a:lnTo>
                    <a:pt x="2488699" y="24573"/>
                  </a:lnTo>
                  <a:lnTo>
                    <a:pt x="2445701" y="6429"/>
                  </a:lnTo>
                  <a:lnTo>
                    <a:pt x="2397848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403" name="Google Shape;403;p12" descr="一張含有 文字, 圖形, 平面設計, 螢幕擷取畫面 的圖片&#10;&#10;自動產生的描述"/>
            <p:cNvPicPr preferRelativeResize="0"/>
            <p:nvPr/>
          </p:nvPicPr>
          <p:blipFill rotWithShape="1">
            <a:blip r:embed="rId4">
              <a:alphaModFix/>
            </a:blip>
            <a:srcRect l="49172" r="25956" b="24578"/>
            <a:stretch/>
          </p:blipFill>
          <p:spPr>
            <a:xfrm>
              <a:off x="869950" y="3923506"/>
              <a:ext cx="1695450" cy="15564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4" name="Google Shape;404;p12"/>
          <p:cNvSpPr txBox="1"/>
          <p:nvPr/>
        </p:nvSpPr>
        <p:spPr>
          <a:xfrm>
            <a:off x="631825" y="2694914"/>
            <a:ext cx="2171700" cy="60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6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Recycle</a:t>
            </a:r>
            <a:endParaRPr>
              <a:latin typeface="+mn-lt"/>
            </a:endParaRPr>
          </a:p>
        </p:txBody>
      </p:sp>
      <p:sp>
        <p:nvSpPr>
          <p:cNvPr id="414" name="Google Shape;414;p12"/>
          <p:cNvSpPr txBox="1"/>
          <p:nvPr/>
        </p:nvSpPr>
        <p:spPr>
          <a:xfrm>
            <a:off x="260822" y="1002771"/>
            <a:ext cx="11537006" cy="5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3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4R principles - Recycle</a:t>
            </a:r>
            <a:endParaRPr dirty="0">
              <a:latin typeface="+mn-lt"/>
            </a:endParaRPr>
          </a:p>
        </p:txBody>
      </p:sp>
      <p:sp>
        <p:nvSpPr>
          <p:cNvPr id="415" name="Google Shape;415;p12"/>
          <p:cNvSpPr txBox="1"/>
          <p:nvPr/>
        </p:nvSpPr>
        <p:spPr>
          <a:xfrm>
            <a:off x="3712681" y="2577704"/>
            <a:ext cx="765352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B8B6"/>
                </a:solidFill>
                <a:latin typeface="+mn-lt"/>
                <a:ea typeface="Times New Roman"/>
                <a:cs typeface="Times New Roman"/>
                <a:sym typeface="Times New Roman"/>
              </a:rPr>
              <a:t>Separate waste for recycling </a:t>
            </a:r>
            <a:r>
              <a:rPr lang="en-US" sz="24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and turning them into different recycled materials items</a:t>
            </a:r>
            <a:endParaRPr dirty="0">
              <a:latin typeface="+mn-lt"/>
            </a:endParaRPr>
          </a:p>
        </p:txBody>
      </p:sp>
      <p:sp>
        <p:nvSpPr>
          <p:cNvPr id="416" name="Google Shape;416;p12"/>
          <p:cNvSpPr txBox="1"/>
          <p:nvPr/>
        </p:nvSpPr>
        <p:spPr>
          <a:xfrm>
            <a:off x="3712681" y="3668108"/>
            <a:ext cx="311788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For example :</a:t>
            </a:r>
            <a:endParaRPr dirty="0">
              <a:latin typeface="+mn-l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B8B6"/>
                </a:solidFill>
                <a:latin typeface="+mn-lt"/>
                <a:ea typeface="Times New Roman"/>
                <a:cs typeface="Times New Roman"/>
                <a:sym typeface="Times New Roman"/>
              </a:rPr>
              <a:t>⮕ Recycle papers and turning it into recycled paper</a:t>
            </a:r>
            <a:endParaRPr sz="2400" b="1" dirty="0">
              <a:solidFill>
                <a:srgbClr val="00B8B6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14"/>
          <p:cNvGrpSpPr/>
          <p:nvPr/>
        </p:nvGrpSpPr>
        <p:grpSpPr>
          <a:xfrm>
            <a:off x="836613" y="5119688"/>
            <a:ext cx="2268537" cy="1449387"/>
            <a:chOff x="836118" y="5119757"/>
            <a:chExt cx="2268855" cy="1449070"/>
          </a:xfrm>
        </p:grpSpPr>
        <p:sp>
          <p:nvSpPr>
            <p:cNvPr id="443" name="Google Shape;443;p14"/>
            <p:cNvSpPr/>
            <p:nvPr/>
          </p:nvSpPr>
          <p:spPr>
            <a:xfrm>
              <a:off x="836118" y="5119757"/>
              <a:ext cx="2268855" cy="1449070"/>
            </a:xfrm>
            <a:custGeom>
              <a:avLst/>
              <a:gdLst/>
              <a:ahLst/>
              <a:cxnLst/>
              <a:rect l="l" t="t" r="r" b="b"/>
              <a:pathLst>
                <a:path w="2268855" h="1449070" extrusionOk="0">
                  <a:moveTo>
                    <a:pt x="2088591" y="0"/>
                  </a:moveTo>
                  <a:lnTo>
                    <a:pt x="179997" y="0"/>
                  </a:lnTo>
                  <a:lnTo>
                    <a:pt x="132149" y="6430"/>
                  </a:lnTo>
                  <a:lnTo>
                    <a:pt x="89152" y="24576"/>
                  </a:lnTo>
                  <a:lnTo>
                    <a:pt x="52722" y="52722"/>
                  </a:lnTo>
                  <a:lnTo>
                    <a:pt x="24576" y="89152"/>
                  </a:lnTo>
                  <a:lnTo>
                    <a:pt x="6430" y="132149"/>
                  </a:lnTo>
                  <a:lnTo>
                    <a:pt x="0" y="179997"/>
                  </a:lnTo>
                  <a:lnTo>
                    <a:pt x="0" y="1268552"/>
                  </a:lnTo>
                  <a:lnTo>
                    <a:pt x="6430" y="1316400"/>
                  </a:lnTo>
                  <a:lnTo>
                    <a:pt x="24576" y="1359397"/>
                  </a:lnTo>
                  <a:lnTo>
                    <a:pt x="52722" y="1395826"/>
                  </a:lnTo>
                  <a:lnTo>
                    <a:pt x="89152" y="1423972"/>
                  </a:lnTo>
                  <a:lnTo>
                    <a:pt x="132149" y="1442119"/>
                  </a:lnTo>
                  <a:lnTo>
                    <a:pt x="179997" y="1448549"/>
                  </a:lnTo>
                  <a:lnTo>
                    <a:pt x="2088591" y="1448549"/>
                  </a:lnTo>
                  <a:lnTo>
                    <a:pt x="2136443" y="1442119"/>
                  </a:lnTo>
                  <a:lnTo>
                    <a:pt x="2179441" y="1423972"/>
                  </a:lnTo>
                  <a:lnTo>
                    <a:pt x="2215870" y="1395826"/>
                  </a:lnTo>
                  <a:lnTo>
                    <a:pt x="2244014" y="1359397"/>
                  </a:lnTo>
                  <a:lnTo>
                    <a:pt x="2262159" y="1316400"/>
                  </a:lnTo>
                  <a:lnTo>
                    <a:pt x="2268588" y="126855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</a:pathLst>
            </a:custGeom>
            <a:solidFill>
              <a:srgbClr val="EA979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2555786" y="5462473"/>
              <a:ext cx="372745" cy="735965"/>
            </a:xfrm>
            <a:custGeom>
              <a:avLst/>
              <a:gdLst/>
              <a:ahLst/>
              <a:cxnLst/>
              <a:rect l="l" t="t" r="r" b="b"/>
              <a:pathLst>
                <a:path w="372744" h="735964" extrusionOk="0">
                  <a:moveTo>
                    <a:pt x="205968" y="88671"/>
                  </a:moveTo>
                  <a:lnTo>
                    <a:pt x="198983" y="54190"/>
                  </a:lnTo>
                  <a:lnTo>
                    <a:pt x="179971" y="25996"/>
                  </a:lnTo>
                  <a:lnTo>
                    <a:pt x="151777" y="6985"/>
                  </a:lnTo>
                  <a:lnTo>
                    <a:pt x="117297" y="0"/>
                  </a:lnTo>
                  <a:lnTo>
                    <a:pt x="82816" y="6985"/>
                  </a:lnTo>
                  <a:lnTo>
                    <a:pt x="54635" y="25996"/>
                  </a:lnTo>
                  <a:lnTo>
                    <a:pt x="35610" y="54190"/>
                  </a:lnTo>
                  <a:lnTo>
                    <a:pt x="28625" y="88671"/>
                  </a:lnTo>
                  <a:lnTo>
                    <a:pt x="28625" y="470763"/>
                  </a:lnTo>
                  <a:lnTo>
                    <a:pt x="82880" y="470763"/>
                  </a:lnTo>
                  <a:lnTo>
                    <a:pt x="82880" y="88671"/>
                  </a:lnTo>
                  <a:lnTo>
                    <a:pt x="85585" y="75285"/>
                  </a:lnTo>
                  <a:lnTo>
                    <a:pt x="92964" y="64350"/>
                  </a:lnTo>
                  <a:lnTo>
                    <a:pt x="103911" y="56972"/>
                  </a:lnTo>
                  <a:lnTo>
                    <a:pt x="117297" y="54254"/>
                  </a:lnTo>
                  <a:lnTo>
                    <a:pt x="130683" y="56972"/>
                  </a:lnTo>
                  <a:lnTo>
                    <a:pt x="141630" y="64350"/>
                  </a:lnTo>
                  <a:lnTo>
                    <a:pt x="149009" y="75285"/>
                  </a:lnTo>
                  <a:lnTo>
                    <a:pt x="151726" y="88671"/>
                  </a:lnTo>
                  <a:lnTo>
                    <a:pt x="151726" y="470763"/>
                  </a:lnTo>
                  <a:lnTo>
                    <a:pt x="205968" y="470763"/>
                  </a:lnTo>
                  <a:lnTo>
                    <a:pt x="205968" y="88671"/>
                  </a:lnTo>
                  <a:close/>
                </a:path>
                <a:path w="372744" h="735964" extrusionOk="0">
                  <a:moveTo>
                    <a:pt x="259867" y="681456"/>
                  </a:moveTo>
                  <a:lnTo>
                    <a:pt x="97332" y="681456"/>
                  </a:lnTo>
                  <a:lnTo>
                    <a:pt x="97332" y="735711"/>
                  </a:lnTo>
                  <a:lnTo>
                    <a:pt x="259867" y="735711"/>
                  </a:lnTo>
                  <a:lnTo>
                    <a:pt x="259867" y="681456"/>
                  </a:lnTo>
                  <a:close/>
                </a:path>
                <a:path w="372744" h="735964" extrusionOk="0">
                  <a:moveTo>
                    <a:pt x="359867" y="494042"/>
                  </a:moveTo>
                  <a:lnTo>
                    <a:pt x="279336" y="494042"/>
                  </a:lnTo>
                  <a:lnTo>
                    <a:pt x="279336" y="548297"/>
                  </a:lnTo>
                  <a:lnTo>
                    <a:pt x="279336" y="603300"/>
                  </a:lnTo>
                  <a:lnTo>
                    <a:pt x="77812" y="603300"/>
                  </a:lnTo>
                  <a:lnTo>
                    <a:pt x="77812" y="548297"/>
                  </a:lnTo>
                  <a:lnTo>
                    <a:pt x="279336" y="548297"/>
                  </a:lnTo>
                  <a:lnTo>
                    <a:pt x="279336" y="494042"/>
                  </a:lnTo>
                  <a:lnTo>
                    <a:pt x="0" y="494042"/>
                  </a:lnTo>
                  <a:lnTo>
                    <a:pt x="0" y="548297"/>
                  </a:lnTo>
                  <a:lnTo>
                    <a:pt x="23558" y="548297"/>
                  </a:lnTo>
                  <a:lnTo>
                    <a:pt x="23558" y="630428"/>
                  </a:lnTo>
                  <a:lnTo>
                    <a:pt x="50685" y="657555"/>
                  </a:lnTo>
                  <a:lnTo>
                    <a:pt x="306463" y="657555"/>
                  </a:lnTo>
                  <a:lnTo>
                    <a:pt x="333590" y="630428"/>
                  </a:lnTo>
                  <a:lnTo>
                    <a:pt x="333590" y="603300"/>
                  </a:lnTo>
                  <a:lnTo>
                    <a:pt x="333590" y="548297"/>
                  </a:lnTo>
                  <a:lnTo>
                    <a:pt x="359867" y="548297"/>
                  </a:lnTo>
                  <a:lnTo>
                    <a:pt x="359867" y="494042"/>
                  </a:lnTo>
                  <a:close/>
                </a:path>
                <a:path w="372744" h="735964" extrusionOk="0">
                  <a:moveTo>
                    <a:pt x="372402" y="368350"/>
                  </a:moveTo>
                  <a:lnTo>
                    <a:pt x="328701" y="394131"/>
                  </a:lnTo>
                  <a:lnTo>
                    <a:pt x="328701" y="81622"/>
                  </a:lnTo>
                  <a:lnTo>
                    <a:pt x="322275" y="49872"/>
                  </a:lnTo>
                  <a:lnTo>
                    <a:pt x="304761" y="23926"/>
                  </a:lnTo>
                  <a:lnTo>
                    <a:pt x="278815" y="6413"/>
                  </a:lnTo>
                  <a:lnTo>
                    <a:pt x="247078" y="0"/>
                  </a:lnTo>
                  <a:lnTo>
                    <a:pt x="234162" y="1016"/>
                  </a:lnTo>
                  <a:lnTo>
                    <a:pt x="221894" y="3975"/>
                  </a:lnTo>
                  <a:lnTo>
                    <a:pt x="210413" y="8724"/>
                  </a:lnTo>
                  <a:lnTo>
                    <a:pt x="199898" y="15087"/>
                  </a:lnTo>
                  <a:lnTo>
                    <a:pt x="207911" y="23304"/>
                  </a:lnTo>
                  <a:lnTo>
                    <a:pt x="215811" y="33769"/>
                  </a:lnTo>
                  <a:lnTo>
                    <a:pt x="222834" y="46558"/>
                  </a:lnTo>
                  <a:lnTo>
                    <a:pt x="228231" y="61823"/>
                  </a:lnTo>
                  <a:lnTo>
                    <a:pt x="233146" y="57150"/>
                  </a:lnTo>
                  <a:lnTo>
                    <a:pt x="239788" y="54254"/>
                  </a:lnTo>
                  <a:lnTo>
                    <a:pt x="247078" y="54254"/>
                  </a:lnTo>
                  <a:lnTo>
                    <a:pt x="257721" y="56400"/>
                  </a:lnTo>
                  <a:lnTo>
                    <a:pt x="266420" y="62280"/>
                  </a:lnTo>
                  <a:lnTo>
                    <a:pt x="272288" y="70980"/>
                  </a:lnTo>
                  <a:lnTo>
                    <a:pt x="274447" y="81622"/>
                  </a:lnTo>
                  <a:lnTo>
                    <a:pt x="274447" y="394804"/>
                  </a:lnTo>
                  <a:lnTo>
                    <a:pt x="273583" y="394804"/>
                  </a:lnTo>
                  <a:lnTo>
                    <a:pt x="228752" y="368350"/>
                  </a:lnTo>
                  <a:lnTo>
                    <a:pt x="228752" y="430593"/>
                  </a:lnTo>
                  <a:lnTo>
                    <a:pt x="300570" y="472973"/>
                  </a:lnTo>
                  <a:lnTo>
                    <a:pt x="372402" y="430593"/>
                  </a:lnTo>
                  <a:lnTo>
                    <a:pt x="372402" y="3683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836613" y="1855788"/>
            <a:ext cx="2268537" cy="1449387"/>
          </a:xfrm>
          <a:custGeom>
            <a:avLst/>
            <a:gdLst/>
            <a:ahLst/>
            <a:cxnLst/>
            <a:rect l="l" t="t" r="r" b="b"/>
            <a:pathLst>
              <a:path w="2268855" h="1449070" extrusionOk="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00AFE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6" name="Google Shape;446;p14"/>
          <p:cNvSpPr/>
          <p:nvPr/>
        </p:nvSpPr>
        <p:spPr>
          <a:xfrm>
            <a:off x="2282825" y="2195513"/>
            <a:ext cx="652463" cy="771525"/>
          </a:xfrm>
          <a:custGeom>
            <a:avLst/>
            <a:gdLst/>
            <a:ahLst/>
            <a:cxnLst/>
            <a:rect l="l" t="t" r="r" b="b"/>
            <a:pathLst>
              <a:path w="652144" h="772160" extrusionOk="0">
                <a:moveTo>
                  <a:pt x="394119" y="0"/>
                </a:moveTo>
                <a:lnTo>
                  <a:pt x="0" y="0"/>
                </a:lnTo>
                <a:lnTo>
                  <a:pt x="0" y="771563"/>
                </a:lnTo>
                <a:lnTo>
                  <a:pt x="606945" y="771563"/>
                </a:lnTo>
                <a:lnTo>
                  <a:pt x="606945" y="717003"/>
                </a:lnTo>
                <a:lnTo>
                  <a:pt x="54571" y="717003"/>
                </a:lnTo>
                <a:lnTo>
                  <a:pt x="54571" y="54559"/>
                </a:lnTo>
                <a:lnTo>
                  <a:pt x="446357" y="54559"/>
                </a:lnTo>
                <a:lnTo>
                  <a:pt x="394119" y="0"/>
                </a:lnTo>
                <a:close/>
              </a:path>
              <a:path w="652144" h="772160" extrusionOk="0">
                <a:moveTo>
                  <a:pt x="507301" y="587959"/>
                </a:moveTo>
                <a:lnTo>
                  <a:pt x="507301" y="650557"/>
                </a:lnTo>
                <a:lnTo>
                  <a:pt x="579539" y="693204"/>
                </a:lnTo>
                <a:lnTo>
                  <a:pt x="651776" y="650557"/>
                </a:lnTo>
                <a:lnTo>
                  <a:pt x="651776" y="614476"/>
                </a:lnTo>
                <a:lnTo>
                  <a:pt x="552259" y="614476"/>
                </a:lnTo>
                <a:lnTo>
                  <a:pt x="507301" y="587959"/>
                </a:lnTo>
                <a:close/>
              </a:path>
              <a:path w="652144" h="772160" extrusionOk="0">
                <a:moveTo>
                  <a:pt x="446357" y="54559"/>
                </a:moveTo>
                <a:lnTo>
                  <a:pt x="332079" y="54559"/>
                </a:lnTo>
                <a:lnTo>
                  <a:pt x="332079" y="282003"/>
                </a:lnTo>
                <a:lnTo>
                  <a:pt x="552259" y="282003"/>
                </a:lnTo>
                <a:lnTo>
                  <a:pt x="552259" y="614476"/>
                </a:lnTo>
                <a:lnTo>
                  <a:pt x="606818" y="614476"/>
                </a:lnTo>
                <a:lnTo>
                  <a:pt x="606818" y="227444"/>
                </a:lnTo>
                <a:lnTo>
                  <a:pt x="386638" y="227444"/>
                </a:lnTo>
                <a:lnTo>
                  <a:pt x="386638" y="71081"/>
                </a:lnTo>
                <a:lnTo>
                  <a:pt x="462177" y="71081"/>
                </a:lnTo>
                <a:lnTo>
                  <a:pt x="446357" y="54559"/>
                </a:lnTo>
                <a:close/>
              </a:path>
              <a:path w="652144" h="772160" extrusionOk="0">
                <a:moveTo>
                  <a:pt x="651776" y="587959"/>
                </a:moveTo>
                <a:lnTo>
                  <a:pt x="606818" y="614476"/>
                </a:lnTo>
                <a:lnTo>
                  <a:pt x="651776" y="614476"/>
                </a:lnTo>
                <a:lnTo>
                  <a:pt x="651776" y="587959"/>
                </a:lnTo>
                <a:close/>
              </a:path>
              <a:path w="652144" h="772160" extrusionOk="0">
                <a:moveTo>
                  <a:pt x="462177" y="71081"/>
                </a:moveTo>
                <a:lnTo>
                  <a:pt x="386638" y="71081"/>
                </a:lnTo>
                <a:lnTo>
                  <a:pt x="536346" y="227444"/>
                </a:lnTo>
                <a:lnTo>
                  <a:pt x="606818" y="227444"/>
                </a:lnTo>
                <a:lnTo>
                  <a:pt x="606818" y="222148"/>
                </a:lnTo>
                <a:lnTo>
                  <a:pt x="462177" y="710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7" name="Google Shape;447;p14"/>
          <p:cNvSpPr/>
          <p:nvPr/>
        </p:nvSpPr>
        <p:spPr>
          <a:xfrm>
            <a:off x="836613" y="3484563"/>
            <a:ext cx="2268537" cy="1449387"/>
          </a:xfrm>
          <a:custGeom>
            <a:avLst/>
            <a:gdLst/>
            <a:ahLst/>
            <a:cxnLst/>
            <a:rect l="l" t="t" r="r" b="b"/>
            <a:pathLst>
              <a:path w="2268855" h="1449070" extrusionOk="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FFE1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8" name="Google Shape;448;p14"/>
          <p:cNvSpPr/>
          <p:nvPr/>
        </p:nvSpPr>
        <p:spPr>
          <a:xfrm>
            <a:off x="2420938" y="3810000"/>
            <a:ext cx="515937" cy="792163"/>
          </a:xfrm>
          <a:custGeom>
            <a:avLst/>
            <a:gdLst/>
            <a:ahLst/>
            <a:cxnLst/>
            <a:rect l="l" t="t" r="r" b="b"/>
            <a:pathLst>
              <a:path w="515619" h="791210" extrusionOk="0">
                <a:moveTo>
                  <a:pt x="236156" y="534187"/>
                </a:moveTo>
                <a:lnTo>
                  <a:pt x="228168" y="480999"/>
                </a:lnTo>
                <a:lnTo>
                  <a:pt x="210019" y="424878"/>
                </a:lnTo>
                <a:lnTo>
                  <a:pt x="191795" y="362686"/>
                </a:lnTo>
                <a:lnTo>
                  <a:pt x="187934" y="305638"/>
                </a:lnTo>
                <a:lnTo>
                  <a:pt x="194487" y="255016"/>
                </a:lnTo>
                <a:lnTo>
                  <a:pt x="207492" y="212115"/>
                </a:lnTo>
                <a:lnTo>
                  <a:pt x="222973" y="178244"/>
                </a:lnTo>
                <a:lnTo>
                  <a:pt x="161124" y="178244"/>
                </a:lnTo>
                <a:lnTo>
                  <a:pt x="148526" y="211645"/>
                </a:lnTo>
                <a:lnTo>
                  <a:pt x="138430" y="250304"/>
                </a:lnTo>
                <a:lnTo>
                  <a:pt x="132613" y="293674"/>
                </a:lnTo>
                <a:lnTo>
                  <a:pt x="132842" y="341172"/>
                </a:lnTo>
                <a:lnTo>
                  <a:pt x="140881" y="392226"/>
                </a:lnTo>
                <a:lnTo>
                  <a:pt x="158508" y="446278"/>
                </a:lnTo>
                <a:lnTo>
                  <a:pt x="175247" y="500329"/>
                </a:lnTo>
                <a:lnTo>
                  <a:pt x="180962" y="551116"/>
                </a:lnTo>
                <a:lnTo>
                  <a:pt x="178066" y="597814"/>
                </a:lnTo>
                <a:lnTo>
                  <a:pt x="168935" y="639635"/>
                </a:lnTo>
                <a:lnTo>
                  <a:pt x="155994" y="675792"/>
                </a:lnTo>
                <a:lnTo>
                  <a:pt x="141605" y="705459"/>
                </a:lnTo>
                <a:lnTo>
                  <a:pt x="203860" y="705459"/>
                </a:lnTo>
                <a:lnTo>
                  <a:pt x="217843" y="670090"/>
                </a:lnTo>
                <a:lnTo>
                  <a:pt x="229120" y="629348"/>
                </a:lnTo>
                <a:lnTo>
                  <a:pt x="235851" y="583844"/>
                </a:lnTo>
                <a:lnTo>
                  <a:pt x="236156" y="534187"/>
                </a:lnTo>
                <a:close/>
              </a:path>
              <a:path w="515619" h="791210" extrusionOk="0">
                <a:moveTo>
                  <a:pt x="515391" y="231546"/>
                </a:moveTo>
                <a:lnTo>
                  <a:pt x="441579" y="187985"/>
                </a:lnTo>
                <a:lnTo>
                  <a:pt x="367753" y="231546"/>
                </a:lnTo>
                <a:lnTo>
                  <a:pt x="367753" y="295529"/>
                </a:lnTo>
                <a:lnTo>
                  <a:pt x="413689" y="268414"/>
                </a:lnTo>
                <a:lnTo>
                  <a:pt x="413689" y="708240"/>
                </a:lnTo>
                <a:lnTo>
                  <a:pt x="392036" y="735177"/>
                </a:lnTo>
                <a:lnTo>
                  <a:pt x="188887" y="735177"/>
                </a:lnTo>
                <a:lnTo>
                  <a:pt x="188988" y="734987"/>
                </a:lnTo>
                <a:lnTo>
                  <a:pt x="171094" y="734987"/>
                </a:lnTo>
                <a:lnTo>
                  <a:pt x="171411" y="735177"/>
                </a:lnTo>
                <a:lnTo>
                  <a:pt x="78155" y="735177"/>
                </a:lnTo>
                <a:lnTo>
                  <a:pt x="55765" y="708050"/>
                </a:lnTo>
                <a:lnTo>
                  <a:pt x="55765" y="178625"/>
                </a:lnTo>
                <a:lnTo>
                  <a:pt x="79667" y="143903"/>
                </a:lnTo>
                <a:lnTo>
                  <a:pt x="390575" y="143903"/>
                </a:lnTo>
                <a:lnTo>
                  <a:pt x="402437" y="161480"/>
                </a:lnTo>
                <a:lnTo>
                  <a:pt x="469455" y="161480"/>
                </a:lnTo>
                <a:lnTo>
                  <a:pt x="469455" y="161099"/>
                </a:lnTo>
                <a:lnTo>
                  <a:pt x="420217" y="88138"/>
                </a:lnTo>
                <a:lnTo>
                  <a:pt x="244576" y="88138"/>
                </a:lnTo>
                <a:lnTo>
                  <a:pt x="135267" y="0"/>
                </a:lnTo>
                <a:lnTo>
                  <a:pt x="100266" y="43395"/>
                </a:lnTo>
                <a:lnTo>
                  <a:pt x="155765" y="88138"/>
                </a:lnTo>
                <a:lnTo>
                  <a:pt x="50355" y="88138"/>
                </a:lnTo>
                <a:lnTo>
                  <a:pt x="0" y="161277"/>
                </a:lnTo>
                <a:lnTo>
                  <a:pt x="0" y="728065"/>
                </a:lnTo>
                <a:lnTo>
                  <a:pt x="51879" y="790943"/>
                </a:lnTo>
                <a:lnTo>
                  <a:pt x="418744" y="790943"/>
                </a:lnTo>
                <a:lnTo>
                  <a:pt x="469455" y="727875"/>
                </a:lnTo>
                <a:lnTo>
                  <a:pt x="469455" y="268414"/>
                </a:lnTo>
                <a:lnTo>
                  <a:pt x="515391" y="295529"/>
                </a:lnTo>
                <a:lnTo>
                  <a:pt x="515391" y="231546"/>
                </a:lnTo>
                <a:close/>
              </a:path>
            </a:pathLst>
          </a:custGeom>
          <a:solidFill>
            <a:srgbClr val="59575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49" name="Google Shape;449;p14"/>
          <p:cNvGrpSpPr/>
          <p:nvPr/>
        </p:nvGrpSpPr>
        <p:grpSpPr>
          <a:xfrm>
            <a:off x="3573463" y="5119688"/>
            <a:ext cx="2268537" cy="1449387"/>
            <a:chOff x="3573044" y="5119757"/>
            <a:chExt cx="2268855" cy="1449070"/>
          </a:xfrm>
        </p:grpSpPr>
        <p:pic>
          <p:nvPicPr>
            <p:cNvPr id="450" name="Google Shape;450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73045" y="5119757"/>
              <a:ext cx="2268588" cy="1448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1" name="Google Shape;451;p14"/>
            <p:cNvSpPr/>
            <p:nvPr/>
          </p:nvSpPr>
          <p:spPr>
            <a:xfrm>
              <a:off x="3573044" y="5119757"/>
              <a:ext cx="2268855" cy="1449070"/>
            </a:xfrm>
            <a:custGeom>
              <a:avLst/>
              <a:gdLst/>
              <a:ahLst/>
              <a:cxnLst/>
              <a:rect l="l" t="t" r="r" b="b"/>
              <a:pathLst>
                <a:path w="2268854" h="1449070" extrusionOk="0">
                  <a:moveTo>
                    <a:pt x="2088591" y="0"/>
                  </a:moveTo>
                  <a:lnTo>
                    <a:pt x="179997" y="0"/>
                  </a:lnTo>
                  <a:lnTo>
                    <a:pt x="132144" y="6430"/>
                  </a:lnTo>
                  <a:lnTo>
                    <a:pt x="89146" y="24576"/>
                  </a:lnTo>
                  <a:lnTo>
                    <a:pt x="52717" y="52722"/>
                  </a:lnTo>
                  <a:lnTo>
                    <a:pt x="24573" y="89152"/>
                  </a:lnTo>
                  <a:lnTo>
                    <a:pt x="6429" y="132149"/>
                  </a:lnTo>
                  <a:lnTo>
                    <a:pt x="0" y="179997"/>
                  </a:lnTo>
                  <a:lnTo>
                    <a:pt x="0" y="1268552"/>
                  </a:lnTo>
                  <a:lnTo>
                    <a:pt x="6429" y="1316400"/>
                  </a:lnTo>
                  <a:lnTo>
                    <a:pt x="24573" y="1359397"/>
                  </a:lnTo>
                  <a:lnTo>
                    <a:pt x="52717" y="1395826"/>
                  </a:lnTo>
                  <a:lnTo>
                    <a:pt x="89146" y="1423972"/>
                  </a:lnTo>
                  <a:lnTo>
                    <a:pt x="132144" y="1442119"/>
                  </a:lnTo>
                  <a:lnTo>
                    <a:pt x="179997" y="1448549"/>
                  </a:lnTo>
                  <a:lnTo>
                    <a:pt x="2088591" y="1448549"/>
                  </a:lnTo>
                  <a:lnTo>
                    <a:pt x="2136443" y="1442119"/>
                  </a:lnTo>
                  <a:lnTo>
                    <a:pt x="2166346" y="1429499"/>
                  </a:lnTo>
                  <a:lnTo>
                    <a:pt x="179997" y="1429499"/>
                  </a:lnTo>
                  <a:lnTo>
                    <a:pt x="137259" y="1423740"/>
                  </a:lnTo>
                  <a:lnTo>
                    <a:pt x="98826" y="1407493"/>
                  </a:lnTo>
                  <a:lnTo>
                    <a:pt x="66243" y="1382306"/>
                  </a:lnTo>
                  <a:lnTo>
                    <a:pt x="41055" y="1349722"/>
                  </a:lnTo>
                  <a:lnTo>
                    <a:pt x="24808" y="1311289"/>
                  </a:lnTo>
                  <a:lnTo>
                    <a:pt x="19050" y="1268552"/>
                  </a:lnTo>
                  <a:lnTo>
                    <a:pt x="19050" y="179997"/>
                  </a:lnTo>
                  <a:lnTo>
                    <a:pt x="24808" y="137259"/>
                  </a:lnTo>
                  <a:lnTo>
                    <a:pt x="41055" y="98826"/>
                  </a:lnTo>
                  <a:lnTo>
                    <a:pt x="66243" y="66243"/>
                  </a:lnTo>
                  <a:lnTo>
                    <a:pt x="98826" y="41055"/>
                  </a:lnTo>
                  <a:lnTo>
                    <a:pt x="137259" y="24808"/>
                  </a:lnTo>
                  <a:lnTo>
                    <a:pt x="179997" y="19050"/>
                  </a:lnTo>
                  <a:lnTo>
                    <a:pt x="2166346" y="19050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  <a:path w="2268854" h="1449070" extrusionOk="0">
                  <a:moveTo>
                    <a:pt x="2166346" y="19050"/>
                  </a:moveTo>
                  <a:lnTo>
                    <a:pt x="2088591" y="19050"/>
                  </a:lnTo>
                  <a:lnTo>
                    <a:pt x="2131328" y="24808"/>
                  </a:lnTo>
                  <a:lnTo>
                    <a:pt x="2169761" y="41055"/>
                  </a:lnTo>
                  <a:lnTo>
                    <a:pt x="2202345" y="66243"/>
                  </a:lnTo>
                  <a:lnTo>
                    <a:pt x="2227532" y="98826"/>
                  </a:lnTo>
                  <a:lnTo>
                    <a:pt x="2243779" y="137259"/>
                  </a:lnTo>
                  <a:lnTo>
                    <a:pt x="2249538" y="179997"/>
                  </a:lnTo>
                  <a:lnTo>
                    <a:pt x="2249538" y="1268552"/>
                  </a:lnTo>
                  <a:lnTo>
                    <a:pt x="2243779" y="1311289"/>
                  </a:lnTo>
                  <a:lnTo>
                    <a:pt x="2227532" y="1349722"/>
                  </a:lnTo>
                  <a:lnTo>
                    <a:pt x="2202345" y="1382306"/>
                  </a:lnTo>
                  <a:lnTo>
                    <a:pt x="2169761" y="1407493"/>
                  </a:lnTo>
                  <a:lnTo>
                    <a:pt x="2131328" y="1423740"/>
                  </a:lnTo>
                  <a:lnTo>
                    <a:pt x="2088591" y="1429499"/>
                  </a:lnTo>
                  <a:lnTo>
                    <a:pt x="2166346" y="1429499"/>
                  </a:lnTo>
                  <a:lnTo>
                    <a:pt x="2215870" y="1395826"/>
                  </a:lnTo>
                  <a:lnTo>
                    <a:pt x="2244014" y="1359397"/>
                  </a:lnTo>
                  <a:lnTo>
                    <a:pt x="2262159" y="1316400"/>
                  </a:lnTo>
                  <a:lnTo>
                    <a:pt x="2268588" y="126855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66346" y="19050"/>
                  </a:lnTo>
                  <a:close/>
                </a:path>
              </a:pathLst>
            </a:custGeom>
            <a:solidFill>
              <a:srgbClr val="EA979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52" name="Google Shape;452;p14"/>
          <p:cNvGrpSpPr/>
          <p:nvPr/>
        </p:nvGrpSpPr>
        <p:grpSpPr>
          <a:xfrm>
            <a:off x="3573463" y="3484563"/>
            <a:ext cx="2268537" cy="1449387"/>
            <a:chOff x="3573044" y="3485032"/>
            <a:chExt cx="2268855" cy="1449070"/>
          </a:xfrm>
        </p:grpSpPr>
        <p:pic>
          <p:nvPicPr>
            <p:cNvPr id="453" name="Google Shape;453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73056" y="3485032"/>
              <a:ext cx="2268575" cy="1448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4" name="Google Shape;454;p14"/>
            <p:cNvSpPr/>
            <p:nvPr/>
          </p:nvSpPr>
          <p:spPr>
            <a:xfrm>
              <a:off x="3573044" y="3485032"/>
              <a:ext cx="2268855" cy="1449070"/>
            </a:xfrm>
            <a:custGeom>
              <a:avLst/>
              <a:gdLst/>
              <a:ahLst/>
              <a:cxnLst/>
              <a:rect l="l" t="t" r="r" b="b"/>
              <a:pathLst>
                <a:path w="2268854" h="1449070" extrusionOk="0">
                  <a:moveTo>
                    <a:pt x="2088591" y="0"/>
                  </a:moveTo>
                  <a:lnTo>
                    <a:pt x="179997" y="0"/>
                  </a:lnTo>
                  <a:lnTo>
                    <a:pt x="132144" y="6430"/>
                  </a:lnTo>
                  <a:lnTo>
                    <a:pt x="89146" y="24576"/>
                  </a:lnTo>
                  <a:lnTo>
                    <a:pt x="52717" y="52722"/>
                  </a:lnTo>
                  <a:lnTo>
                    <a:pt x="24573" y="89152"/>
                  </a:lnTo>
                  <a:lnTo>
                    <a:pt x="6429" y="132149"/>
                  </a:lnTo>
                  <a:lnTo>
                    <a:pt x="0" y="179997"/>
                  </a:lnTo>
                  <a:lnTo>
                    <a:pt x="0" y="1268552"/>
                  </a:lnTo>
                  <a:lnTo>
                    <a:pt x="6429" y="1316400"/>
                  </a:lnTo>
                  <a:lnTo>
                    <a:pt x="24573" y="1359397"/>
                  </a:lnTo>
                  <a:lnTo>
                    <a:pt x="52717" y="1395826"/>
                  </a:lnTo>
                  <a:lnTo>
                    <a:pt x="89146" y="1423972"/>
                  </a:lnTo>
                  <a:lnTo>
                    <a:pt x="132144" y="1442119"/>
                  </a:lnTo>
                  <a:lnTo>
                    <a:pt x="179997" y="1448549"/>
                  </a:lnTo>
                  <a:lnTo>
                    <a:pt x="2088591" y="1448549"/>
                  </a:lnTo>
                  <a:lnTo>
                    <a:pt x="2136443" y="1442119"/>
                  </a:lnTo>
                  <a:lnTo>
                    <a:pt x="2166346" y="1429499"/>
                  </a:lnTo>
                  <a:lnTo>
                    <a:pt x="179997" y="1429499"/>
                  </a:lnTo>
                  <a:lnTo>
                    <a:pt x="137259" y="1423740"/>
                  </a:lnTo>
                  <a:lnTo>
                    <a:pt x="98826" y="1407493"/>
                  </a:lnTo>
                  <a:lnTo>
                    <a:pt x="66243" y="1382306"/>
                  </a:lnTo>
                  <a:lnTo>
                    <a:pt x="41055" y="1349722"/>
                  </a:lnTo>
                  <a:lnTo>
                    <a:pt x="24808" y="1311289"/>
                  </a:lnTo>
                  <a:lnTo>
                    <a:pt x="19050" y="1268552"/>
                  </a:lnTo>
                  <a:lnTo>
                    <a:pt x="19050" y="179997"/>
                  </a:lnTo>
                  <a:lnTo>
                    <a:pt x="24808" y="137259"/>
                  </a:lnTo>
                  <a:lnTo>
                    <a:pt x="41055" y="98826"/>
                  </a:lnTo>
                  <a:lnTo>
                    <a:pt x="66243" y="66243"/>
                  </a:lnTo>
                  <a:lnTo>
                    <a:pt x="98826" y="41055"/>
                  </a:lnTo>
                  <a:lnTo>
                    <a:pt x="137259" y="24808"/>
                  </a:lnTo>
                  <a:lnTo>
                    <a:pt x="179997" y="19050"/>
                  </a:lnTo>
                  <a:lnTo>
                    <a:pt x="2166346" y="19050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  <a:path w="2268854" h="1449070" extrusionOk="0">
                  <a:moveTo>
                    <a:pt x="2166346" y="19050"/>
                  </a:moveTo>
                  <a:lnTo>
                    <a:pt x="2088591" y="19050"/>
                  </a:lnTo>
                  <a:lnTo>
                    <a:pt x="2131328" y="24808"/>
                  </a:lnTo>
                  <a:lnTo>
                    <a:pt x="2169761" y="41055"/>
                  </a:lnTo>
                  <a:lnTo>
                    <a:pt x="2202345" y="66243"/>
                  </a:lnTo>
                  <a:lnTo>
                    <a:pt x="2227532" y="98826"/>
                  </a:lnTo>
                  <a:lnTo>
                    <a:pt x="2243779" y="137259"/>
                  </a:lnTo>
                  <a:lnTo>
                    <a:pt x="2249538" y="179997"/>
                  </a:lnTo>
                  <a:lnTo>
                    <a:pt x="2249538" y="1268552"/>
                  </a:lnTo>
                  <a:lnTo>
                    <a:pt x="2243779" y="1311289"/>
                  </a:lnTo>
                  <a:lnTo>
                    <a:pt x="2227532" y="1349722"/>
                  </a:lnTo>
                  <a:lnTo>
                    <a:pt x="2202345" y="1382306"/>
                  </a:lnTo>
                  <a:lnTo>
                    <a:pt x="2169761" y="1407493"/>
                  </a:lnTo>
                  <a:lnTo>
                    <a:pt x="2131328" y="1423740"/>
                  </a:lnTo>
                  <a:lnTo>
                    <a:pt x="2088591" y="1429499"/>
                  </a:lnTo>
                  <a:lnTo>
                    <a:pt x="2166346" y="1429499"/>
                  </a:lnTo>
                  <a:lnTo>
                    <a:pt x="2215870" y="1395826"/>
                  </a:lnTo>
                  <a:lnTo>
                    <a:pt x="2244014" y="1359397"/>
                  </a:lnTo>
                  <a:lnTo>
                    <a:pt x="2262159" y="1316400"/>
                  </a:lnTo>
                  <a:lnTo>
                    <a:pt x="2268588" y="126855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66346" y="19050"/>
                  </a:lnTo>
                  <a:close/>
                </a:path>
              </a:pathLst>
            </a:custGeom>
            <a:solidFill>
              <a:srgbClr val="FFE1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55" name="Google Shape;455;p14"/>
          <p:cNvGrpSpPr/>
          <p:nvPr/>
        </p:nvGrpSpPr>
        <p:grpSpPr>
          <a:xfrm>
            <a:off x="3573462" y="1855790"/>
            <a:ext cx="2268540" cy="1449383"/>
            <a:chOff x="3573045" y="1856345"/>
            <a:chExt cx="2268855" cy="1449070"/>
          </a:xfrm>
        </p:grpSpPr>
        <p:pic>
          <p:nvPicPr>
            <p:cNvPr id="456" name="Google Shape;45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73056" y="1856346"/>
              <a:ext cx="2268575" cy="1448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7" name="Google Shape;457;p14"/>
            <p:cNvSpPr/>
            <p:nvPr/>
          </p:nvSpPr>
          <p:spPr>
            <a:xfrm>
              <a:off x="3573045" y="1856345"/>
              <a:ext cx="2268855" cy="1449070"/>
            </a:xfrm>
            <a:custGeom>
              <a:avLst/>
              <a:gdLst/>
              <a:ahLst/>
              <a:cxnLst/>
              <a:rect l="l" t="t" r="r" b="b"/>
              <a:pathLst>
                <a:path w="2268854" h="1449070" extrusionOk="0">
                  <a:moveTo>
                    <a:pt x="2088591" y="1448549"/>
                  </a:moveTo>
                  <a:lnTo>
                    <a:pt x="179997" y="1448549"/>
                  </a:lnTo>
                  <a:lnTo>
                    <a:pt x="132149" y="1442119"/>
                  </a:lnTo>
                  <a:lnTo>
                    <a:pt x="89152" y="1423972"/>
                  </a:lnTo>
                  <a:lnTo>
                    <a:pt x="52722" y="1395826"/>
                  </a:lnTo>
                  <a:lnTo>
                    <a:pt x="24576" y="1359397"/>
                  </a:lnTo>
                  <a:lnTo>
                    <a:pt x="6430" y="1316400"/>
                  </a:lnTo>
                  <a:lnTo>
                    <a:pt x="0" y="1268552"/>
                  </a:lnTo>
                  <a:lnTo>
                    <a:pt x="0" y="179997"/>
                  </a:lnTo>
                  <a:lnTo>
                    <a:pt x="6430" y="132149"/>
                  </a:lnTo>
                  <a:lnTo>
                    <a:pt x="24576" y="89152"/>
                  </a:lnTo>
                  <a:lnTo>
                    <a:pt x="52722" y="52722"/>
                  </a:lnTo>
                  <a:lnTo>
                    <a:pt x="89152" y="24576"/>
                  </a:lnTo>
                  <a:lnTo>
                    <a:pt x="132149" y="6430"/>
                  </a:lnTo>
                  <a:lnTo>
                    <a:pt x="179997" y="0"/>
                  </a:lnTo>
                  <a:lnTo>
                    <a:pt x="2088591" y="0"/>
                  </a:lnTo>
                  <a:lnTo>
                    <a:pt x="2136443" y="6430"/>
                  </a:lnTo>
                  <a:lnTo>
                    <a:pt x="2179441" y="24576"/>
                  </a:lnTo>
                  <a:lnTo>
                    <a:pt x="2215870" y="52722"/>
                  </a:lnTo>
                  <a:lnTo>
                    <a:pt x="2244014" y="89152"/>
                  </a:lnTo>
                  <a:lnTo>
                    <a:pt x="2262159" y="132149"/>
                  </a:lnTo>
                  <a:lnTo>
                    <a:pt x="2268588" y="179997"/>
                  </a:lnTo>
                  <a:lnTo>
                    <a:pt x="2268588" y="1268552"/>
                  </a:lnTo>
                  <a:lnTo>
                    <a:pt x="2262159" y="1316400"/>
                  </a:lnTo>
                  <a:lnTo>
                    <a:pt x="2244014" y="1359397"/>
                  </a:lnTo>
                  <a:lnTo>
                    <a:pt x="2215870" y="1395826"/>
                  </a:lnTo>
                  <a:lnTo>
                    <a:pt x="2179441" y="1423972"/>
                  </a:lnTo>
                  <a:lnTo>
                    <a:pt x="2136443" y="1442119"/>
                  </a:lnTo>
                  <a:lnTo>
                    <a:pt x="2088591" y="1448549"/>
                  </a:lnTo>
                  <a:close/>
                </a:path>
              </a:pathLst>
            </a:custGeom>
            <a:noFill/>
            <a:ln w="19025" cap="flat" cmpd="sng">
              <a:solidFill>
                <a:srgbClr val="00AF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58" name="Google Shape;458;p14"/>
          <p:cNvSpPr/>
          <p:nvPr/>
        </p:nvSpPr>
        <p:spPr>
          <a:xfrm>
            <a:off x="3171825" y="2462213"/>
            <a:ext cx="327025" cy="238125"/>
          </a:xfrm>
          <a:custGeom>
            <a:avLst/>
            <a:gdLst/>
            <a:ahLst/>
            <a:cxnLst/>
            <a:rect l="l" t="t" r="r" b="b"/>
            <a:pathLst>
              <a:path w="327660" h="238125" extrusionOk="0">
                <a:moveTo>
                  <a:pt x="118986" y="0"/>
                </a:moveTo>
                <a:lnTo>
                  <a:pt x="0" y="118999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00AFE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9" name="Google Shape;459;p14"/>
          <p:cNvSpPr/>
          <p:nvPr/>
        </p:nvSpPr>
        <p:spPr>
          <a:xfrm>
            <a:off x="3171825" y="4090988"/>
            <a:ext cx="327025" cy="238125"/>
          </a:xfrm>
          <a:custGeom>
            <a:avLst/>
            <a:gdLst/>
            <a:ahLst/>
            <a:cxnLst/>
            <a:rect l="l" t="t" r="r" b="b"/>
            <a:pathLst>
              <a:path w="327660" h="238125" extrusionOk="0">
                <a:moveTo>
                  <a:pt x="118986" y="0"/>
                </a:moveTo>
                <a:lnTo>
                  <a:pt x="0" y="118999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FFE1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0" name="Google Shape;460;p14"/>
          <p:cNvSpPr/>
          <p:nvPr/>
        </p:nvSpPr>
        <p:spPr>
          <a:xfrm>
            <a:off x="3171825" y="5724525"/>
            <a:ext cx="327025" cy="238125"/>
          </a:xfrm>
          <a:custGeom>
            <a:avLst/>
            <a:gdLst/>
            <a:ahLst/>
            <a:cxnLst/>
            <a:rect l="l" t="t" r="r" b="b"/>
            <a:pathLst>
              <a:path w="327660" h="238125" extrusionOk="0">
                <a:moveTo>
                  <a:pt x="118986" y="0"/>
                </a:moveTo>
                <a:lnTo>
                  <a:pt x="0" y="118998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" name="Google Shape;461;p14"/>
          <p:cNvSpPr/>
          <p:nvPr/>
        </p:nvSpPr>
        <p:spPr>
          <a:xfrm>
            <a:off x="6350000" y="1855788"/>
            <a:ext cx="2268538" cy="1449387"/>
          </a:xfrm>
          <a:custGeom>
            <a:avLst/>
            <a:gdLst/>
            <a:ahLst/>
            <a:cxnLst/>
            <a:rect l="l" t="t" r="r" b="b"/>
            <a:pathLst>
              <a:path w="2268854" h="1449070" extrusionOk="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78491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2" name="Google Shape;462;p14"/>
          <p:cNvSpPr/>
          <p:nvPr/>
        </p:nvSpPr>
        <p:spPr>
          <a:xfrm>
            <a:off x="7923213" y="2170113"/>
            <a:ext cx="420687" cy="808037"/>
          </a:xfrm>
          <a:custGeom>
            <a:avLst/>
            <a:gdLst/>
            <a:ahLst/>
            <a:cxnLst/>
            <a:rect l="l" t="t" r="r" b="b"/>
            <a:pathLst>
              <a:path w="420370" h="808355" extrusionOk="0">
                <a:moveTo>
                  <a:pt x="300266" y="0"/>
                </a:moveTo>
                <a:lnTo>
                  <a:pt x="119392" y="0"/>
                </a:lnTo>
                <a:lnTo>
                  <a:pt x="119392" y="69545"/>
                </a:lnTo>
                <a:lnTo>
                  <a:pt x="300266" y="69545"/>
                </a:lnTo>
                <a:lnTo>
                  <a:pt x="300266" y="0"/>
                </a:lnTo>
                <a:close/>
              </a:path>
              <a:path w="420370" h="808355" extrusionOk="0">
                <a:moveTo>
                  <a:pt x="419823" y="322770"/>
                </a:moveTo>
                <a:lnTo>
                  <a:pt x="412877" y="270205"/>
                </a:lnTo>
                <a:lnTo>
                  <a:pt x="392493" y="222986"/>
                </a:lnTo>
                <a:lnTo>
                  <a:pt x="359308" y="182219"/>
                </a:lnTo>
                <a:lnTo>
                  <a:pt x="301840" y="140017"/>
                </a:lnTo>
                <a:lnTo>
                  <a:pt x="292862" y="129070"/>
                </a:lnTo>
                <a:lnTo>
                  <a:pt x="287299" y="116497"/>
                </a:lnTo>
                <a:lnTo>
                  <a:pt x="285394" y="102692"/>
                </a:lnTo>
                <a:lnTo>
                  <a:pt x="283895" y="102692"/>
                </a:lnTo>
                <a:lnTo>
                  <a:pt x="231660" y="102692"/>
                </a:lnTo>
                <a:lnTo>
                  <a:pt x="231660" y="103136"/>
                </a:lnTo>
                <a:lnTo>
                  <a:pt x="235559" y="130898"/>
                </a:lnTo>
                <a:lnTo>
                  <a:pt x="246557" y="156248"/>
                </a:lnTo>
                <a:lnTo>
                  <a:pt x="264033" y="178168"/>
                </a:lnTo>
                <a:lnTo>
                  <a:pt x="287375" y="195605"/>
                </a:lnTo>
                <a:lnTo>
                  <a:pt x="314820" y="214553"/>
                </a:lnTo>
                <a:lnTo>
                  <a:pt x="340194" y="241363"/>
                </a:lnTo>
                <a:lnTo>
                  <a:pt x="358838" y="277088"/>
                </a:lnTo>
                <a:lnTo>
                  <a:pt x="366090" y="322770"/>
                </a:lnTo>
                <a:lnTo>
                  <a:pt x="366090" y="352094"/>
                </a:lnTo>
                <a:lnTo>
                  <a:pt x="339242" y="385673"/>
                </a:lnTo>
                <a:lnTo>
                  <a:pt x="339255" y="424243"/>
                </a:lnTo>
                <a:lnTo>
                  <a:pt x="366090" y="457911"/>
                </a:lnTo>
                <a:lnTo>
                  <a:pt x="366090" y="754024"/>
                </a:lnTo>
                <a:lnTo>
                  <a:pt x="53746" y="754024"/>
                </a:lnTo>
                <a:lnTo>
                  <a:pt x="53746" y="457911"/>
                </a:lnTo>
                <a:lnTo>
                  <a:pt x="72009" y="435013"/>
                </a:lnTo>
                <a:lnTo>
                  <a:pt x="219710" y="435013"/>
                </a:lnTo>
                <a:lnTo>
                  <a:pt x="193598" y="479259"/>
                </a:lnTo>
                <a:lnTo>
                  <a:pt x="255231" y="479259"/>
                </a:lnTo>
                <a:lnTo>
                  <a:pt x="297230" y="408139"/>
                </a:lnTo>
                <a:lnTo>
                  <a:pt x="255231" y="337007"/>
                </a:lnTo>
                <a:lnTo>
                  <a:pt x="193598" y="337007"/>
                </a:lnTo>
                <a:lnTo>
                  <a:pt x="219710" y="381266"/>
                </a:lnTo>
                <a:lnTo>
                  <a:pt x="77089" y="381266"/>
                </a:lnTo>
                <a:lnTo>
                  <a:pt x="53746" y="352094"/>
                </a:lnTo>
                <a:lnTo>
                  <a:pt x="53746" y="322770"/>
                </a:lnTo>
                <a:lnTo>
                  <a:pt x="60985" y="277088"/>
                </a:lnTo>
                <a:lnTo>
                  <a:pt x="79629" y="241363"/>
                </a:lnTo>
                <a:lnTo>
                  <a:pt x="105003" y="214553"/>
                </a:lnTo>
                <a:lnTo>
                  <a:pt x="132461" y="195605"/>
                </a:lnTo>
                <a:lnTo>
                  <a:pt x="155879" y="178092"/>
                </a:lnTo>
                <a:lnTo>
                  <a:pt x="173393" y="156070"/>
                </a:lnTo>
                <a:lnTo>
                  <a:pt x="184365" y="130568"/>
                </a:lnTo>
                <a:lnTo>
                  <a:pt x="188163" y="102679"/>
                </a:lnTo>
                <a:lnTo>
                  <a:pt x="134429" y="102679"/>
                </a:lnTo>
                <a:lnTo>
                  <a:pt x="132511" y="116497"/>
                </a:lnTo>
                <a:lnTo>
                  <a:pt x="126949" y="129070"/>
                </a:lnTo>
                <a:lnTo>
                  <a:pt x="117983" y="140017"/>
                </a:lnTo>
                <a:lnTo>
                  <a:pt x="60515" y="182219"/>
                </a:lnTo>
                <a:lnTo>
                  <a:pt x="27330" y="222986"/>
                </a:lnTo>
                <a:lnTo>
                  <a:pt x="6934" y="270205"/>
                </a:lnTo>
                <a:lnTo>
                  <a:pt x="0" y="322770"/>
                </a:lnTo>
                <a:lnTo>
                  <a:pt x="0" y="370941"/>
                </a:lnTo>
                <a:lnTo>
                  <a:pt x="26860" y="404495"/>
                </a:lnTo>
                <a:lnTo>
                  <a:pt x="26860" y="405447"/>
                </a:lnTo>
                <a:lnTo>
                  <a:pt x="0" y="439089"/>
                </a:lnTo>
                <a:lnTo>
                  <a:pt x="0" y="773950"/>
                </a:lnTo>
                <a:lnTo>
                  <a:pt x="26974" y="807758"/>
                </a:lnTo>
                <a:lnTo>
                  <a:pt x="392849" y="807758"/>
                </a:lnTo>
                <a:lnTo>
                  <a:pt x="419823" y="773950"/>
                </a:lnTo>
                <a:lnTo>
                  <a:pt x="419823" y="439089"/>
                </a:lnTo>
                <a:lnTo>
                  <a:pt x="392976" y="405447"/>
                </a:lnTo>
                <a:lnTo>
                  <a:pt x="392976" y="404495"/>
                </a:lnTo>
                <a:lnTo>
                  <a:pt x="419823" y="370941"/>
                </a:lnTo>
                <a:lnTo>
                  <a:pt x="419823" y="322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3" name="Google Shape;463;p14"/>
          <p:cNvSpPr/>
          <p:nvPr/>
        </p:nvSpPr>
        <p:spPr>
          <a:xfrm>
            <a:off x="6350000" y="3481388"/>
            <a:ext cx="2268538" cy="1455737"/>
          </a:xfrm>
          <a:custGeom>
            <a:avLst/>
            <a:gdLst/>
            <a:ahLst/>
            <a:cxnLst/>
            <a:rect l="l" t="t" r="r" b="b"/>
            <a:pathLst>
              <a:path w="2268854" h="1454785" extrusionOk="0">
                <a:moveTo>
                  <a:pt x="2088591" y="0"/>
                </a:moveTo>
                <a:lnTo>
                  <a:pt x="179997" y="0"/>
                </a:lnTo>
                <a:lnTo>
                  <a:pt x="132149" y="6429"/>
                </a:lnTo>
                <a:lnTo>
                  <a:pt x="89152" y="24573"/>
                </a:lnTo>
                <a:lnTo>
                  <a:pt x="52722" y="52717"/>
                </a:lnTo>
                <a:lnTo>
                  <a:pt x="24576" y="89146"/>
                </a:lnTo>
                <a:lnTo>
                  <a:pt x="6430" y="132144"/>
                </a:lnTo>
                <a:lnTo>
                  <a:pt x="0" y="179997"/>
                </a:lnTo>
                <a:lnTo>
                  <a:pt x="0" y="1274762"/>
                </a:lnTo>
                <a:lnTo>
                  <a:pt x="6430" y="1322610"/>
                </a:lnTo>
                <a:lnTo>
                  <a:pt x="24576" y="1365607"/>
                </a:lnTo>
                <a:lnTo>
                  <a:pt x="52722" y="1402037"/>
                </a:lnTo>
                <a:lnTo>
                  <a:pt x="89152" y="1430183"/>
                </a:lnTo>
                <a:lnTo>
                  <a:pt x="132149" y="1448329"/>
                </a:lnTo>
                <a:lnTo>
                  <a:pt x="179997" y="1454759"/>
                </a:lnTo>
                <a:lnTo>
                  <a:pt x="2088591" y="1454759"/>
                </a:lnTo>
                <a:lnTo>
                  <a:pt x="2136443" y="1448329"/>
                </a:lnTo>
                <a:lnTo>
                  <a:pt x="2179441" y="1430183"/>
                </a:lnTo>
                <a:lnTo>
                  <a:pt x="2215870" y="1402037"/>
                </a:lnTo>
                <a:lnTo>
                  <a:pt x="2244014" y="1365607"/>
                </a:lnTo>
                <a:lnTo>
                  <a:pt x="2262159" y="1322610"/>
                </a:lnTo>
                <a:lnTo>
                  <a:pt x="2268588" y="1274762"/>
                </a:lnTo>
                <a:lnTo>
                  <a:pt x="2268588" y="179997"/>
                </a:lnTo>
                <a:lnTo>
                  <a:pt x="2262159" y="132144"/>
                </a:lnTo>
                <a:lnTo>
                  <a:pt x="2244014" y="89146"/>
                </a:lnTo>
                <a:lnTo>
                  <a:pt x="2215870" y="52717"/>
                </a:lnTo>
                <a:lnTo>
                  <a:pt x="2179441" y="24573"/>
                </a:lnTo>
                <a:lnTo>
                  <a:pt x="2136443" y="6429"/>
                </a:lnTo>
                <a:lnTo>
                  <a:pt x="2088591" y="0"/>
                </a:lnTo>
                <a:close/>
              </a:path>
            </a:pathLst>
          </a:custGeom>
          <a:solidFill>
            <a:srgbClr val="6DBA4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4" name="Google Shape;464;p14"/>
          <p:cNvSpPr/>
          <p:nvPr/>
        </p:nvSpPr>
        <p:spPr>
          <a:xfrm>
            <a:off x="7993063" y="3813175"/>
            <a:ext cx="392112" cy="779463"/>
          </a:xfrm>
          <a:custGeom>
            <a:avLst/>
            <a:gdLst/>
            <a:ahLst/>
            <a:cxnLst/>
            <a:rect l="l" t="t" r="r" b="b"/>
            <a:pathLst>
              <a:path w="391795" h="779779" extrusionOk="0">
                <a:moveTo>
                  <a:pt x="167132" y="350443"/>
                </a:moveTo>
                <a:lnTo>
                  <a:pt x="141465" y="309245"/>
                </a:lnTo>
                <a:lnTo>
                  <a:pt x="114884" y="331025"/>
                </a:lnTo>
                <a:lnTo>
                  <a:pt x="95631" y="358521"/>
                </a:lnTo>
                <a:lnTo>
                  <a:pt x="83921" y="391299"/>
                </a:lnTo>
                <a:lnTo>
                  <a:pt x="79971" y="428955"/>
                </a:lnTo>
                <a:lnTo>
                  <a:pt x="79971" y="699985"/>
                </a:lnTo>
                <a:lnTo>
                  <a:pt x="128498" y="699985"/>
                </a:lnTo>
                <a:lnTo>
                  <a:pt x="128498" y="428955"/>
                </a:lnTo>
                <a:lnTo>
                  <a:pt x="130873" y="403504"/>
                </a:lnTo>
                <a:lnTo>
                  <a:pt x="138061" y="382028"/>
                </a:lnTo>
                <a:lnTo>
                  <a:pt x="150126" y="364388"/>
                </a:lnTo>
                <a:lnTo>
                  <a:pt x="167132" y="350443"/>
                </a:lnTo>
                <a:close/>
              </a:path>
              <a:path w="391795" h="779779" extrusionOk="0">
                <a:moveTo>
                  <a:pt x="391795" y="604266"/>
                </a:moveTo>
                <a:lnTo>
                  <a:pt x="348996" y="629526"/>
                </a:lnTo>
                <a:lnTo>
                  <a:pt x="348996" y="410870"/>
                </a:lnTo>
                <a:lnTo>
                  <a:pt x="343217" y="364477"/>
                </a:lnTo>
                <a:lnTo>
                  <a:pt x="326542" y="321627"/>
                </a:lnTo>
                <a:lnTo>
                  <a:pt x="299923" y="284111"/>
                </a:lnTo>
                <a:lnTo>
                  <a:pt x="264325" y="253707"/>
                </a:lnTo>
                <a:lnTo>
                  <a:pt x="258064" y="249593"/>
                </a:lnTo>
                <a:lnTo>
                  <a:pt x="254342" y="242557"/>
                </a:lnTo>
                <a:lnTo>
                  <a:pt x="254342" y="51943"/>
                </a:lnTo>
                <a:lnTo>
                  <a:pt x="267855" y="51943"/>
                </a:lnTo>
                <a:lnTo>
                  <a:pt x="267855" y="0"/>
                </a:lnTo>
                <a:lnTo>
                  <a:pt x="83248" y="0"/>
                </a:lnTo>
                <a:lnTo>
                  <a:pt x="83248" y="51943"/>
                </a:lnTo>
                <a:lnTo>
                  <a:pt x="95770" y="51943"/>
                </a:lnTo>
                <a:lnTo>
                  <a:pt x="95770" y="241871"/>
                </a:lnTo>
                <a:lnTo>
                  <a:pt x="91998" y="248932"/>
                </a:lnTo>
                <a:lnTo>
                  <a:pt x="85674" y="253060"/>
                </a:lnTo>
                <a:lnTo>
                  <a:pt x="49644" y="283464"/>
                </a:lnTo>
                <a:lnTo>
                  <a:pt x="22707" y="321106"/>
                </a:lnTo>
                <a:lnTo>
                  <a:pt x="5829" y="364172"/>
                </a:lnTo>
                <a:lnTo>
                  <a:pt x="0" y="410870"/>
                </a:lnTo>
                <a:lnTo>
                  <a:pt x="0" y="753351"/>
                </a:lnTo>
                <a:lnTo>
                  <a:pt x="25984" y="779335"/>
                </a:lnTo>
                <a:lnTo>
                  <a:pt x="323011" y="779335"/>
                </a:lnTo>
                <a:lnTo>
                  <a:pt x="348996" y="753351"/>
                </a:lnTo>
                <a:lnTo>
                  <a:pt x="348996" y="727138"/>
                </a:lnTo>
                <a:lnTo>
                  <a:pt x="297027" y="727138"/>
                </a:lnTo>
                <a:lnTo>
                  <a:pt x="297027" y="727379"/>
                </a:lnTo>
                <a:lnTo>
                  <a:pt x="51955" y="727379"/>
                </a:lnTo>
                <a:lnTo>
                  <a:pt x="51955" y="410870"/>
                </a:lnTo>
                <a:lnTo>
                  <a:pt x="56184" y="377063"/>
                </a:lnTo>
                <a:lnTo>
                  <a:pt x="68402" y="345871"/>
                </a:lnTo>
                <a:lnTo>
                  <a:pt x="87922" y="318630"/>
                </a:lnTo>
                <a:lnTo>
                  <a:pt x="128181" y="284607"/>
                </a:lnTo>
                <a:lnTo>
                  <a:pt x="138772" y="269735"/>
                </a:lnTo>
                <a:lnTo>
                  <a:pt x="145415" y="252679"/>
                </a:lnTo>
                <a:lnTo>
                  <a:pt x="147726" y="234175"/>
                </a:lnTo>
                <a:lnTo>
                  <a:pt x="147726" y="51943"/>
                </a:lnTo>
                <a:lnTo>
                  <a:pt x="202387" y="51943"/>
                </a:lnTo>
                <a:lnTo>
                  <a:pt x="202387" y="234911"/>
                </a:lnTo>
                <a:lnTo>
                  <a:pt x="204647" y="253301"/>
                </a:lnTo>
                <a:lnTo>
                  <a:pt x="211213" y="270268"/>
                </a:lnTo>
                <a:lnTo>
                  <a:pt x="221691" y="285089"/>
                </a:lnTo>
                <a:lnTo>
                  <a:pt x="261480" y="319100"/>
                </a:lnTo>
                <a:lnTo>
                  <a:pt x="280758" y="346265"/>
                </a:lnTo>
                <a:lnTo>
                  <a:pt x="292836" y="377291"/>
                </a:lnTo>
                <a:lnTo>
                  <a:pt x="297027" y="410870"/>
                </a:lnTo>
                <a:lnTo>
                  <a:pt x="297027" y="629526"/>
                </a:lnTo>
                <a:lnTo>
                  <a:pt x="254241" y="604266"/>
                </a:lnTo>
                <a:lnTo>
                  <a:pt x="254241" y="663867"/>
                </a:lnTo>
                <a:lnTo>
                  <a:pt x="323011" y="704469"/>
                </a:lnTo>
                <a:lnTo>
                  <a:pt x="391795" y="663867"/>
                </a:lnTo>
                <a:lnTo>
                  <a:pt x="391795" y="6042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5" name="Google Shape;465;p14"/>
          <p:cNvSpPr/>
          <p:nvPr/>
        </p:nvSpPr>
        <p:spPr>
          <a:xfrm>
            <a:off x="6350000" y="5119688"/>
            <a:ext cx="2268538" cy="1449387"/>
          </a:xfrm>
          <a:custGeom>
            <a:avLst/>
            <a:gdLst/>
            <a:ahLst/>
            <a:cxnLst/>
            <a:rect l="l" t="t" r="r" b="b"/>
            <a:pathLst>
              <a:path w="2268854" h="1449070" extrusionOk="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6" name="Google Shape;466;p14"/>
          <p:cNvSpPr/>
          <p:nvPr/>
        </p:nvSpPr>
        <p:spPr>
          <a:xfrm>
            <a:off x="7799388" y="5475288"/>
            <a:ext cx="601662" cy="708025"/>
          </a:xfrm>
          <a:custGeom>
            <a:avLst/>
            <a:gdLst/>
            <a:ahLst/>
            <a:cxnLst/>
            <a:rect l="l" t="t" r="r" b="b"/>
            <a:pathLst>
              <a:path w="601345" h="709295" extrusionOk="0">
                <a:moveTo>
                  <a:pt x="267322" y="341934"/>
                </a:moveTo>
                <a:lnTo>
                  <a:pt x="193116" y="341934"/>
                </a:lnTo>
                <a:lnTo>
                  <a:pt x="232778" y="211848"/>
                </a:lnTo>
                <a:lnTo>
                  <a:pt x="180822" y="211848"/>
                </a:lnTo>
                <a:lnTo>
                  <a:pt x="125996" y="391629"/>
                </a:lnTo>
                <a:lnTo>
                  <a:pt x="200126" y="391629"/>
                </a:lnTo>
                <a:lnTo>
                  <a:pt x="159258" y="525246"/>
                </a:lnTo>
                <a:lnTo>
                  <a:pt x="211239" y="525246"/>
                </a:lnTo>
                <a:lnTo>
                  <a:pt x="267322" y="341934"/>
                </a:lnTo>
                <a:close/>
              </a:path>
              <a:path w="601345" h="709295" extrusionOk="0">
                <a:moveTo>
                  <a:pt x="273189" y="0"/>
                </a:moveTo>
                <a:lnTo>
                  <a:pt x="120916" y="0"/>
                </a:lnTo>
                <a:lnTo>
                  <a:pt x="120916" y="54508"/>
                </a:lnTo>
                <a:lnTo>
                  <a:pt x="273189" y="54508"/>
                </a:lnTo>
                <a:lnTo>
                  <a:pt x="273189" y="0"/>
                </a:lnTo>
                <a:close/>
              </a:path>
              <a:path w="601345" h="709295" extrusionOk="0">
                <a:moveTo>
                  <a:pt x="349351" y="81699"/>
                </a:moveTo>
                <a:lnTo>
                  <a:pt x="44907" y="81699"/>
                </a:lnTo>
                <a:lnTo>
                  <a:pt x="44907" y="550875"/>
                </a:lnTo>
                <a:lnTo>
                  <a:pt x="0" y="524370"/>
                </a:lnTo>
                <a:lnTo>
                  <a:pt x="0" y="586917"/>
                </a:lnTo>
                <a:lnTo>
                  <a:pt x="72148" y="629513"/>
                </a:lnTo>
                <a:lnTo>
                  <a:pt x="144322" y="586917"/>
                </a:lnTo>
                <a:lnTo>
                  <a:pt x="144322" y="524370"/>
                </a:lnTo>
                <a:lnTo>
                  <a:pt x="99415" y="550875"/>
                </a:lnTo>
                <a:lnTo>
                  <a:pt x="99415" y="136220"/>
                </a:lnTo>
                <a:lnTo>
                  <a:pt x="294817" y="136220"/>
                </a:lnTo>
                <a:lnTo>
                  <a:pt x="294817" y="654418"/>
                </a:lnTo>
                <a:lnTo>
                  <a:pt x="44907" y="654418"/>
                </a:lnTo>
                <a:lnTo>
                  <a:pt x="44907" y="708939"/>
                </a:lnTo>
                <a:lnTo>
                  <a:pt x="349351" y="708939"/>
                </a:lnTo>
                <a:lnTo>
                  <a:pt x="349351" y="81699"/>
                </a:lnTo>
                <a:close/>
              </a:path>
              <a:path w="601345" h="709295" extrusionOk="0">
                <a:moveTo>
                  <a:pt x="519049" y="341934"/>
                </a:moveTo>
                <a:lnTo>
                  <a:pt x="444868" y="341934"/>
                </a:lnTo>
                <a:lnTo>
                  <a:pt x="484505" y="211836"/>
                </a:lnTo>
                <a:lnTo>
                  <a:pt x="432549" y="211836"/>
                </a:lnTo>
                <a:lnTo>
                  <a:pt x="377748" y="391629"/>
                </a:lnTo>
                <a:lnTo>
                  <a:pt x="451866" y="391629"/>
                </a:lnTo>
                <a:lnTo>
                  <a:pt x="410997" y="525233"/>
                </a:lnTo>
                <a:lnTo>
                  <a:pt x="462991" y="525233"/>
                </a:lnTo>
                <a:lnTo>
                  <a:pt x="519049" y="341934"/>
                </a:lnTo>
                <a:close/>
              </a:path>
              <a:path w="601345" h="709295" extrusionOk="0">
                <a:moveTo>
                  <a:pt x="524916" y="0"/>
                </a:moveTo>
                <a:lnTo>
                  <a:pt x="372656" y="0"/>
                </a:lnTo>
                <a:lnTo>
                  <a:pt x="372656" y="54508"/>
                </a:lnTo>
                <a:lnTo>
                  <a:pt x="524916" y="54508"/>
                </a:lnTo>
                <a:lnTo>
                  <a:pt x="524916" y="0"/>
                </a:lnTo>
                <a:close/>
              </a:path>
              <a:path w="601345" h="709295" extrusionOk="0">
                <a:moveTo>
                  <a:pt x="601078" y="81699"/>
                </a:moveTo>
                <a:lnTo>
                  <a:pt x="372668" y="81699"/>
                </a:lnTo>
                <a:lnTo>
                  <a:pt x="372668" y="136309"/>
                </a:lnTo>
                <a:lnTo>
                  <a:pt x="546569" y="136309"/>
                </a:lnTo>
                <a:lnTo>
                  <a:pt x="546569" y="654469"/>
                </a:lnTo>
                <a:lnTo>
                  <a:pt x="372668" y="654469"/>
                </a:lnTo>
                <a:lnTo>
                  <a:pt x="372668" y="709079"/>
                </a:lnTo>
                <a:lnTo>
                  <a:pt x="601078" y="709079"/>
                </a:lnTo>
                <a:lnTo>
                  <a:pt x="601078" y="654469"/>
                </a:lnTo>
                <a:lnTo>
                  <a:pt x="601078" y="136309"/>
                </a:lnTo>
                <a:lnTo>
                  <a:pt x="601078" y="816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67" name="Google Shape;467;p14"/>
          <p:cNvGrpSpPr/>
          <p:nvPr/>
        </p:nvGrpSpPr>
        <p:grpSpPr>
          <a:xfrm>
            <a:off x="9086850" y="1855788"/>
            <a:ext cx="2268538" cy="1449387"/>
            <a:chOff x="9087287" y="1856345"/>
            <a:chExt cx="2268855" cy="1449070"/>
          </a:xfrm>
        </p:grpSpPr>
        <p:pic>
          <p:nvPicPr>
            <p:cNvPr id="468" name="Google Shape;468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95894" y="1856346"/>
              <a:ext cx="2255073" cy="1448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9" name="Google Shape;469;p14"/>
            <p:cNvSpPr/>
            <p:nvPr/>
          </p:nvSpPr>
          <p:spPr>
            <a:xfrm>
              <a:off x="9087287" y="1856345"/>
              <a:ext cx="2268855" cy="1449070"/>
            </a:xfrm>
            <a:custGeom>
              <a:avLst/>
              <a:gdLst/>
              <a:ahLst/>
              <a:cxnLst/>
              <a:rect l="l" t="t" r="r" b="b"/>
              <a:pathLst>
                <a:path w="2268854" h="1449070" extrusionOk="0">
                  <a:moveTo>
                    <a:pt x="2088591" y="0"/>
                  </a:moveTo>
                  <a:lnTo>
                    <a:pt x="179997" y="0"/>
                  </a:lnTo>
                  <a:lnTo>
                    <a:pt x="132144" y="6430"/>
                  </a:lnTo>
                  <a:lnTo>
                    <a:pt x="89146" y="24576"/>
                  </a:lnTo>
                  <a:lnTo>
                    <a:pt x="52717" y="52722"/>
                  </a:lnTo>
                  <a:lnTo>
                    <a:pt x="24573" y="89152"/>
                  </a:lnTo>
                  <a:lnTo>
                    <a:pt x="6429" y="132149"/>
                  </a:lnTo>
                  <a:lnTo>
                    <a:pt x="0" y="179997"/>
                  </a:lnTo>
                  <a:lnTo>
                    <a:pt x="0" y="1268552"/>
                  </a:lnTo>
                  <a:lnTo>
                    <a:pt x="6429" y="1316400"/>
                  </a:lnTo>
                  <a:lnTo>
                    <a:pt x="24573" y="1359397"/>
                  </a:lnTo>
                  <a:lnTo>
                    <a:pt x="52717" y="1395826"/>
                  </a:lnTo>
                  <a:lnTo>
                    <a:pt x="89146" y="1423972"/>
                  </a:lnTo>
                  <a:lnTo>
                    <a:pt x="132144" y="1442119"/>
                  </a:lnTo>
                  <a:lnTo>
                    <a:pt x="179997" y="1448549"/>
                  </a:lnTo>
                  <a:lnTo>
                    <a:pt x="2088591" y="1448549"/>
                  </a:lnTo>
                  <a:lnTo>
                    <a:pt x="2136443" y="1442119"/>
                  </a:lnTo>
                  <a:lnTo>
                    <a:pt x="2166346" y="1429499"/>
                  </a:lnTo>
                  <a:lnTo>
                    <a:pt x="179997" y="1429499"/>
                  </a:lnTo>
                  <a:lnTo>
                    <a:pt x="137259" y="1423740"/>
                  </a:lnTo>
                  <a:lnTo>
                    <a:pt x="98826" y="1407493"/>
                  </a:lnTo>
                  <a:lnTo>
                    <a:pt x="66243" y="1382306"/>
                  </a:lnTo>
                  <a:lnTo>
                    <a:pt x="41055" y="1349722"/>
                  </a:lnTo>
                  <a:lnTo>
                    <a:pt x="24808" y="1311289"/>
                  </a:lnTo>
                  <a:lnTo>
                    <a:pt x="19050" y="1268552"/>
                  </a:lnTo>
                  <a:lnTo>
                    <a:pt x="19050" y="179997"/>
                  </a:lnTo>
                  <a:lnTo>
                    <a:pt x="24808" y="137259"/>
                  </a:lnTo>
                  <a:lnTo>
                    <a:pt x="41055" y="98826"/>
                  </a:lnTo>
                  <a:lnTo>
                    <a:pt x="66243" y="66243"/>
                  </a:lnTo>
                  <a:lnTo>
                    <a:pt x="98826" y="41055"/>
                  </a:lnTo>
                  <a:lnTo>
                    <a:pt x="137259" y="24808"/>
                  </a:lnTo>
                  <a:lnTo>
                    <a:pt x="179997" y="19050"/>
                  </a:lnTo>
                  <a:lnTo>
                    <a:pt x="2166346" y="19050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  <a:path w="2268854" h="1449070" extrusionOk="0">
                  <a:moveTo>
                    <a:pt x="2166346" y="19050"/>
                  </a:moveTo>
                  <a:lnTo>
                    <a:pt x="2088591" y="19050"/>
                  </a:lnTo>
                  <a:lnTo>
                    <a:pt x="2131328" y="24808"/>
                  </a:lnTo>
                  <a:lnTo>
                    <a:pt x="2169761" y="41055"/>
                  </a:lnTo>
                  <a:lnTo>
                    <a:pt x="2202345" y="66243"/>
                  </a:lnTo>
                  <a:lnTo>
                    <a:pt x="2227532" y="98826"/>
                  </a:lnTo>
                  <a:lnTo>
                    <a:pt x="2243779" y="137259"/>
                  </a:lnTo>
                  <a:lnTo>
                    <a:pt x="2249538" y="179997"/>
                  </a:lnTo>
                  <a:lnTo>
                    <a:pt x="2249538" y="1268552"/>
                  </a:lnTo>
                  <a:lnTo>
                    <a:pt x="2243779" y="1311289"/>
                  </a:lnTo>
                  <a:lnTo>
                    <a:pt x="2227532" y="1349722"/>
                  </a:lnTo>
                  <a:lnTo>
                    <a:pt x="2202345" y="1382306"/>
                  </a:lnTo>
                  <a:lnTo>
                    <a:pt x="2169761" y="1407493"/>
                  </a:lnTo>
                  <a:lnTo>
                    <a:pt x="2131328" y="1423740"/>
                  </a:lnTo>
                  <a:lnTo>
                    <a:pt x="2088591" y="1429499"/>
                  </a:lnTo>
                  <a:lnTo>
                    <a:pt x="2166346" y="1429499"/>
                  </a:lnTo>
                  <a:lnTo>
                    <a:pt x="2215870" y="1395826"/>
                  </a:lnTo>
                  <a:lnTo>
                    <a:pt x="2244014" y="1359397"/>
                  </a:lnTo>
                  <a:lnTo>
                    <a:pt x="2262159" y="1316400"/>
                  </a:lnTo>
                  <a:lnTo>
                    <a:pt x="2268588" y="126855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66346" y="19050"/>
                  </a:lnTo>
                  <a:close/>
                </a:path>
              </a:pathLst>
            </a:custGeom>
            <a:solidFill>
              <a:srgbClr val="78491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70" name="Google Shape;470;p14"/>
          <p:cNvGrpSpPr/>
          <p:nvPr/>
        </p:nvGrpSpPr>
        <p:grpSpPr>
          <a:xfrm>
            <a:off x="9086850" y="5119688"/>
            <a:ext cx="2268538" cy="1449387"/>
            <a:chOff x="9087287" y="5119757"/>
            <a:chExt cx="2268855" cy="1449070"/>
          </a:xfrm>
        </p:grpSpPr>
        <p:pic>
          <p:nvPicPr>
            <p:cNvPr id="471" name="Google Shape;471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092421" y="5119763"/>
              <a:ext cx="2258546" cy="14485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2" name="Google Shape;472;p14"/>
            <p:cNvSpPr/>
            <p:nvPr/>
          </p:nvSpPr>
          <p:spPr>
            <a:xfrm>
              <a:off x="9087287" y="5119757"/>
              <a:ext cx="2268855" cy="1449070"/>
            </a:xfrm>
            <a:custGeom>
              <a:avLst/>
              <a:gdLst/>
              <a:ahLst/>
              <a:cxnLst/>
              <a:rect l="l" t="t" r="r" b="b"/>
              <a:pathLst>
                <a:path w="2268854" h="1449070" extrusionOk="0">
                  <a:moveTo>
                    <a:pt x="2088591" y="0"/>
                  </a:moveTo>
                  <a:lnTo>
                    <a:pt x="179997" y="0"/>
                  </a:lnTo>
                  <a:lnTo>
                    <a:pt x="132144" y="6430"/>
                  </a:lnTo>
                  <a:lnTo>
                    <a:pt x="89146" y="24576"/>
                  </a:lnTo>
                  <a:lnTo>
                    <a:pt x="52717" y="52722"/>
                  </a:lnTo>
                  <a:lnTo>
                    <a:pt x="24573" y="89152"/>
                  </a:lnTo>
                  <a:lnTo>
                    <a:pt x="6429" y="132149"/>
                  </a:lnTo>
                  <a:lnTo>
                    <a:pt x="0" y="179997"/>
                  </a:lnTo>
                  <a:lnTo>
                    <a:pt x="0" y="1268552"/>
                  </a:lnTo>
                  <a:lnTo>
                    <a:pt x="6429" y="1316400"/>
                  </a:lnTo>
                  <a:lnTo>
                    <a:pt x="24573" y="1359397"/>
                  </a:lnTo>
                  <a:lnTo>
                    <a:pt x="52717" y="1395826"/>
                  </a:lnTo>
                  <a:lnTo>
                    <a:pt x="89146" y="1423972"/>
                  </a:lnTo>
                  <a:lnTo>
                    <a:pt x="132144" y="1442119"/>
                  </a:lnTo>
                  <a:lnTo>
                    <a:pt x="179997" y="1448549"/>
                  </a:lnTo>
                  <a:lnTo>
                    <a:pt x="2088591" y="1448549"/>
                  </a:lnTo>
                  <a:lnTo>
                    <a:pt x="2136443" y="1442119"/>
                  </a:lnTo>
                  <a:lnTo>
                    <a:pt x="2166346" y="1429499"/>
                  </a:lnTo>
                  <a:lnTo>
                    <a:pt x="179997" y="1429499"/>
                  </a:lnTo>
                  <a:lnTo>
                    <a:pt x="137259" y="1423740"/>
                  </a:lnTo>
                  <a:lnTo>
                    <a:pt x="98826" y="1407493"/>
                  </a:lnTo>
                  <a:lnTo>
                    <a:pt x="66243" y="1382306"/>
                  </a:lnTo>
                  <a:lnTo>
                    <a:pt x="41055" y="1349722"/>
                  </a:lnTo>
                  <a:lnTo>
                    <a:pt x="24808" y="1311289"/>
                  </a:lnTo>
                  <a:lnTo>
                    <a:pt x="19050" y="1268552"/>
                  </a:lnTo>
                  <a:lnTo>
                    <a:pt x="19050" y="179997"/>
                  </a:lnTo>
                  <a:lnTo>
                    <a:pt x="24808" y="137259"/>
                  </a:lnTo>
                  <a:lnTo>
                    <a:pt x="41055" y="98826"/>
                  </a:lnTo>
                  <a:lnTo>
                    <a:pt x="66243" y="66243"/>
                  </a:lnTo>
                  <a:lnTo>
                    <a:pt x="98826" y="41055"/>
                  </a:lnTo>
                  <a:lnTo>
                    <a:pt x="137259" y="24808"/>
                  </a:lnTo>
                  <a:lnTo>
                    <a:pt x="179997" y="19050"/>
                  </a:lnTo>
                  <a:lnTo>
                    <a:pt x="2166346" y="19050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  <a:path w="2268854" h="1449070" extrusionOk="0">
                  <a:moveTo>
                    <a:pt x="2166346" y="19050"/>
                  </a:moveTo>
                  <a:lnTo>
                    <a:pt x="2088591" y="19050"/>
                  </a:lnTo>
                  <a:lnTo>
                    <a:pt x="2131328" y="24808"/>
                  </a:lnTo>
                  <a:lnTo>
                    <a:pt x="2169761" y="41055"/>
                  </a:lnTo>
                  <a:lnTo>
                    <a:pt x="2202345" y="66243"/>
                  </a:lnTo>
                  <a:lnTo>
                    <a:pt x="2227532" y="98826"/>
                  </a:lnTo>
                  <a:lnTo>
                    <a:pt x="2243779" y="137259"/>
                  </a:lnTo>
                  <a:lnTo>
                    <a:pt x="2249538" y="179997"/>
                  </a:lnTo>
                  <a:lnTo>
                    <a:pt x="2249538" y="1268552"/>
                  </a:lnTo>
                  <a:lnTo>
                    <a:pt x="2243779" y="1311289"/>
                  </a:lnTo>
                  <a:lnTo>
                    <a:pt x="2227532" y="1349722"/>
                  </a:lnTo>
                  <a:lnTo>
                    <a:pt x="2202345" y="1382306"/>
                  </a:lnTo>
                  <a:lnTo>
                    <a:pt x="2169761" y="1407493"/>
                  </a:lnTo>
                  <a:lnTo>
                    <a:pt x="2131328" y="1423740"/>
                  </a:lnTo>
                  <a:lnTo>
                    <a:pt x="2088591" y="1429499"/>
                  </a:lnTo>
                  <a:lnTo>
                    <a:pt x="2166346" y="1429499"/>
                  </a:lnTo>
                  <a:lnTo>
                    <a:pt x="2215870" y="1395826"/>
                  </a:lnTo>
                  <a:lnTo>
                    <a:pt x="2244014" y="1359397"/>
                  </a:lnTo>
                  <a:lnTo>
                    <a:pt x="2262159" y="1316400"/>
                  </a:lnTo>
                  <a:lnTo>
                    <a:pt x="2268588" y="126855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66346" y="19050"/>
                  </a:lnTo>
                  <a:close/>
                </a:path>
              </a:pathLst>
            </a:custGeom>
            <a:solidFill>
              <a:srgbClr val="EA979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73" name="Google Shape;473;p14"/>
          <p:cNvGrpSpPr/>
          <p:nvPr/>
        </p:nvGrpSpPr>
        <p:grpSpPr>
          <a:xfrm>
            <a:off x="9086850" y="3481388"/>
            <a:ext cx="2268538" cy="1455741"/>
            <a:chOff x="9087287" y="3481920"/>
            <a:chExt cx="2268855" cy="1454789"/>
          </a:xfrm>
        </p:grpSpPr>
        <p:pic>
          <p:nvPicPr>
            <p:cNvPr id="474" name="Google Shape;474;p1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087294" y="3481920"/>
              <a:ext cx="2268585" cy="14547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5" name="Google Shape;475;p14"/>
            <p:cNvSpPr/>
            <p:nvPr/>
          </p:nvSpPr>
          <p:spPr>
            <a:xfrm>
              <a:off x="9087287" y="3481924"/>
              <a:ext cx="2268855" cy="1454785"/>
            </a:xfrm>
            <a:custGeom>
              <a:avLst/>
              <a:gdLst/>
              <a:ahLst/>
              <a:cxnLst/>
              <a:rect l="l" t="t" r="r" b="b"/>
              <a:pathLst>
                <a:path w="2268854" h="1454785" extrusionOk="0">
                  <a:moveTo>
                    <a:pt x="2088591" y="0"/>
                  </a:moveTo>
                  <a:lnTo>
                    <a:pt x="179997" y="0"/>
                  </a:lnTo>
                  <a:lnTo>
                    <a:pt x="132144" y="6430"/>
                  </a:lnTo>
                  <a:lnTo>
                    <a:pt x="89146" y="24576"/>
                  </a:lnTo>
                  <a:lnTo>
                    <a:pt x="52717" y="52722"/>
                  </a:lnTo>
                  <a:lnTo>
                    <a:pt x="24573" y="89152"/>
                  </a:lnTo>
                  <a:lnTo>
                    <a:pt x="6429" y="132149"/>
                  </a:lnTo>
                  <a:lnTo>
                    <a:pt x="0" y="179997"/>
                  </a:lnTo>
                  <a:lnTo>
                    <a:pt x="0" y="1274762"/>
                  </a:lnTo>
                  <a:lnTo>
                    <a:pt x="6429" y="1322614"/>
                  </a:lnTo>
                  <a:lnTo>
                    <a:pt x="24573" y="1365613"/>
                  </a:lnTo>
                  <a:lnTo>
                    <a:pt x="52717" y="1402041"/>
                  </a:lnTo>
                  <a:lnTo>
                    <a:pt x="89146" y="1430186"/>
                  </a:lnTo>
                  <a:lnTo>
                    <a:pt x="132144" y="1448330"/>
                  </a:lnTo>
                  <a:lnTo>
                    <a:pt x="179997" y="1454759"/>
                  </a:lnTo>
                  <a:lnTo>
                    <a:pt x="2088591" y="1454759"/>
                  </a:lnTo>
                  <a:lnTo>
                    <a:pt x="2136443" y="1448330"/>
                  </a:lnTo>
                  <a:lnTo>
                    <a:pt x="2166352" y="1435709"/>
                  </a:lnTo>
                  <a:lnTo>
                    <a:pt x="179997" y="1435709"/>
                  </a:lnTo>
                  <a:lnTo>
                    <a:pt x="137259" y="1429950"/>
                  </a:lnTo>
                  <a:lnTo>
                    <a:pt x="98826" y="1413704"/>
                  </a:lnTo>
                  <a:lnTo>
                    <a:pt x="66243" y="1388516"/>
                  </a:lnTo>
                  <a:lnTo>
                    <a:pt x="41055" y="1355932"/>
                  </a:lnTo>
                  <a:lnTo>
                    <a:pt x="24808" y="1317499"/>
                  </a:lnTo>
                  <a:lnTo>
                    <a:pt x="19050" y="1274762"/>
                  </a:lnTo>
                  <a:lnTo>
                    <a:pt x="19050" y="179997"/>
                  </a:lnTo>
                  <a:lnTo>
                    <a:pt x="24808" y="137259"/>
                  </a:lnTo>
                  <a:lnTo>
                    <a:pt x="41055" y="98826"/>
                  </a:lnTo>
                  <a:lnTo>
                    <a:pt x="66243" y="66243"/>
                  </a:lnTo>
                  <a:lnTo>
                    <a:pt x="98826" y="41055"/>
                  </a:lnTo>
                  <a:lnTo>
                    <a:pt x="137259" y="24808"/>
                  </a:lnTo>
                  <a:lnTo>
                    <a:pt x="179997" y="19050"/>
                  </a:lnTo>
                  <a:lnTo>
                    <a:pt x="2166346" y="19050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  <a:path w="2268854" h="1454785" extrusionOk="0">
                  <a:moveTo>
                    <a:pt x="2166346" y="19050"/>
                  </a:moveTo>
                  <a:lnTo>
                    <a:pt x="2088591" y="19050"/>
                  </a:lnTo>
                  <a:lnTo>
                    <a:pt x="2131328" y="24808"/>
                  </a:lnTo>
                  <a:lnTo>
                    <a:pt x="2169761" y="41055"/>
                  </a:lnTo>
                  <a:lnTo>
                    <a:pt x="2202345" y="66243"/>
                  </a:lnTo>
                  <a:lnTo>
                    <a:pt x="2227532" y="98826"/>
                  </a:lnTo>
                  <a:lnTo>
                    <a:pt x="2243779" y="137259"/>
                  </a:lnTo>
                  <a:lnTo>
                    <a:pt x="2249538" y="179997"/>
                  </a:lnTo>
                  <a:lnTo>
                    <a:pt x="2249538" y="1274762"/>
                  </a:lnTo>
                  <a:lnTo>
                    <a:pt x="2243779" y="1317499"/>
                  </a:lnTo>
                  <a:lnTo>
                    <a:pt x="2227532" y="1355932"/>
                  </a:lnTo>
                  <a:lnTo>
                    <a:pt x="2202345" y="1388516"/>
                  </a:lnTo>
                  <a:lnTo>
                    <a:pt x="2169761" y="1413704"/>
                  </a:lnTo>
                  <a:lnTo>
                    <a:pt x="2131328" y="1429950"/>
                  </a:lnTo>
                  <a:lnTo>
                    <a:pt x="2088591" y="1435709"/>
                  </a:lnTo>
                  <a:lnTo>
                    <a:pt x="2166352" y="1435709"/>
                  </a:lnTo>
                  <a:lnTo>
                    <a:pt x="2215870" y="1402041"/>
                  </a:lnTo>
                  <a:lnTo>
                    <a:pt x="2244014" y="1365613"/>
                  </a:lnTo>
                  <a:lnTo>
                    <a:pt x="2262159" y="1322614"/>
                  </a:lnTo>
                  <a:lnTo>
                    <a:pt x="2268588" y="127476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66346" y="19050"/>
                  </a:lnTo>
                  <a:close/>
                </a:path>
              </a:pathLst>
            </a:custGeom>
            <a:solidFill>
              <a:srgbClr val="6DBA4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76" name="Google Shape;476;p14"/>
          <p:cNvSpPr/>
          <p:nvPr/>
        </p:nvSpPr>
        <p:spPr>
          <a:xfrm>
            <a:off x="8694738" y="2462213"/>
            <a:ext cx="328612" cy="238125"/>
          </a:xfrm>
          <a:custGeom>
            <a:avLst/>
            <a:gdLst/>
            <a:ahLst/>
            <a:cxnLst/>
            <a:rect l="l" t="t" r="r" b="b"/>
            <a:pathLst>
              <a:path w="327659" h="238125" extrusionOk="0">
                <a:moveTo>
                  <a:pt x="118986" y="0"/>
                </a:moveTo>
                <a:lnTo>
                  <a:pt x="0" y="118999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78491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7" name="Google Shape;477;p14"/>
          <p:cNvSpPr/>
          <p:nvPr/>
        </p:nvSpPr>
        <p:spPr>
          <a:xfrm>
            <a:off x="8694738" y="4090988"/>
            <a:ext cx="328612" cy="238125"/>
          </a:xfrm>
          <a:custGeom>
            <a:avLst/>
            <a:gdLst/>
            <a:ahLst/>
            <a:cxnLst/>
            <a:rect l="l" t="t" r="r" b="b"/>
            <a:pathLst>
              <a:path w="327659" h="238125" extrusionOk="0">
                <a:moveTo>
                  <a:pt x="118986" y="0"/>
                </a:moveTo>
                <a:lnTo>
                  <a:pt x="0" y="118999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6DBA4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8" name="Google Shape;478;p14"/>
          <p:cNvSpPr/>
          <p:nvPr/>
        </p:nvSpPr>
        <p:spPr>
          <a:xfrm>
            <a:off x="8694738" y="5724525"/>
            <a:ext cx="328612" cy="238125"/>
          </a:xfrm>
          <a:custGeom>
            <a:avLst/>
            <a:gdLst/>
            <a:ahLst/>
            <a:cxnLst/>
            <a:rect l="l" t="t" r="r" b="b"/>
            <a:pathLst>
              <a:path w="327659" h="238125" extrusionOk="0">
                <a:moveTo>
                  <a:pt x="118986" y="0"/>
                </a:moveTo>
                <a:lnTo>
                  <a:pt x="0" y="118998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9" name="Google Shape;479;p14"/>
          <p:cNvSpPr txBox="1"/>
          <p:nvPr/>
        </p:nvSpPr>
        <p:spPr>
          <a:xfrm>
            <a:off x="1037691" y="5413801"/>
            <a:ext cx="14978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Fluorescent Lamps &amp; Tubes</a:t>
            </a:r>
            <a:endParaRPr>
              <a:latin typeface="+mn-lt"/>
            </a:endParaRPr>
          </a:p>
        </p:txBody>
      </p:sp>
      <p:sp>
        <p:nvSpPr>
          <p:cNvPr id="480" name="Google Shape;480;p14"/>
          <p:cNvSpPr txBox="1"/>
          <p:nvPr/>
        </p:nvSpPr>
        <p:spPr>
          <a:xfrm>
            <a:off x="1082672" y="2404629"/>
            <a:ext cx="1089873" cy="440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Paper</a:t>
            </a:r>
            <a:endParaRPr sz="2000" b="1" dirty="0">
              <a:solidFill>
                <a:srgbClr val="FFFFFF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1" name="Google Shape;481;p14"/>
          <p:cNvSpPr txBox="1"/>
          <p:nvPr/>
        </p:nvSpPr>
        <p:spPr>
          <a:xfrm>
            <a:off x="1082672" y="4044563"/>
            <a:ext cx="933189" cy="43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6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95757"/>
                </a:solidFill>
                <a:latin typeface="+mn-lt"/>
                <a:ea typeface="Times New Roman"/>
                <a:cs typeface="Times New Roman"/>
                <a:sym typeface="Times New Roman"/>
              </a:rPr>
              <a:t>Metals</a:t>
            </a:r>
            <a:endParaRPr>
              <a:latin typeface="+mn-lt"/>
            </a:endParaRPr>
          </a:p>
        </p:txBody>
      </p:sp>
      <p:sp>
        <p:nvSpPr>
          <p:cNvPr id="482" name="Google Shape;482;p14"/>
          <p:cNvSpPr txBox="1"/>
          <p:nvPr/>
        </p:nvSpPr>
        <p:spPr>
          <a:xfrm>
            <a:off x="6477260" y="2390202"/>
            <a:ext cx="1506008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Plastics</a:t>
            </a:r>
            <a:endParaRPr>
              <a:latin typeface="+mn-lt"/>
            </a:endParaRPr>
          </a:p>
        </p:txBody>
      </p:sp>
      <p:sp>
        <p:nvSpPr>
          <p:cNvPr id="483" name="Google Shape;483;p14"/>
          <p:cNvSpPr txBox="1"/>
          <p:nvPr/>
        </p:nvSpPr>
        <p:spPr>
          <a:xfrm>
            <a:off x="6477260" y="4150362"/>
            <a:ext cx="1518449" cy="26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Glass Bottles</a:t>
            </a:r>
            <a:endParaRPr>
              <a:latin typeface="+mn-lt"/>
            </a:endParaRPr>
          </a:p>
        </p:txBody>
      </p:sp>
      <p:sp>
        <p:nvSpPr>
          <p:cNvPr id="484" name="Google Shape;484;p14"/>
          <p:cNvSpPr txBox="1"/>
          <p:nvPr/>
        </p:nvSpPr>
        <p:spPr>
          <a:xfrm>
            <a:off x="6477260" y="5642688"/>
            <a:ext cx="150001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Rechargeable</a:t>
            </a:r>
            <a:endParaRPr sz="1600" dirty="0">
              <a:latin typeface="+mn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Batteries</a:t>
            </a:r>
            <a:endParaRPr sz="1600" dirty="0">
              <a:latin typeface="+mn-lt"/>
            </a:endParaRPr>
          </a:p>
        </p:txBody>
      </p:sp>
      <p:sp>
        <p:nvSpPr>
          <p:cNvPr id="494" name="Google Shape;494;p14"/>
          <p:cNvSpPr txBox="1"/>
          <p:nvPr/>
        </p:nvSpPr>
        <p:spPr>
          <a:xfrm>
            <a:off x="260822" y="1002771"/>
            <a:ext cx="11537006" cy="5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3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Common recyclables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5"/>
          <p:cNvSpPr/>
          <p:nvPr/>
        </p:nvSpPr>
        <p:spPr>
          <a:xfrm>
            <a:off x="836613" y="2613025"/>
            <a:ext cx="2268537" cy="1449388"/>
          </a:xfrm>
          <a:custGeom>
            <a:avLst/>
            <a:gdLst/>
            <a:ahLst/>
            <a:cxnLst/>
            <a:rect l="l" t="t" r="r" b="b"/>
            <a:pathLst>
              <a:path w="2268855" h="1449070" extrusionOk="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0" name="Google Shape;500;p15"/>
          <p:cNvSpPr/>
          <p:nvPr/>
        </p:nvSpPr>
        <p:spPr>
          <a:xfrm>
            <a:off x="2236788" y="2949575"/>
            <a:ext cx="657225" cy="744538"/>
          </a:xfrm>
          <a:custGeom>
            <a:avLst/>
            <a:gdLst/>
            <a:ahLst/>
            <a:cxnLst/>
            <a:rect l="l" t="t" r="r" b="b"/>
            <a:pathLst>
              <a:path w="658494" h="744854" extrusionOk="0">
                <a:moveTo>
                  <a:pt x="388569" y="654011"/>
                </a:moveTo>
                <a:lnTo>
                  <a:pt x="330898" y="654011"/>
                </a:lnTo>
                <a:lnTo>
                  <a:pt x="334859" y="669962"/>
                </a:lnTo>
                <a:lnTo>
                  <a:pt x="360349" y="711987"/>
                </a:lnTo>
                <a:lnTo>
                  <a:pt x="395731" y="736112"/>
                </a:lnTo>
                <a:lnTo>
                  <a:pt x="437781" y="744512"/>
                </a:lnTo>
                <a:lnTo>
                  <a:pt x="472896" y="738642"/>
                </a:lnTo>
                <a:lnTo>
                  <a:pt x="503559" y="722204"/>
                </a:lnTo>
                <a:lnTo>
                  <a:pt x="527476" y="696956"/>
                </a:lnTo>
                <a:lnTo>
                  <a:pt x="531333" y="688581"/>
                </a:lnTo>
                <a:lnTo>
                  <a:pt x="437781" y="688581"/>
                </a:lnTo>
                <a:lnTo>
                  <a:pt x="427318" y="687553"/>
                </a:lnTo>
                <a:lnTo>
                  <a:pt x="391134" y="660971"/>
                </a:lnTo>
                <a:lnTo>
                  <a:pt x="388569" y="654011"/>
                </a:lnTo>
                <a:close/>
              </a:path>
              <a:path w="658494" h="744854" extrusionOk="0">
                <a:moveTo>
                  <a:pt x="653033" y="403593"/>
                </a:moveTo>
                <a:lnTo>
                  <a:pt x="612298" y="410372"/>
                </a:lnTo>
                <a:lnTo>
                  <a:pt x="576556" y="429379"/>
                </a:lnTo>
                <a:lnTo>
                  <a:pt x="548483" y="458612"/>
                </a:lnTo>
                <a:lnTo>
                  <a:pt x="530758" y="496074"/>
                </a:lnTo>
                <a:lnTo>
                  <a:pt x="488416" y="649884"/>
                </a:lnTo>
                <a:lnTo>
                  <a:pt x="481215" y="665548"/>
                </a:lnTo>
                <a:lnTo>
                  <a:pt x="469633" y="677781"/>
                </a:lnTo>
                <a:lnTo>
                  <a:pt x="454783" y="685740"/>
                </a:lnTo>
                <a:lnTo>
                  <a:pt x="437781" y="688581"/>
                </a:lnTo>
                <a:lnTo>
                  <a:pt x="531333" y="688581"/>
                </a:lnTo>
                <a:lnTo>
                  <a:pt x="542353" y="664654"/>
                </a:lnTo>
                <a:lnTo>
                  <a:pt x="584593" y="511162"/>
                </a:lnTo>
                <a:lnTo>
                  <a:pt x="594507" y="490269"/>
                </a:lnTo>
                <a:lnTo>
                  <a:pt x="610217" y="473948"/>
                </a:lnTo>
                <a:lnTo>
                  <a:pt x="630226" y="463327"/>
                </a:lnTo>
                <a:lnTo>
                  <a:pt x="653033" y="459536"/>
                </a:lnTo>
                <a:lnTo>
                  <a:pt x="653033" y="403593"/>
                </a:lnTo>
                <a:close/>
              </a:path>
              <a:path w="658494" h="744854" extrusionOk="0">
                <a:moveTo>
                  <a:pt x="581563" y="384556"/>
                </a:moveTo>
                <a:lnTo>
                  <a:pt x="138633" y="384556"/>
                </a:lnTo>
                <a:lnTo>
                  <a:pt x="171936" y="390383"/>
                </a:lnTo>
                <a:lnTo>
                  <a:pt x="209710" y="396565"/>
                </a:lnTo>
                <a:lnTo>
                  <a:pt x="291388" y="409041"/>
                </a:lnTo>
                <a:lnTo>
                  <a:pt x="229628" y="654011"/>
                </a:lnTo>
                <a:lnTo>
                  <a:pt x="444601" y="654011"/>
                </a:lnTo>
                <a:lnTo>
                  <a:pt x="458704" y="598068"/>
                </a:lnTo>
                <a:lnTo>
                  <a:pt x="301409" y="598068"/>
                </a:lnTo>
                <a:lnTo>
                  <a:pt x="347040" y="417042"/>
                </a:lnTo>
                <a:lnTo>
                  <a:pt x="521374" y="417042"/>
                </a:lnTo>
                <a:lnTo>
                  <a:pt x="545051" y="408244"/>
                </a:lnTo>
                <a:lnTo>
                  <a:pt x="581563" y="384556"/>
                </a:lnTo>
                <a:close/>
              </a:path>
              <a:path w="658494" h="744854" extrusionOk="0">
                <a:moveTo>
                  <a:pt x="521374" y="417042"/>
                </a:moveTo>
                <a:lnTo>
                  <a:pt x="347040" y="417042"/>
                </a:lnTo>
                <a:lnTo>
                  <a:pt x="427334" y="427715"/>
                </a:lnTo>
                <a:lnTo>
                  <a:pt x="443509" y="429564"/>
                </a:lnTo>
                <a:lnTo>
                  <a:pt x="401040" y="598068"/>
                </a:lnTo>
                <a:lnTo>
                  <a:pt x="458704" y="598068"/>
                </a:lnTo>
                <a:lnTo>
                  <a:pt x="502577" y="424027"/>
                </a:lnTo>
                <a:lnTo>
                  <a:pt x="521374" y="417042"/>
                </a:lnTo>
                <a:close/>
              </a:path>
              <a:path w="658494" h="744854" extrusionOk="0">
                <a:moveTo>
                  <a:pt x="140703" y="66103"/>
                </a:moveTo>
                <a:lnTo>
                  <a:pt x="0" y="67919"/>
                </a:lnTo>
                <a:lnTo>
                  <a:pt x="0" y="385686"/>
                </a:lnTo>
                <a:lnTo>
                  <a:pt x="581563" y="384556"/>
                </a:lnTo>
                <a:lnTo>
                  <a:pt x="582515" y="383938"/>
                </a:lnTo>
                <a:lnTo>
                  <a:pt x="591926" y="374408"/>
                </a:lnTo>
                <a:lnTo>
                  <a:pt x="453859" y="374408"/>
                </a:lnTo>
                <a:lnTo>
                  <a:pt x="433149" y="372091"/>
                </a:lnTo>
                <a:lnTo>
                  <a:pt x="333333" y="358600"/>
                </a:lnTo>
                <a:lnTo>
                  <a:pt x="203892" y="339004"/>
                </a:lnTo>
                <a:lnTo>
                  <a:pt x="147552" y="329298"/>
                </a:lnTo>
                <a:lnTo>
                  <a:pt x="55918" y="329298"/>
                </a:lnTo>
                <a:lnTo>
                  <a:pt x="55918" y="123113"/>
                </a:lnTo>
                <a:lnTo>
                  <a:pt x="85674" y="122732"/>
                </a:lnTo>
                <a:lnTo>
                  <a:pt x="141592" y="122732"/>
                </a:lnTo>
                <a:lnTo>
                  <a:pt x="141592" y="101130"/>
                </a:lnTo>
                <a:lnTo>
                  <a:pt x="141160" y="101130"/>
                </a:lnTo>
                <a:lnTo>
                  <a:pt x="141079" y="94956"/>
                </a:lnTo>
                <a:lnTo>
                  <a:pt x="140963" y="86072"/>
                </a:lnTo>
                <a:lnTo>
                  <a:pt x="140876" y="79349"/>
                </a:lnTo>
                <a:lnTo>
                  <a:pt x="140835" y="76212"/>
                </a:lnTo>
                <a:lnTo>
                  <a:pt x="140727" y="67919"/>
                </a:lnTo>
                <a:lnTo>
                  <a:pt x="140703" y="66103"/>
                </a:lnTo>
                <a:close/>
              </a:path>
              <a:path w="658494" h="744854" extrusionOk="0">
                <a:moveTo>
                  <a:pt x="592039" y="76212"/>
                </a:moveTo>
                <a:lnTo>
                  <a:pt x="453872" y="76212"/>
                </a:lnTo>
                <a:lnTo>
                  <a:pt x="500712" y="84024"/>
                </a:lnTo>
                <a:lnTo>
                  <a:pt x="541408" y="105292"/>
                </a:lnTo>
                <a:lnTo>
                  <a:pt x="573510" y="137563"/>
                </a:lnTo>
                <a:lnTo>
                  <a:pt x="594568" y="178386"/>
                </a:lnTo>
                <a:lnTo>
                  <a:pt x="602132" y="225310"/>
                </a:lnTo>
                <a:lnTo>
                  <a:pt x="594620" y="271796"/>
                </a:lnTo>
                <a:lnTo>
                  <a:pt x="573382" y="313303"/>
                </a:lnTo>
                <a:lnTo>
                  <a:pt x="541214" y="345596"/>
                </a:lnTo>
                <a:lnTo>
                  <a:pt x="500535" y="366789"/>
                </a:lnTo>
                <a:lnTo>
                  <a:pt x="453859" y="374408"/>
                </a:lnTo>
                <a:lnTo>
                  <a:pt x="591926" y="374408"/>
                </a:lnTo>
                <a:lnTo>
                  <a:pt x="613759" y="352301"/>
                </a:lnTo>
                <a:lnTo>
                  <a:pt x="637573" y="314523"/>
                </a:lnTo>
                <a:lnTo>
                  <a:pt x="652748" y="271796"/>
                </a:lnTo>
                <a:lnTo>
                  <a:pt x="658075" y="225310"/>
                </a:lnTo>
                <a:lnTo>
                  <a:pt x="652655" y="178386"/>
                </a:lnTo>
                <a:lnTo>
                  <a:pt x="637205" y="135222"/>
                </a:lnTo>
                <a:lnTo>
                  <a:pt x="612977" y="97150"/>
                </a:lnTo>
                <a:lnTo>
                  <a:pt x="592039" y="76212"/>
                </a:lnTo>
                <a:close/>
              </a:path>
              <a:path w="658494" h="744854" extrusionOk="0">
                <a:moveTo>
                  <a:pt x="143509" y="328574"/>
                </a:moveTo>
                <a:lnTo>
                  <a:pt x="55918" y="329298"/>
                </a:lnTo>
                <a:lnTo>
                  <a:pt x="147552" y="329298"/>
                </a:lnTo>
                <a:lnTo>
                  <a:pt x="143509" y="328574"/>
                </a:lnTo>
                <a:close/>
              </a:path>
              <a:path w="658494" h="744854" extrusionOk="0">
                <a:moveTo>
                  <a:pt x="141592" y="122732"/>
                </a:moveTo>
                <a:lnTo>
                  <a:pt x="85674" y="122732"/>
                </a:lnTo>
                <a:lnTo>
                  <a:pt x="85674" y="299618"/>
                </a:lnTo>
                <a:lnTo>
                  <a:pt x="141592" y="299618"/>
                </a:lnTo>
                <a:lnTo>
                  <a:pt x="141592" y="122732"/>
                </a:lnTo>
                <a:close/>
              </a:path>
              <a:path w="658494" h="744854" extrusionOk="0">
                <a:moveTo>
                  <a:pt x="264248" y="0"/>
                </a:moveTo>
                <a:lnTo>
                  <a:pt x="200837" y="9880"/>
                </a:lnTo>
                <a:lnTo>
                  <a:pt x="169087" y="89776"/>
                </a:lnTo>
                <a:lnTo>
                  <a:pt x="223685" y="156197"/>
                </a:lnTo>
                <a:lnTo>
                  <a:pt x="287083" y="146291"/>
                </a:lnTo>
                <a:lnTo>
                  <a:pt x="252983" y="104838"/>
                </a:lnTo>
                <a:lnTo>
                  <a:pt x="252945" y="104571"/>
                </a:lnTo>
                <a:lnTo>
                  <a:pt x="429428" y="79349"/>
                </a:lnTo>
                <a:lnTo>
                  <a:pt x="453872" y="76212"/>
                </a:lnTo>
                <a:lnTo>
                  <a:pt x="592039" y="76212"/>
                </a:lnTo>
                <a:lnTo>
                  <a:pt x="581207" y="65380"/>
                </a:lnTo>
                <a:lnTo>
                  <a:pt x="555860" y="49250"/>
                </a:lnTo>
                <a:lnTo>
                  <a:pt x="244652" y="49250"/>
                </a:lnTo>
                <a:lnTo>
                  <a:pt x="264248" y="0"/>
                </a:lnTo>
                <a:close/>
              </a:path>
              <a:path w="658494" h="744854" extrusionOk="0">
                <a:moveTo>
                  <a:pt x="453047" y="20281"/>
                </a:moveTo>
                <a:lnTo>
                  <a:pt x="436248" y="22104"/>
                </a:lnTo>
                <a:lnTo>
                  <a:pt x="244652" y="49250"/>
                </a:lnTo>
                <a:lnTo>
                  <a:pt x="555860" y="49250"/>
                </a:lnTo>
                <a:lnTo>
                  <a:pt x="543135" y="41152"/>
                </a:lnTo>
                <a:lnTo>
                  <a:pt x="500001" y="25706"/>
                </a:lnTo>
                <a:lnTo>
                  <a:pt x="453047" y="202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1" name="Google Shape;501;p15"/>
          <p:cNvSpPr/>
          <p:nvPr/>
        </p:nvSpPr>
        <p:spPr>
          <a:xfrm>
            <a:off x="6350000" y="2613025"/>
            <a:ext cx="2268538" cy="1449388"/>
          </a:xfrm>
          <a:custGeom>
            <a:avLst/>
            <a:gdLst/>
            <a:ahLst/>
            <a:cxnLst/>
            <a:rect l="l" t="t" r="r" b="b"/>
            <a:pathLst>
              <a:path w="2268854" h="1449070" extrusionOk="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02" name="Google Shape;502;p15"/>
          <p:cNvGrpSpPr/>
          <p:nvPr/>
        </p:nvGrpSpPr>
        <p:grpSpPr>
          <a:xfrm>
            <a:off x="7815264" y="2925762"/>
            <a:ext cx="700087" cy="769937"/>
            <a:chOff x="7747394" y="2925266"/>
            <a:chExt cx="701040" cy="770890"/>
          </a:xfrm>
        </p:grpSpPr>
        <p:sp>
          <p:nvSpPr>
            <p:cNvPr id="503" name="Google Shape;503;p15"/>
            <p:cNvSpPr/>
            <p:nvPr/>
          </p:nvSpPr>
          <p:spPr>
            <a:xfrm>
              <a:off x="7747394" y="2925266"/>
              <a:ext cx="701040" cy="770890"/>
            </a:xfrm>
            <a:custGeom>
              <a:avLst/>
              <a:gdLst/>
              <a:ahLst/>
              <a:cxnLst/>
              <a:rect l="l" t="t" r="r" b="b"/>
              <a:pathLst>
                <a:path w="701040" h="770889" extrusionOk="0">
                  <a:moveTo>
                    <a:pt x="558698" y="439953"/>
                  </a:moveTo>
                  <a:lnTo>
                    <a:pt x="554012" y="393611"/>
                  </a:lnTo>
                  <a:lnTo>
                    <a:pt x="540575" y="350418"/>
                  </a:lnTo>
                  <a:lnTo>
                    <a:pt x="519328" y="311315"/>
                  </a:lnTo>
                  <a:lnTo>
                    <a:pt x="504126" y="292912"/>
                  </a:lnTo>
                  <a:lnTo>
                    <a:pt x="504126" y="439953"/>
                  </a:lnTo>
                  <a:lnTo>
                    <a:pt x="497878" y="486295"/>
                  </a:lnTo>
                  <a:lnTo>
                    <a:pt x="480110" y="528548"/>
                  </a:lnTo>
                  <a:lnTo>
                    <a:pt x="452628" y="564121"/>
                  </a:lnTo>
                  <a:lnTo>
                    <a:pt x="417068" y="591604"/>
                  </a:lnTo>
                  <a:lnTo>
                    <a:pt x="375119" y="609346"/>
                  </a:lnTo>
                  <a:lnTo>
                    <a:pt x="328472" y="615632"/>
                  </a:lnTo>
                  <a:lnTo>
                    <a:pt x="281825" y="609346"/>
                  </a:lnTo>
                  <a:lnTo>
                    <a:pt x="239877" y="591604"/>
                  </a:lnTo>
                  <a:lnTo>
                    <a:pt x="204304" y="564121"/>
                  </a:lnTo>
                  <a:lnTo>
                    <a:pt x="176822" y="528548"/>
                  </a:lnTo>
                  <a:lnTo>
                    <a:pt x="159080" y="486600"/>
                  </a:lnTo>
                  <a:lnTo>
                    <a:pt x="152793" y="439953"/>
                  </a:lnTo>
                  <a:lnTo>
                    <a:pt x="159042" y="393611"/>
                  </a:lnTo>
                  <a:lnTo>
                    <a:pt x="159080" y="393306"/>
                  </a:lnTo>
                  <a:lnTo>
                    <a:pt x="176822" y="351358"/>
                  </a:lnTo>
                  <a:lnTo>
                    <a:pt x="204304" y="315798"/>
                  </a:lnTo>
                  <a:lnTo>
                    <a:pt x="239877" y="288315"/>
                  </a:lnTo>
                  <a:lnTo>
                    <a:pt x="281825" y="270573"/>
                  </a:lnTo>
                  <a:lnTo>
                    <a:pt x="328472" y="264299"/>
                  </a:lnTo>
                  <a:lnTo>
                    <a:pt x="375119" y="270573"/>
                  </a:lnTo>
                  <a:lnTo>
                    <a:pt x="417068" y="288315"/>
                  </a:lnTo>
                  <a:lnTo>
                    <a:pt x="452628" y="315798"/>
                  </a:lnTo>
                  <a:lnTo>
                    <a:pt x="480110" y="351358"/>
                  </a:lnTo>
                  <a:lnTo>
                    <a:pt x="497840" y="393306"/>
                  </a:lnTo>
                  <a:lnTo>
                    <a:pt x="504126" y="439953"/>
                  </a:lnTo>
                  <a:lnTo>
                    <a:pt x="504126" y="292912"/>
                  </a:lnTo>
                  <a:lnTo>
                    <a:pt x="491185" y="277228"/>
                  </a:lnTo>
                  <a:lnTo>
                    <a:pt x="475513" y="264299"/>
                  </a:lnTo>
                  <a:lnTo>
                    <a:pt x="457098" y="249097"/>
                  </a:lnTo>
                  <a:lnTo>
                    <a:pt x="417995" y="227850"/>
                  </a:lnTo>
                  <a:lnTo>
                    <a:pt x="374815" y="214414"/>
                  </a:lnTo>
                  <a:lnTo>
                    <a:pt x="328472" y="209727"/>
                  </a:lnTo>
                  <a:lnTo>
                    <a:pt x="282143" y="214414"/>
                  </a:lnTo>
                  <a:lnTo>
                    <a:pt x="238950" y="227850"/>
                  </a:lnTo>
                  <a:lnTo>
                    <a:pt x="199847" y="249097"/>
                  </a:lnTo>
                  <a:lnTo>
                    <a:pt x="165760" y="277228"/>
                  </a:lnTo>
                  <a:lnTo>
                    <a:pt x="137629" y="311315"/>
                  </a:lnTo>
                  <a:lnTo>
                    <a:pt x="116370" y="350418"/>
                  </a:lnTo>
                  <a:lnTo>
                    <a:pt x="103035" y="393306"/>
                  </a:lnTo>
                  <a:lnTo>
                    <a:pt x="102933" y="393611"/>
                  </a:lnTo>
                  <a:lnTo>
                    <a:pt x="98247" y="439953"/>
                  </a:lnTo>
                  <a:lnTo>
                    <a:pt x="102933" y="486295"/>
                  </a:lnTo>
                  <a:lnTo>
                    <a:pt x="116370" y="529488"/>
                  </a:lnTo>
                  <a:lnTo>
                    <a:pt x="137629" y="568591"/>
                  </a:lnTo>
                  <a:lnTo>
                    <a:pt x="165760" y="602678"/>
                  </a:lnTo>
                  <a:lnTo>
                    <a:pt x="199847" y="630809"/>
                  </a:lnTo>
                  <a:lnTo>
                    <a:pt x="238950" y="652068"/>
                  </a:lnTo>
                  <a:lnTo>
                    <a:pt x="282143" y="665505"/>
                  </a:lnTo>
                  <a:lnTo>
                    <a:pt x="328472" y="670191"/>
                  </a:lnTo>
                  <a:lnTo>
                    <a:pt x="374815" y="665505"/>
                  </a:lnTo>
                  <a:lnTo>
                    <a:pt x="417995" y="652068"/>
                  </a:lnTo>
                  <a:lnTo>
                    <a:pt x="457098" y="630809"/>
                  </a:lnTo>
                  <a:lnTo>
                    <a:pt x="491185" y="602678"/>
                  </a:lnTo>
                  <a:lnTo>
                    <a:pt x="519328" y="568591"/>
                  </a:lnTo>
                  <a:lnTo>
                    <a:pt x="540575" y="529488"/>
                  </a:lnTo>
                  <a:lnTo>
                    <a:pt x="553923" y="486600"/>
                  </a:lnTo>
                  <a:lnTo>
                    <a:pt x="554012" y="486295"/>
                  </a:lnTo>
                  <a:lnTo>
                    <a:pt x="558698" y="439953"/>
                  </a:lnTo>
                  <a:close/>
                </a:path>
                <a:path w="701040" h="770889" extrusionOk="0">
                  <a:moveTo>
                    <a:pt x="700786" y="585698"/>
                  </a:moveTo>
                  <a:lnTo>
                    <a:pt x="655840" y="612241"/>
                  </a:lnTo>
                  <a:lnTo>
                    <a:pt x="655840" y="171907"/>
                  </a:lnTo>
                  <a:lnTo>
                    <a:pt x="655840" y="117360"/>
                  </a:lnTo>
                  <a:lnTo>
                    <a:pt x="655840" y="54571"/>
                  </a:lnTo>
                  <a:lnTo>
                    <a:pt x="655840" y="0"/>
                  </a:lnTo>
                  <a:lnTo>
                    <a:pt x="601306" y="0"/>
                  </a:lnTo>
                  <a:lnTo>
                    <a:pt x="601306" y="54571"/>
                  </a:lnTo>
                  <a:lnTo>
                    <a:pt x="601306" y="117360"/>
                  </a:lnTo>
                  <a:lnTo>
                    <a:pt x="54559" y="117360"/>
                  </a:lnTo>
                  <a:lnTo>
                    <a:pt x="54559" y="54571"/>
                  </a:lnTo>
                  <a:lnTo>
                    <a:pt x="601306" y="54571"/>
                  </a:lnTo>
                  <a:lnTo>
                    <a:pt x="601306" y="0"/>
                  </a:lnTo>
                  <a:lnTo>
                    <a:pt x="0" y="0"/>
                  </a:lnTo>
                  <a:lnTo>
                    <a:pt x="0" y="770610"/>
                  </a:lnTo>
                  <a:lnTo>
                    <a:pt x="655840" y="770610"/>
                  </a:lnTo>
                  <a:lnTo>
                    <a:pt x="655840" y="716064"/>
                  </a:lnTo>
                  <a:lnTo>
                    <a:pt x="655840" y="715822"/>
                  </a:lnTo>
                  <a:lnTo>
                    <a:pt x="601306" y="715822"/>
                  </a:lnTo>
                  <a:lnTo>
                    <a:pt x="601306" y="716064"/>
                  </a:lnTo>
                  <a:lnTo>
                    <a:pt x="54559" y="716064"/>
                  </a:lnTo>
                  <a:lnTo>
                    <a:pt x="54559" y="171907"/>
                  </a:lnTo>
                  <a:lnTo>
                    <a:pt x="601306" y="171907"/>
                  </a:lnTo>
                  <a:lnTo>
                    <a:pt x="601306" y="612241"/>
                  </a:lnTo>
                  <a:lnTo>
                    <a:pt x="556361" y="585698"/>
                  </a:lnTo>
                  <a:lnTo>
                    <a:pt x="556361" y="648309"/>
                  </a:lnTo>
                  <a:lnTo>
                    <a:pt x="628561" y="690930"/>
                  </a:lnTo>
                  <a:lnTo>
                    <a:pt x="700786" y="648309"/>
                  </a:lnTo>
                  <a:lnTo>
                    <a:pt x="700786" y="612241"/>
                  </a:lnTo>
                  <a:lnTo>
                    <a:pt x="700786" y="5856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504" name="Google Shape;504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2872" y="3222214"/>
              <a:ext cx="143001" cy="143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5" name="Google Shape;505;p15"/>
          <p:cNvSpPr/>
          <p:nvPr/>
        </p:nvSpPr>
        <p:spPr>
          <a:xfrm>
            <a:off x="6350000" y="4238625"/>
            <a:ext cx="2268538" cy="1449388"/>
          </a:xfrm>
          <a:custGeom>
            <a:avLst/>
            <a:gdLst/>
            <a:ahLst/>
            <a:cxnLst/>
            <a:rect l="l" t="t" r="r" b="b"/>
            <a:pathLst>
              <a:path w="2268854" h="1449070" extrusionOk="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59575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6" name="Google Shape;506;p15"/>
          <p:cNvSpPr/>
          <p:nvPr/>
        </p:nvSpPr>
        <p:spPr>
          <a:xfrm>
            <a:off x="7862888" y="4552950"/>
            <a:ext cx="612775" cy="823913"/>
          </a:xfrm>
          <a:custGeom>
            <a:avLst/>
            <a:gdLst/>
            <a:ahLst/>
            <a:cxnLst/>
            <a:rect l="l" t="t" r="r" b="b"/>
            <a:pathLst>
              <a:path w="614045" h="824229" extrusionOk="0">
                <a:moveTo>
                  <a:pt x="463118" y="501154"/>
                </a:moveTo>
                <a:lnTo>
                  <a:pt x="153073" y="594385"/>
                </a:lnTo>
                <a:lnTo>
                  <a:pt x="153073" y="651344"/>
                </a:lnTo>
                <a:lnTo>
                  <a:pt x="463118" y="558114"/>
                </a:lnTo>
                <a:lnTo>
                  <a:pt x="463118" y="501154"/>
                </a:lnTo>
                <a:close/>
              </a:path>
              <a:path w="614045" h="824229" extrusionOk="0">
                <a:moveTo>
                  <a:pt x="463118" y="335508"/>
                </a:moveTo>
                <a:lnTo>
                  <a:pt x="153060" y="428739"/>
                </a:lnTo>
                <a:lnTo>
                  <a:pt x="153060" y="485698"/>
                </a:lnTo>
                <a:lnTo>
                  <a:pt x="463118" y="392468"/>
                </a:lnTo>
                <a:lnTo>
                  <a:pt x="463118" y="335508"/>
                </a:lnTo>
                <a:close/>
              </a:path>
              <a:path w="614045" h="824229" extrusionOk="0">
                <a:moveTo>
                  <a:pt x="613968" y="380517"/>
                </a:moveTo>
                <a:lnTo>
                  <a:pt x="532231" y="200837"/>
                </a:lnTo>
                <a:lnTo>
                  <a:pt x="211162" y="200837"/>
                </a:lnTo>
                <a:lnTo>
                  <a:pt x="211162" y="155206"/>
                </a:lnTo>
                <a:lnTo>
                  <a:pt x="229552" y="114858"/>
                </a:lnTo>
                <a:lnTo>
                  <a:pt x="367093" y="49631"/>
                </a:lnTo>
                <a:lnTo>
                  <a:pt x="344436" y="0"/>
                </a:lnTo>
                <a:lnTo>
                  <a:pt x="219786" y="56908"/>
                </a:lnTo>
                <a:lnTo>
                  <a:pt x="173799" y="96799"/>
                </a:lnTo>
                <a:lnTo>
                  <a:pt x="156603" y="155206"/>
                </a:lnTo>
                <a:lnTo>
                  <a:pt x="156603" y="200837"/>
                </a:lnTo>
                <a:lnTo>
                  <a:pt x="84531" y="200837"/>
                </a:lnTo>
                <a:lnTo>
                  <a:pt x="0" y="380174"/>
                </a:lnTo>
                <a:lnTo>
                  <a:pt x="49339" y="403440"/>
                </a:lnTo>
                <a:lnTo>
                  <a:pt x="74549" y="349961"/>
                </a:lnTo>
                <a:lnTo>
                  <a:pt x="74549" y="823810"/>
                </a:lnTo>
                <a:lnTo>
                  <a:pt x="541947" y="823810"/>
                </a:lnTo>
                <a:lnTo>
                  <a:pt x="541947" y="769073"/>
                </a:lnTo>
                <a:lnTo>
                  <a:pt x="487400" y="769073"/>
                </a:lnTo>
                <a:lnTo>
                  <a:pt x="487400" y="769239"/>
                </a:lnTo>
                <a:lnTo>
                  <a:pt x="129095" y="769239"/>
                </a:lnTo>
                <a:lnTo>
                  <a:pt x="129095" y="255397"/>
                </a:lnTo>
                <a:lnTo>
                  <a:pt x="487400" y="255397"/>
                </a:lnTo>
                <a:lnTo>
                  <a:pt x="487400" y="667956"/>
                </a:lnTo>
                <a:lnTo>
                  <a:pt x="442772" y="641629"/>
                </a:lnTo>
                <a:lnTo>
                  <a:pt x="442772" y="704215"/>
                </a:lnTo>
                <a:lnTo>
                  <a:pt x="514997" y="746836"/>
                </a:lnTo>
                <a:lnTo>
                  <a:pt x="587209" y="704215"/>
                </a:lnTo>
                <a:lnTo>
                  <a:pt x="587209" y="641629"/>
                </a:lnTo>
                <a:lnTo>
                  <a:pt x="541947" y="668235"/>
                </a:lnTo>
                <a:lnTo>
                  <a:pt x="541947" y="353961"/>
                </a:lnTo>
                <a:lnTo>
                  <a:pt x="564299" y="403085"/>
                </a:lnTo>
                <a:lnTo>
                  <a:pt x="613968" y="3805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7" name="Google Shape;507;p15"/>
          <p:cNvSpPr/>
          <p:nvPr/>
        </p:nvSpPr>
        <p:spPr>
          <a:xfrm>
            <a:off x="836613" y="4241800"/>
            <a:ext cx="2268537" cy="1449388"/>
          </a:xfrm>
          <a:custGeom>
            <a:avLst/>
            <a:gdLst/>
            <a:ahLst/>
            <a:cxnLst/>
            <a:rect l="l" t="t" r="r" b="b"/>
            <a:pathLst>
              <a:path w="2268855" h="1449070" extrusionOk="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7E10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8" name="Google Shape;508;p15"/>
          <p:cNvSpPr/>
          <p:nvPr/>
        </p:nvSpPr>
        <p:spPr>
          <a:xfrm>
            <a:off x="2254250" y="4616450"/>
            <a:ext cx="677863" cy="712788"/>
          </a:xfrm>
          <a:custGeom>
            <a:avLst/>
            <a:gdLst/>
            <a:ahLst/>
            <a:cxnLst/>
            <a:rect l="l" t="t" r="r" b="b"/>
            <a:pathLst>
              <a:path w="678180" h="712470" extrusionOk="0">
                <a:moveTo>
                  <a:pt x="279323" y="259308"/>
                </a:moveTo>
                <a:lnTo>
                  <a:pt x="277596" y="250761"/>
                </a:lnTo>
                <a:lnTo>
                  <a:pt x="272884" y="243776"/>
                </a:lnTo>
                <a:lnTo>
                  <a:pt x="265912" y="239064"/>
                </a:lnTo>
                <a:lnTo>
                  <a:pt x="257352" y="237337"/>
                </a:lnTo>
                <a:lnTo>
                  <a:pt x="248805" y="239064"/>
                </a:lnTo>
                <a:lnTo>
                  <a:pt x="241808" y="243776"/>
                </a:lnTo>
                <a:lnTo>
                  <a:pt x="237096" y="250761"/>
                </a:lnTo>
                <a:lnTo>
                  <a:pt x="235369" y="259308"/>
                </a:lnTo>
                <a:lnTo>
                  <a:pt x="237096" y="267868"/>
                </a:lnTo>
                <a:lnTo>
                  <a:pt x="241808" y="274853"/>
                </a:lnTo>
                <a:lnTo>
                  <a:pt x="248805" y="279565"/>
                </a:lnTo>
                <a:lnTo>
                  <a:pt x="257352" y="281279"/>
                </a:lnTo>
                <a:lnTo>
                  <a:pt x="265912" y="279565"/>
                </a:lnTo>
                <a:lnTo>
                  <a:pt x="272884" y="274853"/>
                </a:lnTo>
                <a:lnTo>
                  <a:pt x="277596" y="267868"/>
                </a:lnTo>
                <a:lnTo>
                  <a:pt x="279323" y="259308"/>
                </a:lnTo>
                <a:close/>
              </a:path>
              <a:path w="678180" h="712470" extrusionOk="0">
                <a:moveTo>
                  <a:pt x="678154" y="375881"/>
                </a:moveTo>
                <a:lnTo>
                  <a:pt x="675055" y="329933"/>
                </a:lnTo>
                <a:lnTo>
                  <a:pt x="666013" y="285838"/>
                </a:lnTo>
                <a:lnTo>
                  <a:pt x="651459" y="244017"/>
                </a:lnTo>
                <a:lnTo>
                  <a:pt x="631786" y="204863"/>
                </a:lnTo>
                <a:lnTo>
                  <a:pt x="607402" y="168795"/>
                </a:lnTo>
                <a:lnTo>
                  <a:pt x="578713" y="136207"/>
                </a:lnTo>
                <a:lnTo>
                  <a:pt x="546138" y="107530"/>
                </a:lnTo>
                <a:lnTo>
                  <a:pt x="510070" y="83146"/>
                </a:lnTo>
                <a:lnTo>
                  <a:pt x="470916" y="63474"/>
                </a:lnTo>
                <a:lnTo>
                  <a:pt x="429094" y="48907"/>
                </a:lnTo>
                <a:lnTo>
                  <a:pt x="385000" y="39878"/>
                </a:lnTo>
                <a:lnTo>
                  <a:pt x="339051" y="36779"/>
                </a:lnTo>
                <a:lnTo>
                  <a:pt x="320548" y="37287"/>
                </a:lnTo>
                <a:lnTo>
                  <a:pt x="302209" y="38785"/>
                </a:lnTo>
                <a:lnTo>
                  <a:pt x="284048" y="41275"/>
                </a:lnTo>
                <a:lnTo>
                  <a:pt x="266090" y="44729"/>
                </a:lnTo>
                <a:lnTo>
                  <a:pt x="274193" y="0"/>
                </a:lnTo>
                <a:lnTo>
                  <a:pt x="221703" y="19329"/>
                </a:lnTo>
                <a:lnTo>
                  <a:pt x="208254" y="93065"/>
                </a:lnTo>
                <a:lnTo>
                  <a:pt x="266319" y="140462"/>
                </a:lnTo>
                <a:lnTo>
                  <a:pt x="318808" y="121119"/>
                </a:lnTo>
                <a:lnTo>
                  <a:pt x="282562" y="91528"/>
                </a:lnTo>
                <a:lnTo>
                  <a:pt x="282409" y="91109"/>
                </a:lnTo>
                <a:lnTo>
                  <a:pt x="296379" y="88684"/>
                </a:lnTo>
                <a:lnTo>
                  <a:pt x="310476" y="86944"/>
                </a:lnTo>
                <a:lnTo>
                  <a:pt x="324713" y="85890"/>
                </a:lnTo>
                <a:lnTo>
                  <a:pt x="339051" y="85534"/>
                </a:lnTo>
                <a:lnTo>
                  <a:pt x="386080" y="89344"/>
                </a:lnTo>
                <a:lnTo>
                  <a:pt x="430720" y="100355"/>
                </a:lnTo>
                <a:lnTo>
                  <a:pt x="472363" y="117995"/>
                </a:lnTo>
                <a:lnTo>
                  <a:pt x="510413" y="141630"/>
                </a:lnTo>
                <a:lnTo>
                  <a:pt x="544258" y="170675"/>
                </a:lnTo>
                <a:lnTo>
                  <a:pt x="573303" y="204520"/>
                </a:lnTo>
                <a:lnTo>
                  <a:pt x="596938" y="242557"/>
                </a:lnTo>
                <a:lnTo>
                  <a:pt x="614565" y="284213"/>
                </a:lnTo>
                <a:lnTo>
                  <a:pt x="625589" y="328853"/>
                </a:lnTo>
                <a:lnTo>
                  <a:pt x="629399" y="375881"/>
                </a:lnTo>
                <a:lnTo>
                  <a:pt x="625817" y="421576"/>
                </a:lnTo>
                <a:lnTo>
                  <a:pt x="615276" y="465429"/>
                </a:lnTo>
                <a:lnTo>
                  <a:pt x="598017" y="506831"/>
                </a:lnTo>
                <a:lnTo>
                  <a:pt x="574332" y="545122"/>
                </a:lnTo>
                <a:lnTo>
                  <a:pt x="544461" y="579653"/>
                </a:lnTo>
                <a:lnTo>
                  <a:pt x="509574" y="609092"/>
                </a:lnTo>
                <a:lnTo>
                  <a:pt x="470941" y="632447"/>
                </a:lnTo>
                <a:lnTo>
                  <a:pt x="429209" y="649465"/>
                </a:lnTo>
                <a:lnTo>
                  <a:pt x="385038" y="659853"/>
                </a:lnTo>
                <a:lnTo>
                  <a:pt x="339051" y="663384"/>
                </a:lnTo>
                <a:lnTo>
                  <a:pt x="293065" y="659853"/>
                </a:lnTo>
                <a:lnTo>
                  <a:pt x="248881" y="649465"/>
                </a:lnTo>
                <a:lnTo>
                  <a:pt x="207162" y="632447"/>
                </a:lnTo>
                <a:lnTo>
                  <a:pt x="168529" y="609092"/>
                </a:lnTo>
                <a:lnTo>
                  <a:pt x="133642" y="579653"/>
                </a:lnTo>
                <a:lnTo>
                  <a:pt x="103771" y="545122"/>
                </a:lnTo>
                <a:lnTo>
                  <a:pt x="80073" y="506831"/>
                </a:lnTo>
                <a:lnTo>
                  <a:pt x="62826" y="465429"/>
                </a:lnTo>
                <a:lnTo>
                  <a:pt x="52273" y="421576"/>
                </a:lnTo>
                <a:lnTo>
                  <a:pt x="48704" y="375881"/>
                </a:lnTo>
                <a:lnTo>
                  <a:pt x="50050" y="353923"/>
                </a:lnTo>
                <a:lnTo>
                  <a:pt x="58534" y="312724"/>
                </a:lnTo>
                <a:lnTo>
                  <a:pt x="81064" y="265963"/>
                </a:lnTo>
                <a:lnTo>
                  <a:pt x="124485" y="227330"/>
                </a:lnTo>
                <a:lnTo>
                  <a:pt x="184505" y="208915"/>
                </a:lnTo>
                <a:lnTo>
                  <a:pt x="241630" y="210083"/>
                </a:lnTo>
                <a:lnTo>
                  <a:pt x="289242" y="224878"/>
                </a:lnTo>
                <a:lnTo>
                  <a:pt x="320700" y="247319"/>
                </a:lnTo>
                <a:lnTo>
                  <a:pt x="204597" y="363956"/>
                </a:lnTo>
                <a:lnTo>
                  <a:pt x="187883" y="314794"/>
                </a:lnTo>
                <a:lnTo>
                  <a:pt x="173545" y="245618"/>
                </a:lnTo>
                <a:lnTo>
                  <a:pt x="173799" y="245541"/>
                </a:lnTo>
                <a:lnTo>
                  <a:pt x="166801" y="246938"/>
                </a:lnTo>
                <a:lnTo>
                  <a:pt x="132295" y="263321"/>
                </a:lnTo>
                <a:lnTo>
                  <a:pt x="144894" y="321106"/>
                </a:lnTo>
                <a:lnTo>
                  <a:pt x="159461" y="365417"/>
                </a:lnTo>
                <a:lnTo>
                  <a:pt x="171716" y="394233"/>
                </a:lnTo>
                <a:lnTo>
                  <a:pt x="177419" y="405485"/>
                </a:lnTo>
                <a:lnTo>
                  <a:pt x="215912" y="410832"/>
                </a:lnTo>
                <a:lnTo>
                  <a:pt x="277685" y="349148"/>
                </a:lnTo>
                <a:lnTo>
                  <a:pt x="307543" y="379056"/>
                </a:lnTo>
                <a:lnTo>
                  <a:pt x="236715" y="449618"/>
                </a:lnTo>
                <a:lnTo>
                  <a:pt x="263372" y="476161"/>
                </a:lnTo>
                <a:lnTo>
                  <a:pt x="336943" y="408457"/>
                </a:lnTo>
                <a:lnTo>
                  <a:pt x="364731" y="436168"/>
                </a:lnTo>
                <a:lnTo>
                  <a:pt x="313728" y="487045"/>
                </a:lnTo>
                <a:lnTo>
                  <a:pt x="343115" y="516509"/>
                </a:lnTo>
                <a:lnTo>
                  <a:pt x="394131" y="465569"/>
                </a:lnTo>
                <a:lnTo>
                  <a:pt x="416090" y="487680"/>
                </a:lnTo>
                <a:lnTo>
                  <a:pt x="410540" y="603008"/>
                </a:lnTo>
                <a:lnTo>
                  <a:pt x="445947" y="617804"/>
                </a:lnTo>
                <a:lnTo>
                  <a:pt x="582650" y="482727"/>
                </a:lnTo>
                <a:lnTo>
                  <a:pt x="568032" y="447141"/>
                </a:lnTo>
                <a:lnTo>
                  <a:pt x="477139" y="447141"/>
                </a:lnTo>
                <a:lnTo>
                  <a:pt x="477139" y="488734"/>
                </a:lnTo>
                <a:lnTo>
                  <a:pt x="517410" y="488734"/>
                </a:lnTo>
                <a:lnTo>
                  <a:pt x="452132" y="553237"/>
                </a:lnTo>
                <a:lnTo>
                  <a:pt x="452132" y="454469"/>
                </a:lnTo>
                <a:lnTo>
                  <a:pt x="428612" y="431088"/>
                </a:lnTo>
                <a:lnTo>
                  <a:pt x="479666" y="380072"/>
                </a:lnTo>
                <a:lnTo>
                  <a:pt x="450240" y="350634"/>
                </a:lnTo>
                <a:lnTo>
                  <a:pt x="399999" y="400850"/>
                </a:lnTo>
                <a:lnTo>
                  <a:pt x="371348" y="373900"/>
                </a:lnTo>
                <a:lnTo>
                  <a:pt x="442023" y="303263"/>
                </a:lnTo>
                <a:lnTo>
                  <a:pt x="412559" y="273926"/>
                </a:lnTo>
                <a:lnTo>
                  <a:pt x="341934" y="344500"/>
                </a:lnTo>
                <a:lnTo>
                  <a:pt x="312191" y="314693"/>
                </a:lnTo>
                <a:lnTo>
                  <a:pt x="371119" y="255854"/>
                </a:lnTo>
                <a:lnTo>
                  <a:pt x="343611" y="201231"/>
                </a:lnTo>
                <a:lnTo>
                  <a:pt x="269354" y="166624"/>
                </a:lnTo>
                <a:lnTo>
                  <a:pt x="220560" y="158483"/>
                </a:lnTo>
                <a:lnTo>
                  <a:pt x="164896" y="162598"/>
                </a:lnTo>
                <a:lnTo>
                  <a:pt x="103022" y="183540"/>
                </a:lnTo>
                <a:lnTo>
                  <a:pt x="53695" y="222707"/>
                </a:lnTo>
                <a:lnTo>
                  <a:pt x="23329" y="270383"/>
                </a:lnTo>
                <a:lnTo>
                  <a:pt x="7302" y="317728"/>
                </a:lnTo>
                <a:lnTo>
                  <a:pt x="1066" y="355841"/>
                </a:lnTo>
                <a:lnTo>
                  <a:pt x="0" y="375881"/>
                </a:lnTo>
                <a:lnTo>
                  <a:pt x="4127" y="429336"/>
                </a:lnTo>
                <a:lnTo>
                  <a:pt x="16484" y="480669"/>
                </a:lnTo>
                <a:lnTo>
                  <a:pt x="36677" y="529107"/>
                </a:lnTo>
                <a:lnTo>
                  <a:pt x="64414" y="573913"/>
                </a:lnTo>
                <a:lnTo>
                  <a:pt x="99377" y="614349"/>
                </a:lnTo>
                <a:lnTo>
                  <a:pt x="140119" y="648728"/>
                </a:lnTo>
                <a:lnTo>
                  <a:pt x="185216" y="676008"/>
                </a:lnTo>
                <a:lnTo>
                  <a:pt x="233895" y="695871"/>
                </a:lnTo>
                <a:lnTo>
                  <a:pt x="285432" y="708025"/>
                </a:lnTo>
                <a:lnTo>
                  <a:pt x="339051" y="712139"/>
                </a:lnTo>
                <a:lnTo>
                  <a:pt x="392671" y="708025"/>
                </a:lnTo>
                <a:lnTo>
                  <a:pt x="444207" y="695871"/>
                </a:lnTo>
                <a:lnTo>
                  <a:pt x="492887" y="676008"/>
                </a:lnTo>
                <a:lnTo>
                  <a:pt x="537984" y="648728"/>
                </a:lnTo>
                <a:lnTo>
                  <a:pt x="578726" y="614349"/>
                </a:lnTo>
                <a:lnTo>
                  <a:pt x="613689" y="573913"/>
                </a:lnTo>
                <a:lnTo>
                  <a:pt x="641426" y="529107"/>
                </a:lnTo>
                <a:lnTo>
                  <a:pt x="661619" y="480669"/>
                </a:lnTo>
                <a:lnTo>
                  <a:pt x="673963" y="429336"/>
                </a:lnTo>
                <a:lnTo>
                  <a:pt x="678154" y="3758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09" name="Google Shape;509;p15"/>
          <p:cNvGrpSpPr/>
          <p:nvPr/>
        </p:nvGrpSpPr>
        <p:grpSpPr>
          <a:xfrm>
            <a:off x="3573463" y="4241800"/>
            <a:ext cx="2268537" cy="1449388"/>
            <a:chOff x="3573045" y="4241798"/>
            <a:chExt cx="2268855" cy="1449070"/>
          </a:xfrm>
        </p:grpSpPr>
        <p:sp>
          <p:nvSpPr>
            <p:cNvPr id="510" name="Google Shape;510;p15"/>
            <p:cNvSpPr/>
            <p:nvPr/>
          </p:nvSpPr>
          <p:spPr>
            <a:xfrm>
              <a:off x="3573045" y="4241798"/>
              <a:ext cx="2268855" cy="1449070"/>
            </a:xfrm>
            <a:custGeom>
              <a:avLst/>
              <a:gdLst/>
              <a:ahLst/>
              <a:cxnLst/>
              <a:rect l="l" t="t" r="r" b="b"/>
              <a:pathLst>
                <a:path w="2268854" h="1449070" extrusionOk="0">
                  <a:moveTo>
                    <a:pt x="2088591" y="0"/>
                  </a:moveTo>
                  <a:lnTo>
                    <a:pt x="179997" y="0"/>
                  </a:lnTo>
                  <a:lnTo>
                    <a:pt x="132149" y="6430"/>
                  </a:lnTo>
                  <a:lnTo>
                    <a:pt x="89152" y="24576"/>
                  </a:lnTo>
                  <a:lnTo>
                    <a:pt x="52722" y="52722"/>
                  </a:lnTo>
                  <a:lnTo>
                    <a:pt x="24576" y="89152"/>
                  </a:lnTo>
                  <a:lnTo>
                    <a:pt x="6430" y="132149"/>
                  </a:lnTo>
                  <a:lnTo>
                    <a:pt x="0" y="179997"/>
                  </a:lnTo>
                  <a:lnTo>
                    <a:pt x="0" y="1268552"/>
                  </a:lnTo>
                  <a:lnTo>
                    <a:pt x="6430" y="1316400"/>
                  </a:lnTo>
                  <a:lnTo>
                    <a:pt x="24576" y="1359397"/>
                  </a:lnTo>
                  <a:lnTo>
                    <a:pt x="52722" y="1395826"/>
                  </a:lnTo>
                  <a:lnTo>
                    <a:pt x="89152" y="1423972"/>
                  </a:lnTo>
                  <a:lnTo>
                    <a:pt x="132149" y="1442119"/>
                  </a:lnTo>
                  <a:lnTo>
                    <a:pt x="179997" y="1448549"/>
                  </a:lnTo>
                  <a:lnTo>
                    <a:pt x="2088591" y="1448549"/>
                  </a:lnTo>
                  <a:lnTo>
                    <a:pt x="2136443" y="1442119"/>
                  </a:lnTo>
                  <a:lnTo>
                    <a:pt x="2166346" y="1429499"/>
                  </a:lnTo>
                  <a:lnTo>
                    <a:pt x="179997" y="1429499"/>
                  </a:lnTo>
                  <a:lnTo>
                    <a:pt x="137259" y="1423740"/>
                  </a:lnTo>
                  <a:lnTo>
                    <a:pt x="98826" y="1407493"/>
                  </a:lnTo>
                  <a:lnTo>
                    <a:pt x="66243" y="1382306"/>
                  </a:lnTo>
                  <a:lnTo>
                    <a:pt x="41055" y="1349722"/>
                  </a:lnTo>
                  <a:lnTo>
                    <a:pt x="24808" y="1311289"/>
                  </a:lnTo>
                  <a:lnTo>
                    <a:pt x="19049" y="1268552"/>
                  </a:lnTo>
                  <a:lnTo>
                    <a:pt x="19049" y="179997"/>
                  </a:lnTo>
                  <a:lnTo>
                    <a:pt x="24808" y="137259"/>
                  </a:lnTo>
                  <a:lnTo>
                    <a:pt x="41055" y="98826"/>
                  </a:lnTo>
                  <a:lnTo>
                    <a:pt x="66243" y="66243"/>
                  </a:lnTo>
                  <a:lnTo>
                    <a:pt x="98826" y="41055"/>
                  </a:lnTo>
                  <a:lnTo>
                    <a:pt x="137259" y="24808"/>
                  </a:lnTo>
                  <a:lnTo>
                    <a:pt x="179997" y="19049"/>
                  </a:lnTo>
                  <a:lnTo>
                    <a:pt x="2166346" y="19049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  <a:path w="2268854" h="1449070" extrusionOk="0">
                  <a:moveTo>
                    <a:pt x="2166346" y="19049"/>
                  </a:moveTo>
                  <a:lnTo>
                    <a:pt x="2088591" y="19049"/>
                  </a:lnTo>
                  <a:lnTo>
                    <a:pt x="2131328" y="24808"/>
                  </a:lnTo>
                  <a:lnTo>
                    <a:pt x="2169761" y="41055"/>
                  </a:lnTo>
                  <a:lnTo>
                    <a:pt x="2202345" y="66243"/>
                  </a:lnTo>
                  <a:lnTo>
                    <a:pt x="2227532" y="98826"/>
                  </a:lnTo>
                  <a:lnTo>
                    <a:pt x="2243779" y="137259"/>
                  </a:lnTo>
                  <a:lnTo>
                    <a:pt x="2249538" y="179997"/>
                  </a:lnTo>
                  <a:lnTo>
                    <a:pt x="2249538" y="1268552"/>
                  </a:lnTo>
                  <a:lnTo>
                    <a:pt x="2243779" y="1311289"/>
                  </a:lnTo>
                  <a:lnTo>
                    <a:pt x="2227532" y="1349722"/>
                  </a:lnTo>
                  <a:lnTo>
                    <a:pt x="2202345" y="1382306"/>
                  </a:lnTo>
                  <a:lnTo>
                    <a:pt x="2169761" y="1407493"/>
                  </a:lnTo>
                  <a:lnTo>
                    <a:pt x="2131328" y="1423740"/>
                  </a:lnTo>
                  <a:lnTo>
                    <a:pt x="2088591" y="1429499"/>
                  </a:lnTo>
                  <a:lnTo>
                    <a:pt x="2166346" y="1429499"/>
                  </a:lnTo>
                  <a:lnTo>
                    <a:pt x="2215870" y="1395826"/>
                  </a:lnTo>
                  <a:lnTo>
                    <a:pt x="2244014" y="1359397"/>
                  </a:lnTo>
                  <a:lnTo>
                    <a:pt x="2262159" y="1316400"/>
                  </a:lnTo>
                  <a:lnTo>
                    <a:pt x="2268588" y="126855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66346" y="19049"/>
                  </a:lnTo>
                  <a:close/>
                </a:path>
              </a:pathLst>
            </a:custGeom>
            <a:solidFill>
              <a:srgbClr val="FFE1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511" name="Google Shape;511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85425" y="4292892"/>
              <a:ext cx="1884228" cy="13336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2" name="Google Shape;512;p15"/>
          <p:cNvGrpSpPr/>
          <p:nvPr/>
        </p:nvGrpSpPr>
        <p:grpSpPr>
          <a:xfrm>
            <a:off x="3573462" y="2613027"/>
            <a:ext cx="2268540" cy="1449384"/>
            <a:chOff x="3573045" y="2613111"/>
            <a:chExt cx="2268855" cy="1449070"/>
          </a:xfrm>
        </p:grpSpPr>
        <p:pic>
          <p:nvPicPr>
            <p:cNvPr id="513" name="Google Shape;513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60900" y="2666936"/>
              <a:ext cx="1890123" cy="1326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" name="Google Shape;514;p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57651" y="2647330"/>
              <a:ext cx="635729" cy="6567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5" name="Google Shape;515;p15"/>
            <p:cNvSpPr/>
            <p:nvPr/>
          </p:nvSpPr>
          <p:spPr>
            <a:xfrm>
              <a:off x="3573045" y="2613111"/>
              <a:ext cx="2268855" cy="1449070"/>
            </a:xfrm>
            <a:custGeom>
              <a:avLst/>
              <a:gdLst/>
              <a:ahLst/>
              <a:cxnLst/>
              <a:rect l="l" t="t" r="r" b="b"/>
              <a:pathLst>
                <a:path w="2268854" h="1449070" extrusionOk="0">
                  <a:moveTo>
                    <a:pt x="2088591" y="1448549"/>
                  </a:moveTo>
                  <a:lnTo>
                    <a:pt x="179997" y="1448549"/>
                  </a:lnTo>
                  <a:lnTo>
                    <a:pt x="132149" y="1442119"/>
                  </a:lnTo>
                  <a:lnTo>
                    <a:pt x="89152" y="1423972"/>
                  </a:lnTo>
                  <a:lnTo>
                    <a:pt x="52722" y="1395826"/>
                  </a:lnTo>
                  <a:lnTo>
                    <a:pt x="24576" y="1359397"/>
                  </a:lnTo>
                  <a:lnTo>
                    <a:pt x="6430" y="1316400"/>
                  </a:lnTo>
                  <a:lnTo>
                    <a:pt x="0" y="1268552"/>
                  </a:lnTo>
                  <a:lnTo>
                    <a:pt x="0" y="179997"/>
                  </a:lnTo>
                  <a:lnTo>
                    <a:pt x="6430" y="132149"/>
                  </a:lnTo>
                  <a:lnTo>
                    <a:pt x="24576" y="89152"/>
                  </a:lnTo>
                  <a:lnTo>
                    <a:pt x="52722" y="52722"/>
                  </a:lnTo>
                  <a:lnTo>
                    <a:pt x="89152" y="24576"/>
                  </a:lnTo>
                  <a:lnTo>
                    <a:pt x="132149" y="6430"/>
                  </a:lnTo>
                  <a:lnTo>
                    <a:pt x="179997" y="0"/>
                  </a:lnTo>
                  <a:lnTo>
                    <a:pt x="2088591" y="0"/>
                  </a:lnTo>
                  <a:lnTo>
                    <a:pt x="2136443" y="6430"/>
                  </a:lnTo>
                  <a:lnTo>
                    <a:pt x="2179441" y="24576"/>
                  </a:lnTo>
                  <a:lnTo>
                    <a:pt x="2215870" y="52722"/>
                  </a:lnTo>
                  <a:lnTo>
                    <a:pt x="2244014" y="89152"/>
                  </a:lnTo>
                  <a:lnTo>
                    <a:pt x="2262159" y="132149"/>
                  </a:lnTo>
                  <a:lnTo>
                    <a:pt x="2268588" y="179997"/>
                  </a:lnTo>
                  <a:lnTo>
                    <a:pt x="2268588" y="1268552"/>
                  </a:lnTo>
                  <a:lnTo>
                    <a:pt x="2262159" y="1316400"/>
                  </a:lnTo>
                  <a:lnTo>
                    <a:pt x="2244014" y="1359397"/>
                  </a:lnTo>
                  <a:lnTo>
                    <a:pt x="2215870" y="1395826"/>
                  </a:lnTo>
                  <a:lnTo>
                    <a:pt x="2179441" y="1423972"/>
                  </a:lnTo>
                  <a:lnTo>
                    <a:pt x="2136443" y="1442119"/>
                  </a:lnTo>
                  <a:lnTo>
                    <a:pt x="2088591" y="1448549"/>
                  </a:lnTo>
                  <a:close/>
                </a:path>
              </a:pathLst>
            </a:custGeom>
            <a:noFill/>
            <a:ln w="19025" cap="flat" cmpd="sng">
              <a:solidFill>
                <a:srgbClr val="EA97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16" name="Google Shape;516;p15"/>
          <p:cNvSpPr/>
          <p:nvPr/>
        </p:nvSpPr>
        <p:spPr>
          <a:xfrm>
            <a:off x="3171825" y="3217863"/>
            <a:ext cx="327025" cy="238125"/>
          </a:xfrm>
          <a:custGeom>
            <a:avLst/>
            <a:gdLst/>
            <a:ahLst/>
            <a:cxnLst/>
            <a:rect l="l" t="t" r="r" b="b"/>
            <a:pathLst>
              <a:path w="327660" h="238125" extrusionOk="0">
                <a:moveTo>
                  <a:pt x="118986" y="0"/>
                </a:moveTo>
                <a:lnTo>
                  <a:pt x="0" y="118999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7" name="Google Shape;517;p15"/>
          <p:cNvSpPr/>
          <p:nvPr/>
        </p:nvSpPr>
        <p:spPr>
          <a:xfrm>
            <a:off x="3171825" y="4846638"/>
            <a:ext cx="327025" cy="238125"/>
          </a:xfrm>
          <a:custGeom>
            <a:avLst/>
            <a:gdLst/>
            <a:ahLst/>
            <a:cxnLst/>
            <a:rect l="l" t="t" r="r" b="b"/>
            <a:pathLst>
              <a:path w="327660" h="238125" extrusionOk="0">
                <a:moveTo>
                  <a:pt x="118986" y="0"/>
                </a:moveTo>
                <a:lnTo>
                  <a:pt x="0" y="118999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7E10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18" name="Google Shape;518;p15"/>
          <p:cNvGrpSpPr/>
          <p:nvPr/>
        </p:nvGrpSpPr>
        <p:grpSpPr>
          <a:xfrm>
            <a:off x="9086850" y="2613025"/>
            <a:ext cx="2268538" cy="1449388"/>
            <a:chOff x="9087287" y="2613111"/>
            <a:chExt cx="2268855" cy="1449070"/>
          </a:xfrm>
        </p:grpSpPr>
        <p:pic>
          <p:nvPicPr>
            <p:cNvPr id="519" name="Google Shape;519;p1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15165" y="2817397"/>
              <a:ext cx="1812839" cy="10258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0" name="Google Shape;520;p15"/>
            <p:cNvSpPr/>
            <p:nvPr/>
          </p:nvSpPr>
          <p:spPr>
            <a:xfrm>
              <a:off x="9087287" y="2613111"/>
              <a:ext cx="2268855" cy="1449070"/>
            </a:xfrm>
            <a:custGeom>
              <a:avLst/>
              <a:gdLst/>
              <a:ahLst/>
              <a:cxnLst/>
              <a:rect l="l" t="t" r="r" b="b"/>
              <a:pathLst>
                <a:path w="2268854" h="1449070" extrusionOk="0">
                  <a:moveTo>
                    <a:pt x="2088591" y="0"/>
                  </a:moveTo>
                  <a:lnTo>
                    <a:pt x="179997" y="0"/>
                  </a:lnTo>
                  <a:lnTo>
                    <a:pt x="132149" y="6430"/>
                  </a:lnTo>
                  <a:lnTo>
                    <a:pt x="89152" y="24576"/>
                  </a:lnTo>
                  <a:lnTo>
                    <a:pt x="52722" y="52722"/>
                  </a:lnTo>
                  <a:lnTo>
                    <a:pt x="24576" y="89152"/>
                  </a:lnTo>
                  <a:lnTo>
                    <a:pt x="6430" y="132149"/>
                  </a:lnTo>
                  <a:lnTo>
                    <a:pt x="0" y="179997"/>
                  </a:lnTo>
                  <a:lnTo>
                    <a:pt x="0" y="1268552"/>
                  </a:lnTo>
                  <a:lnTo>
                    <a:pt x="6430" y="1316400"/>
                  </a:lnTo>
                  <a:lnTo>
                    <a:pt x="24576" y="1359397"/>
                  </a:lnTo>
                  <a:lnTo>
                    <a:pt x="52722" y="1395826"/>
                  </a:lnTo>
                  <a:lnTo>
                    <a:pt x="89152" y="1423972"/>
                  </a:lnTo>
                  <a:lnTo>
                    <a:pt x="132149" y="1442119"/>
                  </a:lnTo>
                  <a:lnTo>
                    <a:pt x="179997" y="1448549"/>
                  </a:lnTo>
                  <a:lnTo>
                    <a:pt x="2088591" y="1448549"/>
                  </a:lnTo>
                  <a:lnTo>
                    <a:pt x="2136443" y="1442119"/>
                  </a:lnTo>
                  <a:lnTo>
                    <a:pt x="2166346" y="1429499"/>
                  </a:lnTo>
                  <a:lnTo>
                    <a:pt x="179997" y="1429499"/>
                  </a:lnTo>
                  <a:lnTo>
                    <a:pt x="137259" y="1423740"/>
                  </a:lnTo>
                  <a:lnTo>
                    <a:pt x="98826" y="1407493"/>
                  </a:lnTo>
                  <a:lnTo>
                    <a:pt x="66243" y="1382306"/>
                  </a:lnTo>
                  <a:lnTo>
                    <a:pt x="41055" y="1349722"/>
                  </a:lnTo>
                  <a:lnTo>
                    <a:pt x="24808" y="1311289"/>
                  </a:lnTo>
                  <a:lnTo>
                    <a:pt x="19050" y="1268552"/>
                  </a:lnTo>
                  <a:lnTo>
                    <a:pt x="19050" y="179997"/>
                  </a:lnTo>
                  <a:lnTo>
                    <a:pt x="24808" y="137259"/>
                  </a:lnTo>
                  <a:lnTo>
                    <a:pt x="41055" y="98826"/>
                  </a:lnTo>
                  <a:lnTo>
                    <a:pt x="66243" y="66243"/>
                  </a:lnTo>
                  <a:lnTo>
                    <a:pt x="98826" y="41055"/>
                  </a:lnTo>
                  <a:lnTo>
                    <a:pt x="137259" y="24808"/>
                  </a:lnTo>
                  <a:lnTo>
                    <a:pt x="179997" y="19050"/>
                  </a:lnTo>
                  <a:lnTo>
                    <a:pt x="2166346" y="19050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  <a:path w="2268854" h="1449070" extrusionOk="0">
                  <a:moveTo>
                    <a:pt x="2166346" y="19050"/>
                  </a:moveTo>
                  <a:lnTo>
                    <a:pt x="2088591" y="19050"/>
                  </a:lnTo>
                  <a:lnTo>
                    <a:pt x="2131328" y="24808"/>
                  </a:lnTo>
                  <a:lnTo>
                    <a:pt x="2169761" y="41055"/>
                  </a:lnTo>
                  <a:lnTo>
                    <a:pt x="2202345" y="66243"/>
                  </a:lnTo>
                  <a:lnTo>
                    <a:pt x="2227532" y="98826"/>
                  </a:lnTo>
                  <a:lnTo>
                    <a:pt x="2243779" y="137259"/>
                  </a:lnTo>
                  <a:lnTo>
                    <a:pt x="2249538" y="179997"/>
                  </a:lnTo>
                  <a:lnTo>
                    <a:pt x="2249538" y="1268552"/>
                  </a:lnTo>
                  <a:lnTo>
                    <a:pt x="2243779" y="1311289"/>
                  </a:lnTo>
                  <a:lnTo>
                    <a:pt x="2227532" y="1349722"/>
                  </a:lnTo>
                  <a:lnTo>
                    <a:pt x="2202345" y="1382306"/>
                  </a:lnTo>
                  <a:lnTo>
                    <a:pt x="2169761" y="1407493"/>
                  </a:lnTo>
                  <a:lnTo>
                    <a:pt x="2131328" y="1423740"/>
                  </a:lnTo>
                  <a:lnTo>
                    <a:pt x="2088591" y="1429499"/>
                  </a:lnTo>
                  <a:lnTo>
                    <a:pt x="2166346" y="1429499"/>
                  </a:lnTo>
                  <a:lnTo>
                    <a:pt x="2215870" y="1395826"/>
                  </a:lnTo>
                  <a:lnTo>
                    <a:pt x="2244014" y="1359397"/>
                  </a:lnTo>
                  <a:lnTo>
                    <a:pt x="2262159" y="1316400"/>
                  </a:lnTo>
                  <a:lnTo>
                    <a:pt x="2268588" y="126855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66346" y="19050"/>
                  </a:lnTo>
                  <a:close/>
                </a:path>
              </a:pathLst>
            </a:custGeom>
            <a:solidFill>
              <a:srgbClr val="EA979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21" name="Google Shape;521;p15"/>
          <p:cNvGrpSpPr/>
          <p:nvPr/>
        </p:nvGrpSpPr>
        <p:grpSpPr>
          <a:xfrm>
            <a:off x="9086850" y="4238625"/>
            <a:ext cx="2268538" cy="1454153"/>
            <a:chOff x="9087287" y="4238688"/>
            <a:chExt cx="2268855" cy="1454788"/>
          </a:xfrm>
        </p:grpSpPr>
        <p:pic>
          <p:nvPicPr>
            <p:cNvPr id="522" name="Google Shape;522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087294" y="4238688"/>
              <a:ext cx="2268585" cy="14547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3" name="Google Shape;523;p15"/>
            <p:cNvSpPr/>
            <p:nvPr/>
          </p:nvSpPr>
          <p:spPr>
            <a:xfrm>
              <a:off x="9087287" y="4238691"/>
              <a:ext cx="2268855" cy="1454785"/>
            </a:xfrm>
            <a:custGeom>
              <a:avLst/>
              <a:gdLst/>
              <a:ahLst/>
              <a:cxnLst/>
              <a:rect l="l" t="t" r="r" b="b"/>
              <a:pathLst>
                <a:path w="2268854" h="1454785" extrusionOk="0">
                  <a:moveTo>
                    <a:pt x="2088591" y="0"/>
                  </a:moveTo>
                  <a:lnTo>
                    <a:pt x="179997" y="0"/>
                  </a:lnTo>
                  <a:lnTo>
                    <a:pt x="132149" y="6430"/>
                  </a:lnTo>
                  <a:lnTo>
                    <a:pt x="89152" y="24576"/>
                  </a:lnTo>
                  <a:lnTo>
                    <a:pt x="52722" y="52722"/>
                  </a:lnTo>
                  <a:lnTo>
                    <a:pt x="24576" y="89152"/>
                  </a:lnTo>
                  <a:lnTo>
                    <a:pt x="6430" y="132149"/>
                  </a:lnTo>
                  <a:lnTo>
                    <a:pt x="0" y="179997"/>
                  </a:lnTo>
                  <a:lnTo>
                    <a:pt x="0" y="1274762"/>
                  </a:lnTo>
                  <a:lnTo>
                    <a:pt x="6430" y="1322614"/>
                  </a:lnTo>
                  <a:lnTo>
                    <a:pt x="24576" y="1365613"/>
                  </a:lnTo>
                  <a:lnTo>
                    <a:pt x="52722" y="1402041"/>
                  </a:lnTo>
                  <a:lnTo>
                    <a:pt x="89152" y="1430186"/>
                  </a:lnTo>
                  <a:lnTo>
                    <a:pt x="132149" y="1448330"/>
                  </a:lnTo>
                  <a:lnTo>
                    <a:pt x="179997" y="1454759"/>
                  </a:lnTo>
                  <a:lnTo>
                    <a:pt x="2088591" y="1454759"/>
                  </a:lnTo>
                  <a:lnTo>
                    <a:pt x="2136443" y="1448330"/>
                  </a:lnTo>
                  <a:lnTo>
                    <a:pt x="2166352" y="1435709"/>
                  </a:lnTo>
                  <a:lnTo>
                    <a:pt x="179997" y="1435709"/>
                  </a:lnTo>
                  <a:lnTo>
                    <a:pt x="137259" y="1429950"/>
                  </a:lnTo>
                  <a:lnTo>
                    <a:pt x="98826" y="1413704"/>
                  </a:lnTo>
                  <a:lnTo>
                    <a:pt x="66243" y="1388516"/>
                  </a:lnTo>
                  <a:lnTo>
                    <a:pt x="41055" y="1355932"/>
                  </a:lnTo>
                  <a:lnTo>
                    <a:pt x="24808" y="1317499"/>
                  </a:lnTo>
                  <a:lnTo>
                    <a:pt x="19050" y="1274762"/>
                  </a:lnTo>
                  <a:lnTo>
                    <a:pt x="19050" y="179997"/>
                  </a:lnTo>
                  <a:lnTo>
                    <a:pt x="24808" y="137259"/>
                  </a:lnTo>
                  <a:lnTo>
                    <a:pt x="41055" y="98826"/>
                  </a:lnTo>
                  <a:lnTo>
                    <a:pt x="66243" y="66243"/>
                  </a:lnTo>
                  <a:lnTo>
                    <a:pt x="98826" y="41055"/>
                  </a:lnTo>
                  <a:lnTo>
                    <a:pt x="137259" y="24808"/>
                  </a:lnTo>
                  <a:lnTo>
                    <a:pt x="179997" y="19050"/>
                  </a:lnTo>
                  <a:lnTo>
                    <a:pt x="2166346" y="19050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  <a:path w="2268854" h="1454785" extrusionOk="0">
                  <a:moveTo>
                    <a:pt x="2166346" y="19050"/>
                  </a:moveTo>
                  <a:lnTo>
                    <a:pt x="2088591" y="19050"/>
                  </a:lnTo>
                  <a:lnTo>
                    <a:pt x="2131328" y="24808"/>
                  </a:lnTo>
                  <a:lnTo>
                    <a:pt x="2169761" y="41055"/>
                  </a:lnTo>
                  <a:lnTo>
                    <a:pt x="2202345" y="66243"/>
                  </a:lnTo>
                  <a:lnTo>
                    <a:pt x="2227532" y="98826"/>
                  </a:lnTo>
                  <a:lnTo>
                    <a:pt x="2243779" y="137259"/>
                  </a:lnTo>
                  <a:lnTo>
                    <a:pt x="2249538" y="179997"/>
                  </a:lnTo>
                  <a:lnTo>
                    <a:pt x="2249538" y="1274762"/>
                  </a:lnTo>
                  <a:lnTo>
                    <a:pt x="2243779" y="1317499"/>
                  </a:lnTo>
                  <a:lnTo>
                    <a:pt x="2227532" y="1355932"/>
                  </a:lnTo>
                  <a:lnTo>
                    <a:pt x="2202345" y="1388516"/>
                  </a:lnTo>
                  <a:lnTo>
                    <a:pt x="2169761" y="1413704"/>
                  </a:lnTo>
                  <a:lnTo>
                    <a:pt x="2131328" y="1429950"/>
                  </a:lnTo>
                  <a:lnTo>
                    <a:pt x="2088591" y="1435709"/>
                  </a:lnTo>
                  <a:lnTo>
                    <a:pt x="2166352" y="1435709"/>
                  </a:lnTo>
                  <a:lnTo>
                    <a:pt x="2215870" y="1402041"/>
                  </a:lnTo>
                  <a:lnTo>
                    <a:pt x="2244014" y="1365613"/>
                  </a:lnTo>
                  <a:lnTo>
                    <a:pt x="2262159" y="1322614"/>
                  </a:lnTo>
                  <a:lnTo>
                    <a:pt x="2268588" y="127476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66346" y="19050"/>
                  </a:lnTo>
                  <a:close/>
                </a:path>
              </a:pathLst>
            </a:custGeom>
            <a:solidFill>
              <a:srgbClr val="6DBA4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24" name="Google Shape;524;p15"/>
          <p:cNvSpPr/>
          <p:nvPr/>
        </p:nvSpPr>
        <p:spPr>
          <a:xfrm>
            <a:off x="8694738" y="3217863"/>
            <a:ext cx="328612" cy="238125"/>
          </a:xfrm>
          <a:custGeom>
            <a:avLst/>
            <a:gdLst/>
            <a:ahLst/>
            <a:cxnLst/>
            <a:rect l="l" t="t" r="r" b="b"/>
            <a:pathLst>
              <a:path w="327659" h="238125" extrusionOk="0">
                <a:moveTo>
                  <a:pt x="118986" y="0"/>
                </a:moveTo>
                <a:lnTo>
                  <a:pt x="0" y="118999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5" name="Google Shape;525;p15"/>
          <p:cNvSpPr/>
          <p:nvPr/>
        </p:nvSpPr>
        <p:spPr>
          <a:xfrm>
            <a:off x="8694738" y="4846638"/>
            <a:ext cx="328612" cy="238125"/>
          </a:xfrm>
          <a:custGeom>
            <a:avLst/>
            <a:gdLst/>
            <a:ahLst/>
            <a:cxnLst/>
            <a:rect l="l" t="t" r="r" b="b"/>
            <a:pathLst>
              <a:path w="327659" h="238125" extrusionOk="0">
                <a:moveTo>
                  <a:pt x="118986" y="0"/>
                </a:moveTo>
                <a:lnTo>
                  <a:pt x="0" y="118999"/>
                </a:lnTo>
                <a:lnTo>
                  <a:pt x="118986" y="237985"/>
                </a:lnTo>
                <a:lnTo>
                  <a:pt x="118986" y="178485"/>
                </a:lnTo>
                <a:lnTo>
                  <a:pt x="327063" y="178485"/>
                </a:lnTo>
                <a:lnTo>
                  <a:pt x="327063" y="59499"/>
                </a:lnTo>
                <a:lnTo>
                  <a:pt x="118986" y="59499"/>
                </a:lnTo>
                <a:lnTo>
                  <a:pt x="118986" y="0"/>
                </a:lnTo>
                <a:close/>
              </a:path>
            </a:pathLst>
          </a:custGeom>
          <a:solidFill>
            <a:srgbClr val="59575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6" name="Google Shape;526;p15"/>
          <p:cNvSpPr txBox="1"/>
          <p:nvPr/>
        </p:nvSpPr>
        <p:spPr>
          <a:xfrm>
            <a:off x="1058803" y="2906345"/>
            <a:ext cx="125786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Small Electrical Appliances</a:t>
            </a:r>
            <a:endParaRPr>
              <a:latin typeface="+mn-lt"/>
            </a:endParaRPr>
          </a:p>
        </p:txBody>
      </p:sp>
      <p:sp>
        <p:nvSpPr>
          <p:cNvPr id="527" name="Google Shape;527;p15"/>
          <p:cNvSpPr txBox="1"/>
          <p:nvPr/>
        </p:nvSpPr>
        <p:spPr>
          <a:xfrm>
            <a:off x="6584555" y="4418846"/>
            <a:ext cx="1746682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Regulated Electrical Equipment (REE)</a:t>
            </a:r>
            <a:endParaRPr>
              <a:latin typeface="+mn-lt"/>
            </a:endParaRPr>
          </a:p>
        </p:txBody>
      </p:sp>
      <p:sp>
        <p:nvSpPr>
          <p:cNvPr id="528" name="Google Shape;528;p15"/>
          <p:cNvSpPr txBox="1"/>
          <p:nvPr/>
        </p:nvSpPr>
        <p:spPr>
          <a:xfrm>
            <a:off x="6576621" y="3033731"/>
            <a:ext cx="11103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Beverage Cartons</a:t>
            </a:r>
            <a:endParaRPr>
              <a:latin typeface="+mn-lt"/>
            </a:endParaRPr>
          </a:p>
        </p:txBody>
      </p:sp>
      <p:sp>
        <p:nvSpPr>
          <p:cNvPr id="529" name="Google Shape;529;p15"/>
          <p:cNvSpPr txBox="1"/>
          <p:nvPr/>
        </p:nvSpPr>
        <p:spPr>
          <a:xfrm>
            <a:off x="1044083" y="4695845"/>
            <a:ext cx="181421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Food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Waste</a:t>
            </a:r>
            <a:endParaRPr dirty="0">
              <a:latin typeface="+mn-lt"/>
            </a:endParaRPr>
          </a:p>
        </p:txBody>
      </p:sp>
      <p:sp>
        <p:nvSpPr>
          <p:cNvPr id="539" name="Google Shape;539;p15"/>
          <p:cNvSpPr txBox="1"/>
          <p:nvPr/>
        </p:nvSpPr>
        <p:spPr>
          <a:xfrm>
            <a:off x="260822" y="1002771"/>
            <a:ext cx="11537006" cy="5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3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Common recyclables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ject 29">
            <a:extLst>
              <a:ext uri="{FF2B5EF4-FFF2-40B4-BE49-F238E27FC236}">
                <a16:creationId xmlns:a16="http://schemas.microsoft.com/office/drawing/2014/main" id="{B8471363-76ED-B366-DB5E-7E19314F1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177" y="3013386"/>
            <a:ext cx="3801645" cy="213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bject 30">
            <a:extLst>
              <a:ext uri="{FF2B5EF4-FFF2-40B4-BE49-F238E27FC236}">
                <a16:creationId xmlns:a16="http://schemas.microsoft.com/office/drawing/2014/main" id="{95EA64C6-256B-61C6-1DBE-17C178AA0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788" y="5250625"/>
            <a:ext cx="3552424" cy="38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defPPr>
              <a:defRPr lang="zh-H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HK" sz="1200" dirty="0">
                <a:solidFill>
                  <a:srgbClr val="005136"/>
                </a:solidFill>
                <a:ea typeface="Times New Roman"/>
                <a:cs typeface="Times New Roman"/>
                <a:sym typeface="Times New Roman"/>
              </a:rPr>
              <a:t>Located near single-block buildings or in public rental housing estates with large population </a:t>
            </a:r>
            <a:endParaRPr lang="en-US" altLang="zh-HK" sz="1200" dirty="0"/>
          </a:p>
        </p:txBody>
      </p:sp>
      <p:pic>
        <p:nvPicPr>
          <p:cNvPr id="37" name="object 32">
            <a:extLst>
              <a:ext uri="{FF2B5EF4-FFF2-40B4-BE49-F238E27FC236}">
                <a16:creationId xmlns:a16="http://schemas.microsoft.com/office/drawing/2014/main" id="{B0911E3D-913D-CB14-E9C0-F8D685C4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47" y="3075709"/>
            <a:ext cx="3798468" cy="207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bject 33">
            <a:extLst>
              <a:ext uri="{FF2B5EF4-FFF2-40B4-BE49-F238E27FC236}">
                <a16:creationId xmlns:a16="http://schemas.microsoft.com/office/drawing/2014/main" id="{0C489DEE-3694-E8D6-CCD8-457D9A4F2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936" y="5250625"/>
            <a:ext cx="2896464" cy="38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defPPr>
              <a:defRPr lang="zh-H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HK" sz="1200" dirty="0">
                <a:solidFill>
                  <a:srgbClr val="595757"/>
                </a:solidFill>
                <a:ea typeface="Times New Roman"/>
                <a:cs typeface="Times New Roman"/>
                <a:sym typeface="Times New Roman"/>
              </a:rPr>
              <a:t>Provide environmental education and recycling support </a:t>
            </a:r>
            <a:endParaRPr lang="en-US" altLang="zh-HK" sz="1200" dirty="0"/>
          </a:p>
        </p:txBody>
      </p:sp>
      <p:pic>
        <p:nvPicPr>
          <p:cNvPr id="39" name="object 35">
            <a:extLst>
              <a:ext uri="{FF2B5EF4-FFF2-40B4-BE49-F238E27FC236}">
                <a16:creationId xmlns:a16="http://schemas.microsoft.com/office/drawing/2014/main" id="{BD26F878-E7F8-30F7-ACF7-69EA4684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010" y="3041324"/>
            <a:ext cx="3801645" cy="210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bject 36">
            <a:extLst>
              <a:ext uri="{FF2B5EF4-FFF2-40B4-BE49-F238E27FC236}">
                <a16:creationId xmlns:a16="http://schemas.microsoft.com/office/drawing/2014/main" id="{014B2258-1835-092E-EFAE-2AF644CAC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673" y="5251240"/>
            <a:ext cx="2942318" cy="38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defPPr>
              <a:defRPr lang="zh-H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HK" sz="1200" dirty="0">
                <a:solidFill>
                  <a:srgbClr val="009F40"/>
                </a:solidFill>
                <a:ea typeface="Times New Roman"/>
                <a:cs typeface="Times New Roman"/>
                <a:sym typeface="Times New Roman"/>
              </a:rPr>
              <a:t>Mobile collection booths operating at fixed time and locations </a:t>
            </a:r>
            <a:endParaRPr lang="en-US" altLang="zh-HK" sz="1200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2907102A-5C5F-12BA-E29F-3D79AA6240CB}"/>
              </a:ext>
            </a:extLst>
          </p:cNvPr>
          <p:cNvSpPr/>
          <p:nvPr/>
        </p:nvSpPr>
        <p:spPr>
          <a:xfrm>
            <a:off x="8158010" y="2751064"/>
            <a:ext cx="3801644" cy="356740"/>
          </a:xfrm>
          <a:prstGeom prst="rect">
            <a:avLst/>
          </a:prstGeom>
          <a:solidFill>
            <a:srgbClr val="009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H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HK" sz="1300" b="1" dirty="0">
                <a:ea typeface="Times New Roman"/>
                <a:cs typeface="Times New Roman"/>
                <a:sym typeface="Times New Roman"/>
              </a:rPr>
              <a:t>Recycling Spots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6661D91-80C3-41A4-630A-CEFBBC2627A8}"/>
              </a:ext>
            </a:extLst>
          </p:cNvPr>
          <p:cNvSpPr/>
          <p:nvPr/>
        </p:nvSpPr>
        <p:spPr>
          <a:xfrm>
            <a:off x="4198352" y="2751064"/>
            <a:ext cx="3798469" cy="356740"/>
          </a:xfrm>
          <a:prstGeom prst="rect">
            <a:avLst/>
          </a:prstGeom>
          <a:solidFill>
            <a:srgbClr val="005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H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HK" sz="1300" b="1" dirty="0">
                <a:ea typeface="Times New Roman"/>
                <a:cs typeface="Times New Roman"/>
                <a:sym typeface="Times New Roman"/>
              </a:rPr>
              <a:t>Recycling Stores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6879D46-3CB1-0CAA-5C54-EC1BB8CB3060}"/>
              </a:ext>
            </a:extLst>
          </p:cNvPr>
          <p:cNvSpPr/>
          <p:nvPr/>
        </p:nvSpPr>
        <p:spPr>
          <a:xfrm>
            <a:off x="232345" y="2751064"/>
            <a:ext cx="3798469" cy="356740"/>
          </a:xfrm>
          <a:prstGeom prst="rect">
            <a:avLst/>
          </a:prstGeom>
          <a:solidFill>
            <a:srgbClr val="59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H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HK" sz="1300" b="1" dirty="0">
                <a:ea typeface="Times New Roman"/>
                <a:cs typeface="Times New Roman"/>
                <a:sym typeface="Times New Roman"/>
              </a:rPr>
              <a:t>Recycling Stations</a:t>
            </a: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3E0F9264-5393-FD26-D125-F094F98C9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1" y="1822073"/>
            <a:ext cx="19843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文字方塊 51"/>
          <p:cNvSpPr txBox="1"/>
          <p:nvPr/>
        </p:nvSpPr>
        <p:spPr>
          <a:xfrm>
            <a:off x="11729884" y="6525985"/>
            <a:ext cx="462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034EA1"/>
                </a:solidFill>
                <a:latin typeface="+mj-ea"/>
                <a:ea typeface="+mj-ea"/>
                <a:cs typeface="+mj-cs"/>
              </a:rPr>
              <a:t>44</a:t>
            </a:r>
            <a:endParaRPr lang="zh-HK" altLang="en-US" sz="1200" b="1" dirty="0">
              <a:solidFill>
                <a:srgbClr val="034EA1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18" name="Google Shape;494;p14"/>
          <p:cNvSpPr txBox="1"/>
          <p:nvPr/>
        </p:nvSpPr>
        <p:spPr>
          <a:xfrm>
            <a:off x="260822" y="1002771"/>
            <a:ext cx="7659745" cy="5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8392"/>
              </a:lnSpc>
            </a:pPr>
            <a:r>
              <a:rPr lang="en-US" sz="2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Community recycling facilities</a:t>
            </a:r>
            <a:endParaRPr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7049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字方塊 51"/>
          <p:cNvSpPr txBox="1"/>
          <p:nvPr/>
        </p:nvSpPr>
        <p:spPr>
          <a:xfrm>
            <a:off x="11729884" y="6525985"/>
            <a:ext cx="462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034EA1"/>
                </a:solidFill>
                <a:latin typeface="+mj-ea"/>
                <a:ea typeface="+mj-ea"/>
                <a:cs typeface="+mj-cs"/>
              </a:rPr>
              <a:t>44</a:t>
            </a:r>
            <a:endParaRPr lang="zh-HK" altLang="en-US" sz="1200" b="1" dirty="0">
              <a:solidFill>
                <a:srgbClr val="034EA1"/>
              </a:solidFill>
              <a:latin typeface="+mj-ea"/>
              <a:ea typeface="+mj-ea"/>
              <a:cs typeface="+mj-cs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8369273" y="2486175"/>
            <a:ext cx="3075266" cy="3180454"/>
            <a:chOff x="8749978" y="2672442"/>
            <a:chExt cx="2377330" cy="2458646"/>
          </a:xfrm>
        </p:grpSpPr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86427B97-C640-D15C-E0C2-2013E4A41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1957" y="4836158"/>
              <a:ext cx="2253372" cy="29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2065" rIns="0" bIns="0">
              <a:sp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HK" sz="1200" dirty="0">
                  <a:solidFill>
                    <a:srgbClr val="7E1084"/>
                  </a:solidFill>
                  <a:ea typeface="Times New Roman"/>
                  <a:cs typeface="Times New Roman"/>
                  <a:sym typeface="Times New Roman"/>
                </a:rPr>
                <a:t>Located in all public rental housing estates, and public food waste recycling points</a:t>
              </a:r>
              <a:endParaRPr lang="en-US" altLang="zh-HK" sz="1200" dirty="0"/>
            </a:p>
          </p:txBody>
        </p:sp>
        <p:grpSp>
          <p:nvGrpSpPr>
            <p:cNvPr id="8" name="群組 7"/>
            <p:cNvGrpSpPr/>
            <p:nvPr/>
          </p:nvGrpSpPr>
          <p:grpSpPr>
            <a:xfrm>
              <a:off x="8749978" y="2928258"/>
              <a:ext cx="2377330" cy="1867144"/>
              <a:chOff x="8696552" y="2316616"/>
              <a:chExt cx="1876685" cy="1473940"/>
            </a:xfrm>
          </p:grpSpPr>
          <p:pic>
            <p:nvPicPr>
              <p:cNvPr id="28" name="object 2">
                <a:extLst>
                  <a:ext uri="{FF2B5EF4-FFF2-40B4-BE49-F238E27FC236}">
                    <a16:creationId xmlns:a16="http://schemas.microsoft.com/office/drawing/2014/main" id="{1959B530-B374-9805-7931-B0FF04F8A3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14" t="-405" r="9514" b="-405"/>
              <a:stretch/>
            </p:blipFill>
            <p:spPr bwMode="auto">
              <a:xfrm>
                <a:off x="8696552" y="2316616"/>
                <a:ext cx="973068" cy="1473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object 28">
                <a:extLst>
                  <a:ext uri="{FF2B5EF4-FFF2-40B4-BE49-F238E27FC236}">
                    <a16:creationId xmlns:a16="http://schemas.microsoft.com/office/drawing/2014/main" id="{694DBE56-69F6-31D9-387F-AEA51647C0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91" r="14291"/>
              <a:stretch/>
            </p:blipFill>
            <p:spPr bwMode="auto">
              <a:xfrm>
                <a:off x="9669620" y="2360642"/>
                <a:ext cx="903617" cy="1423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4B2F1E9-D6FB-E686-245A-4DF1B446280E}"/>
                </a:ext>
              </a:extLst>
            </p:cNvPr>
            <p:cNvSpPr/>
            <p:nvPr/>
          </p:nvSpPr>
          <p:spPr>
            <a:xfrm>
              <a:off x="8749978" y="2672442"/>
              <a:ext cx="2377330" cy="344965"/>
            </a:xfrm>
            <a:prstGeom prst="rect">
              <a:avLst/>
            </a:prstGeom>
            <a:solidFill>
              <a:srgbClr val="7E1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HK" sz="1200" b="1" dirty="0">
                  <a:ea typeface="Times New Roman"/>
                  <a:cs typeface="Times New Roman"/>
                  <a:sym typeface="Times New Roman"/>
                </a:rPr>
                <a:t>Food Waste Recycling Bins</a:t>
              </a: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747462" y="2486175"/>
            <a:ext cx="2237852" cy="3180455"/>
            <a:chOff x="816182" y="2672442"/>
            <a:chExt cx="1729968" cy="2458646"/>
          </a:xfrm>
        </p:grpSpPr>
        <p:pic>
          <p:nvPicPr>
            <p:cNvPr id="29" name="object 17">
              <a:extLst>
                <a:ext uri="{FF2B5EF4-FFF2-40B4-BE49-F238E27FC236}">
                  <a16:creationId xmlns:a16="http://schemas.microsoft.com/office/drawing/2014/main" id="{3C2BDCE1-D678-4EDA-D2B7-E3233D895D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16"/>
            <a:stretch>
              <a:fillRect/>
            </a:stretch>
          </p:blipFill>
          <p:spPr bwMode="auto">
            <a:xfrm>
              <a:off x="816182" y="2850176"/>
              <a:ext cx="1729968" cy="193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6A13A32-80FA-6AB9-0F1A-59D444F6FE32}"/>
                </a:ext>
              </a:extLst>
            </p:cNvPr>
            <p:cNvSpPr/>
            <p:nvPr/>
          </p:nvSpPr>
          <p:spPr>
            <a:xfrm>
              <a:off x="816182" y="2672442"/>
              <a:ext cx="1729968" cy="344965"/>
            </a:xfrm>
            <a:prstGeom prst="rect">
              <a:avLst/>
            </a:prstGeom>
            <a:solidFill>
              <a:srgbClr val="0051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HK" sz="1200" b="1" dirty="0">
                  <a:ea typeface="Times New Roman"/>
                  <a:cs typeface="Times New Roman"/>
                  <a:sym typeface="Times New Roman"/>
                </a:rPr>
                <a:t>Recycling bins in</a:t>
              </a:r>
            </a:p>
            <a:p>
              <a:pPr lvl="0" algn="ctr"/>
              <a:r>
                <a:rPr lang="en-US" altLang="zh-HK" sz="1200" b="1" dirty="0">
                  <a:ea typeface="Times New Roman"/>
                  <a:cs typeface="Times New Roman"/>
                  <a:sym typeface="Times New Roman"/>
                </a:rPr>
                <a:t>housing estates</a:t>
              </a:r>
            </a:p>
          </p:txBody>
        </p:sp>
        <p:sp>
          <p:nvSpPr>
            <p:cNvPr id="25" name="object 23">
              <a:extLst>
                <a:ext uri="{FF2B5EF4-FFF2-40B4-BE49-F238E27FC236}">
                  <a16:creationId xmlns:a16="http://schemas.microsoft.com/office/drawing/2014/main" id="{4D555B7F-7D37-3989-8057-F7A8E2898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182" y="4836158"/>
              <a:ext cx="1729968" cy="29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2065" rIns="0" bIns="0">
              <a:sp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HK" sz="1200" dirty="0">
                  <a:solidFill>
                    <a:srgbClr val="005136"/>
                  </a:solidFill>
                  <a:ea typeface="Times New Roman"/>
                  <a:cs typeface="Times New Roman"/>
                  <a:sym typeface="Times New Roman"/>
                </a:rPr>
                <a:t>Located on floors or public places of housing estates</a:t>
              </a:r>
              <a:endParaRPr lang="en-US" altLang="zh-HK" sz="1200" dirty="0"/>
            </a:p>
          </p:txBody>
        </p:sp>
      </p:grpSp>
      <p:sp>
        <p:nvSpPr>
          <p:cNvPr id="30" name="Google Shape;494;p14"/>
          <p:cNvSpPr txBox="1"/>
          <p:nvPr/>
        </p:nvSpPr>
        <p:spPr>
          <a:xfrm>
            <a:off x="260822" y="1002771"/>
            <a:ext cx="6520978" cy="5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8392"/>
              </a:lnSpc>
            </a:pPr>
            <a:r>
              <a:rPr lang="en-US" sz="2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Other recycling facilities</a:t>
            </a:r>
            <a:endParaRPr dirty="0">
              <a:latin typeface="+mn-lt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EB3E1273-5C32-E3C2-F8E7-6A7533D44BD6}"/>
              </a:ext>
            </a:extLst>
          </p:cNvPr>
          <p:cNvGrpSpPr/>
          <p:nvPr/>
        </p:nvGrpSpPr>
        <p:grpSpPr>
          <a:xfrm>
            <a:off x="3163551" y="2483125"/>
            <a:ext cx="2037209" cy="2991469"/>
            <a:chOff x="6227604" y="2675780"/>
            <a:chExt cx="1853114" cy="2721142"/>
          </a:xfrm>
        </p:grpSpPr>
        <p:sp>
          <p:nvSpPr>
            <p:cNvPr id="3" name="object 23">
              <a:extLst>
                <a:ext uri="{FF2B5EF4-FFF2-40B4-BE49-F238E27FC236}">
                  <a16:creationId xmlns:a16="http://schemas.microsoft.com/office/drawing/2014/main" id="{99239F17-A097-A7BE-F62D-DA8F01059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7609" y="5217861"/>
              <a:ext cx="1853109" cy="179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2065" rIns="0" bIns="0">
              <a:sp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HK" sz="1200" dirty="0">
                  <a:solidFill>
                    <a:srgbClr val="595757"/>
                  </a:solidFill>
                  <a:ea typeface="Times New Roman"/>
                  <a:cs typeface="Times New Roman"/>
                  <a:sym typeface="Times New Roman"/>
                </a:rPr>
                <a:t>Mostly located in rural areas</a:t>
              </a:r>
              <a:endParaRPr lang="en-US" altLang="zh-HK" sz="1200" dirty="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98EBC7C-2544-DDC8-A351-DF79AFC5895A}"/>
                </a:ext>
              </a:extLst>
            </p:cNvPr>
            <p:cNvSpPr/>
            <p:nvPr/>
          </p:nvSpPr>
          <p:spPr>
            <a:xfrm>
              <a:off x="6227607" y="2675780"/>
              <a:ext cx="1853109" cy="405915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HK" sz="1200" b="1" dirty="0" err="1">
                  <a:ea typeface="Times New Roman"/>
                  <a:cs typeface="Times New Roman"/>
                  <a:sym typeface="Times New Roman"/>
                </a:rPr>
                <a:t>Kerbside</a:t>
              </a:r>
              <a:r>
                <a:rPr lang="en-US" altLang="zh-HK" sz="1200" b="1" dirty="0">
                  <a:ea typeface="Times New Roman"/>
                  <a:cs typeface="Times New Roman"/>
                  <a:sym typeface="Times New Roman"/>
                </a:rPr>
                <a:t> Recycling Bins</a:t>
              </a:r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81B2C630-5DD3-6269-F6AF-E6CEF66E1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7" t="19534" r="29654" b="12507"/>
            <a:stretch/>
          </p:blipFill>
          <p:spPr>
            <a:xfrm>
              <a:off x="6227604" y="3078357"/>
              <a:ext cx="1853113" cy="2076029"/>
            </a:xfrm>
            <a:prstGeom prst="rect">
              <a:avLst/>
            </a:prstGeom>
          </p:spPr>
        </p:pic>
      </p:grpSp>
      <p:grpSp>
        <p:nvGrpSpPr>
          <p:cNvPr id="6" name="群組 5"/>
          <p:cNvGrpSpPr/>
          <p:nvPr/>
        </p:nvGrpSpPr>
        <p:grpSpPr>
          <a:xfrm>
            <a:off x="5386993" y="2486175"/>
            <a:ext cx="2812038" cy="3180455"/>
            <a:chOff x="3331608" y="2672442"/>
            <a:chExt cx="2173842" cy="2458646"/>
          </a:xfrm>
        </p:grpSpPr>
        <p:sp>
          <p:nvSpPr>
            <p:cNvPr id="9" name="object 21">
              <a:extLst>
                <a:ext uri="{FF2B5EF4-FFF2-40B4-BE49-F238E27FC236}">
                  <a16:creationId xmlns:a16="http://schemas.microsoft.com/office/drawing/2014/main" id="{0842D433-997D-F248-F038-67C84968EB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089" y="4836158"/>
              <a:ext cx="2062882" cy="29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12065" rIns="0" bIns="0">
              <a:sp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altLang="zh-HK" sz="1200" dirty="0">
                  <a:solidFill>
                    <a:srgbClr val="009F40"/>
                  </a:solidFill>
                  <a:ea typeface="Times New Roman"/>
                  <a:cs typeface="Times New Roman"/>
                  <a:sym typeface="Times New Roman"/>
                </a:rPr>
                <a:t>Self-service recycling and earn GREEN$ for gift redemption</a:t>
              </a:r>
              <a:endParaRPr lang="en-US" altLang="zh-HK" sz="12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3331608" y="2672442"/>
              <a:ext cx="2173842" cy="2117006"/>
              <a:chOff x="3331608" y="2672442"/>
              <a:chExt cx="2173842" cy="2117006"/>
            </a:xfrm>
          </p:grpSpPr>
          <p:pic>
            <p:nvPicPr>
              <p:cNvPr id="11" name="圖片 10" descr="一張含有 垃圾桶, 桶, 文字, 室內 的圖片&#10;&#10;自動產生的描述">
                <a:extLst>
                  <a:ext uri="{FF2B5EF4-FFF2-40B4-BE49-F238E27FC236}">
                    <a16:creationId xmlns:a16="http://schemas.microsoft.com/office/drawing/2014/main" id="{D47D82CB-F19E-E990-C014-6385504F92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121000"/>
                        </a14:imgEffect>
                        <a14:imgEffect>
                          <a14:brightnessContrast contrast="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20" t="22754" r="6791" b="-1"/>
              <a:stretch/>
            </p:blipFill>
            <p:spPr>
              <a:xfrm>
                <a:off x="3331609" y="3017816"/>
                <a:ext cx="2173841" cy="1771632"/>
              </a:xfrm>
              <a:prstGeom prst="rect">
                <a:avLst/>
              </a:prstGeom>
            </p:spPr>
          </p:pic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32D10181-9EE3-0B08-AC40-F5F5E903C214}"/>
                  </a:ext>
                </a:extLst>
              </p:cNvPr>
              <p:cNvSpPr/>
              <p:nvPr/>
            </p:nvSpPr>
            <p:spPr>
              <a:xfrm>
                <a:off x="3331608" y="2672442"/>
                <a:ext cx="2173842" cy="344965"/>
              </a:xfrm>
              <a:prstGeom prst="rect">
                <a:avLst/>
              </a:prstGeom>
              <a:solidFill>
                <a:srgbClr val="009F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HK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altLang="zh-HK" sz="1200" b="1" dirty="0">
                    <a:ea typeface="Times New Roman"/>
                    <a:cs typeface="Times New Roman"/>
                    <a:sym typeface="Times New Roman"/>
                  </a:rPr>
                  <a:t>Smart Recycling Bins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3592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17"/>
          <p:cNvGrpSpPr/>
          <p:nvPr/>
        </p:nvGrpSpPr>
        <p:grpSpPr>
          <a:xfrm>
            <a:off x="4943475" y="1225550"/>
            <a:ext cx="7248397" cy="5398675"/>
            <a:chOff x="4944237" y="1225918"/>
            <a:chExt cx="7247762" cy="5398357"/>
          </a:xfrm>
        </p:grpSpPr>
        <p:pic>
          <p:nvPicPr>
            <p:cNvPr id="583" name="Google Shape;583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4237" y="1225918"/>
              <a:ext cx="7247762" cy="5398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4" name="Google Shape;584;p17"/>
            <p:cNvSpPr/>
            <p:nvPr/>
          </p:nvSpPr>
          <p:spPr>
            <a:xfrm>
              <a:off x="9804736" y="2316467"/>
              <a:ext cx="1515930" cy="657186"/>
            </a:xfrm>
            <a:custGeom>
              <a:avLst/>
              <a:gdLst/>
              <a:ahLst/>
              <a:cxnLst/>
              <a:rect l="l" t="t" r="r" b="b"/>
              <a:pathLst>
                <a:path w="1515109" h="656589" extrusionOk="0">
                  <a:moveTo>
                    <a:pt x="1514551" y="265176"/>
                  </a:moveTo>
                  <a:lnTo>
                    <a:pt x="1510284" y="217512"/>
                  </a:lnTo>
                  <a:lnTo>
                    <a:pt x="1497965" y="172656"/>
                  </a:lnTo>
                  <a:lnTo>
                    <a:pt x="1478356" y="131343"/>
                  </a:lnTo>
                  <a:lnTo>
                    <a:pt x="1452194" y="94335"/>
                  </a:lnTo>
                  <a:lnTo>
                    <a:pt x="1420228" y="62382"/>
                  </a:lnTo>
                  <a:lnTo>
                    <a:pt x="1383220" y="36220"/>
                  </a:lnTo>
                  <a:lnTo>
                    <a:pt x="1341920" y="16611"/>
                  </a:lnTo>
                  <a:lnTo>
                    <a:pt x="1297051" y="4292"/>
                  </a:lnTo>
                  <a:lnTo>
                    <a:pt x="1249400" y="25"/>
                  </a:lnTo>
                  <a:lnTo>
                    <a:pt x="265163" y="0"/>
                  </a:lnTo>
                  <a:lnTo>
                    <a:pt x="217500" y="4292"/>
                  </a:lnTo>
                  <a:lnTo>
                    <a:pt x="172643" y="16611"/>
                  </a:lnTo>
                  <a:lnTo>
                    <a:pt x="131330" y="36220"/>
                  </a:lnTo>
                  <a:lnTo>
                    <a:pt x="94322" y="62382"/>
                  </a:lnTo>
                  <a:lnTo>
                    <a:pt x="62357" y="94335"/>
                  </a:lnTo>
                  <a:lnTo>
                    <a:pt x="36195" y="131343"/>
                  </a:lnTo>
                  <a:lnTo>
                    <a:pt x="16586" y="172656"/>
                  </a:lnTo>
                  <a:lnTo>
                    <a:pt x="4267" y="217512"/>
                  </a:lnTo>
                  <a:lnTo>
                    <a:pt x="0" y="265176"/>
                  </a:lnTo>
                  <a:lnTo>
                    <a:pt x="4267" y="312839"/>
                  </a:lnTo>
                  <a:lnTo>
                    <a:pt x="16586" y="357708"/>
                  </a:lnTo>
                  <a:lnTo>
                    <a:pt x="36195" y="399008"/>
                  </a:lnTo>
                  <a:lnTo>
                    <a:pt x="62357" y="436016"/>
                  </a:lnTo>
                  <a:lnTo>
                    <a:pt x="94322" y="467982"/>
                  </a:lnTo>
                  <a:lnTo>
                    <a:pt x="131330" y="494144"/>
                  </a:lnTo>
                  <a:lnTo>
                    <a:pt x="159740" y="507644"/>
                  </a:lnTo>
                  <a:lnTo>
                    <a:pt x="137160" y="655967"/>
                  </a:lnTo>
                  <a:lnTo>
                    <a:pt x="357073" y="530339"/>
                  </a:lnTo>
                  <a:lnTo>
                    <a:pt x="1249387" y="530339"/>
                  </a:lnTo>
                  <a:lnTo>
                    <a:pt x="1297051" y="526072"/>
                  </a:lnTo>
                  <a:lnTo>
                    <a:pt x="1341920" y="513753"/>
                  </a:lnTo>
                  <a:lnTo>
                    <a:pt x="1383220" y="494144"/>
                  </a:lnTo>
                  <a:lnTo>
                    <a:pt x="1420228" y="467982"/>
                  </a:lnTo>
                  <a:lnTo>
                    <a:pt x="1452194" y="436016"/>
                  </a:lnTo>
                  <a:lnTo>
                    <a:pt x="1478356" y="399008"/>
                  </a:lnTo>
                  <a:lnTo>
                    <a:pt x="1497965" y="357708"/>
                  </a:lnTo>
                  <a:lnTo>
                    <a:pt x="1510284" y="312839"/>
                  </a:lnTo>
                  <a:lnTo>
                    <a:pt x="1514551" y="265176"/>
                  </a:ln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85" name="Google Shape;585;p17"/>
          <p:cNvSpPr txBox="1"/>
          <p:nvPr/>
        </p:nvSpPr>
        <p:spPr>
          <a:xfrm>
            <a:off x="9975850" y="2443163"/>
            <a:ext cx="1371600" cy="26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減廢知多啲！</a:t>
            </a:r>
            <a:endParaRPr>
              <a:latin typeface="+mn-lt"/>
            </a:endParaRPr>
          </a:p>
        </p:txBody>
      </p:sp>
      <p:grpSp>
        <p:nvGrpSpPr>
          <p:cNvPr id="586" name="Google Shape;586;p17"/>
          <p:cNvGrpSpPr/>
          <p:nvPr/>
        </p:nvGrpSpPr>
        <p:grpSpPr>
          <a:xfrm>
            <a:off x="476250" y="1778000"/>
            <a:ext cx="4926013" cy="4683125"/>
            <a:chOff x="475689" y="1777311"/>
            <a:chExt cx="4926965" cy="4683760"/>
          </a:xfrm>
        </p:grpSpPr>
        <p:sp>
          <p:nvSpPr>
            <p:cNvPr id="587" name="Google Shape;587;p17"/>
            <p:cNvSpPr/>
            <p:nvPr/>
          </p:nvSpPr>
          <p:spPr>
            <a:xfrm>
              <a:off x="1614147" y="1777311"/>
              <a:ext cx="2659576" cy="2659424"/>
            </a:xfrm>
            <a:custGeom>
              <a:avLst/>
              <a:gdLst/>
              <a:ahLst/>
              <a:cxnLst/>
              <a:rect l="l" t="t" r="r" b="b"/>
              <a:pathLst>
                <a:path w="2659379" h="2659379" extrusionOk="0">
                  <a:moveTo>
                    <a:pt x="1329486" y="0"/>
                  </a:moveTo>
                  <a:lnTo>
                    <a:pt x="1280747" y="876"/>
                  </a:lnTo>
                  <a:lnTo>
                    <a:pt x="1232450" y="3487"/>
                  </a:lnTo>
                  <a:lnTo>
                    <a:pt x="1184625" y="7801"/>
                  </a:lnTo>
                  <a:lnTo>
                    <a:pt x="1137302" y="13788"/>
                  </a:lnTo>
                  <a:lnTo>
                    <a:pt x="1090511" y="21419"/>
                  </a:lnTo>
                  <a:lnTo>
                    <a:pt x="1044282" y="30664"/>
                  </a:lnTo>
                  <a:lnTo>
                    <a:pt x="998645" y="41492"/>
                  </a:lnTo>
                  <a:lnTo>
                    <a:pt x="953630" y="53873"/>
                  </a:lnTo>
                  <a:lnTo>
                    <a:pt x="909267" y="67778"/>
                  </a:lnTo>
                  <a:lnTo>
                    <a:pt x="865587" y="83176"/>
                  </a:lnTo>
                  <a:lnTo>
                    <a:pt x="822619" y="100038"/>
                  </a:lnTo>
                  <a:lnTo>
                    <a:pt x="780394" y="118332"/>
                  </a:lnTo>
                  <a:lnTo>
                    <a:pt x="738940" y="138030"/>
                  </a:lnTo>
                  <a:lnTo>
                    <a:pt x="698289" y="159101"/>
                  </a:lnTo>
                  <a:lnTo>
                    <a:pt x="658471" y="181515"/>
                  </a:lnTo>
                  <a:lnTo>
                    <a:pt x="619515" y="205242"/>
                  </a:lnTo>
                  <a:lnTo>
                    <a:pt x="581452" y="230252"/>
                  </a:lnTo>
                  <a:lnTo>
                    <a:pt x="544311" y="256516"/>
                  </a:lnTo>
                  <a:lnTo>
                    <a:pt x="508122" y="284002"/>
                  </a:lnTo>
                  <a:lnTo>
                    <a:pt x="472917" y="312681"/>
                  </a:lnTo>
                  <a:lnTo>
                    <a:pt x="438724" y="342523"/>
                  </a:lnTo>
                  <a:lnTo>
                    <a:pt x="405574" y="373498"/>
                  </a:lnTo>
                  <a:lnTo>
                    <a:pt x="373496" y="405575"/>
                  </a:lnTo>
                  <a:lnTo>
                    <a:pt x="342522" y="438726"/>
                  </a:lnTo>
                  <a:lnTo>
                    <a:pt x="312680" y="472919"/>
                  </a:lnTo>
                  <a:lnTo>
                    <a:pt x="284001" y="508125"/>
                  </a:lnTo>
                  <a:lnTo>
                    <a:pt x="256515" y="544313"/>
                  </a:lnTo>
                  <a:lnTo>
                    <a:pt x="230252" y="581455"/>
                  </a:lnTo>
                  <a:lnTo>
                    <a:pt x="205242" y="619518"/>
                  </a:lnTo>
                  <a:lnTo>
                    <a:pt x="181514" y="658475"/>
                  </a:lnTo>
                  <a:lnTo>
                    <a:pt x="159101" y="698294"/>
                  </a:lnTo>
                  <a:lnTo>
                    <a:pt x="138030" y="738945"/>
                  </a:lnTo>
                  <a:lnTo>
                    <a:pt x="118332" y="780399"/>
                  </a:lnTo>
                  <a:lnTo>
                    <a:pt x="100037" y="822625"/>
                  </a:lnTo>
                  <a:lnTo>
                    <a:pt x="83176" y="865593"/>
                  </a:lnTo>
                  <a:lnTo>
                    <a:pt x="67778" y="909274"/>
                  </a:lnTo>
                  <a:lnTo>
                    <a:pt x="53873" y="953637"/>
                  </a:lnTo>
                  <a:lnTo>
                    <a:pt x="41492" y="998652"/>
                  </a:lnTo>
                  <a:lnTo>
                    <a:pt x="30664" y="1044290"/>
                  </a:lnTo>
                  <a:lnTo>
                    <a:pt x="21419" y="1090520"/>
                  </a:lnTo>
                  <a:lnTo>
                    <a:pt x="13788" y="1137311"/>
                  </a:lnTo>
                  <a:lnTo>
                    <a:pt x="7801" y="1184635"/>
                  </a:lnTo>
                  <a:lnTo>
                    <a:pt x="3487" y="1232461"/>
                  </a:lnTo>
                  <a:lnTo>
                    <a:pt x="876" y="1280759"/>
                  </a:lnTo>
                  <a:lnTo>
                    <a:pt x="0" y="1329499"/>
                  </a:lnTo>
                  <a:lnTo>
                    <a:pt x="876" y="1378239"/>
                  </a:lnTo>
                  <a:lnTo>
                    <a:pt x="3487" y="1426537"/>
                  </a:lnTo>
                  <a:lnTo>
                    <a:pt x="7801" y="1474363"/>
                  </a:lnTo>
                  <a:lnTo>
                    <a:pt x="13788" y="1521687"/>
                  </a:lnTo>
                  <a:lnTo>
                    <a:pt x="21419" y="1568478"/>
                  </a:lnTo>
                  <a:lnTo>
                    <a:pt x="30664" y="1614708"/>
                  </a:lnTo>
                  <a:lnTo>
                    <a:pt x="41492" y="1660346"/>
                  </a:lnTo>
                  <a:lnTo>
                    <a:pt x="53873" y="1705361"/>
                  </a:lnTo>
                  <a:lnTo>
                    <a:pt x="67778" y="1749724"/>
                  </a:lnTo>
                  <a:lnTo>
                    <a:pt x="83176" y="1793405"/>
                  </a:lnTo>
                  <a:lnTo>
                    <a:pt x="100037" y="1836373"/>
                  </a:lnTo>
                  <a:lnTo>
                    <a:pt x="118332" y="1878599"/>
                  </a:lnTo>
                  <a:lnTo>
                    <a:pt x="138030" y="1920053"/>
                  </a:lnTo>
                  <a:lnTo>
                    <a:pt x="159101" y="1960704"/>
                  </a:lnTo>
                  <a:lnTo>
                    <a:pt x="181514" y="2000523"/>
                  </a:lnTo>
                  <a:lnTo>
                    <a:pt x="205242" y="2039480"/>
                  </a:lnTo>
                  <a:lnTo>
                    <a:pt x="230252" y="2077543"/>
                  </a:lnTo>
                  <a:lnTo>
                    <a:pt x="256515" y="2114685"/>
                  </a:lnTo>
                  <a:lnTo>
                    <a:pt x="284001" y="2150873"/>
                  </a:lnTo>
                  <a:lnTo>
                    <a:pt x="312680" y="2186079"/>
                  </a:lnTo>
                  <a:lnTo>
                    <a:pt x="342522" y="2220272"/>
                  </a:lnTo>
                  <a:lnTo>
                    <a:pt x="373496" y="2253423"/>
                  </a:lnTo>
                  <a:lnTo>
                    <a:pt x="405574" y="2285500"/>
                  </a:lnTo>
                  <a:lnTo>
                    <a:pt x="438724" y="2316475"/>
                  </a:lnTo>
                  <a:lnTo>
                    <a:pt x="472917" y="2346317"/>
                  </a:lnTo>
                  <a:lnTo>
                    <a:pt x="508122" y="2374996"/>
                  </a:lnTo>
                  <a:lnTo>
                    <a:pt x="544311" y="2402482"/>
                  </a:lnTo>
                  <a:lnTo>
                    <a:pt x="581452" y="2428746"/>
                  </a:lnTo>
                  <a:lnTo>
                    <a:pt x="619515" y="2453756"/>
                  </a:lnTo>
                  <a:lnTo>
                    <a:pt x="658471" y="2477483"/>
                  </a:lnTo>
                  <a:lnTo>
                    <a:pt x="698289" y="2499897"/>
                  </a:lnTo>
                  <a:lnTo>
                    <a:pt x="738940" y="2520968"/>
                  </a:lnTo>
                  <a:lnTo>
                    <a:pt x="780394" y="2540666"/>
                  </a:lnTo>
                  <a:lnTo>
                    <a:pt x="822619" y="2558960"/>
                  </a:lnTo>
                  <a:lnTo>
                    <a:pt x="865587" y="2575822"/>
                  </a:lnTo>
                  <a:lnTo>
                    <a:pt x="909267" y="2591220"/>
                  </a:lnTo>
                  <a:lnTo>
                    <a:pt x="953630" y="2605125"/>
                  </a:lnTo>
                  <a:lnTo>
                    <a:pt x="998645" y="2617506"/>
                  </a:lnTo>
                  <a:lnTo>
                    <a:pt x="1044282" y="2628334"/>
                  </a:lnTo>
                  <a:lnTo>
                    <a:pt x="1090511" y="2637579"/>
                  </a:lnTo>
                  <a:lnTo>
                    <a:pt x="1137302" y="2645210"/>
                  </a:lnTo>
                  <a:lnTo>
                    <a:pt x="1184625" y="2651197"/>
                  </a:lnTo>
                  <a:lnTo>
                    <a:pt x="1232450" y="2655511"/>
                  </a:lnTo>
                  <a:lnTo>
                    <a:pt x="1280747" y="2658122"/>
                  </a:lnTo>
                  <a:lnTo>
                    <a:pt x="1329486" y="2658999"/>
                  </a:lnTo>
                  <a:lnTo>
                    <a:pt x="1378226" y="2658122"/>
                  </a:lnTo>
                  <a:lnTo>
                    <a:pt x="1426524" y="2655511"/>
                  </a:lnTo>
                  <a:lnTo>
                    <a:pt x="1474350" y="2651197"/>
                  </a:lnTo>
                  <a:lnTo>
                    <a:pt x="1521674" y="2645210"/>
                  </a:lnTo>
                  <a:lnTo>
                    <a:pt x="1568466" y="2637579"/>
                  </a:lnTo>
                  <a:lnTo>
                    <a:pt x="1614695" y="2628334"/>
                  </a:lnTo>
                  <a:lnTo>
                    <a:pt x="1660333" y="2617506"/>
                  </a:lnTo>
                  <a:lnTo>
                    <a:pt x="1705348" y="2605125"/>
                  </a:lnTo>
                  <a:lnTo>
                    <a:pt x="1749711" y="2591220"/>
                  </a:lnTo>
                  <a:lnTo>
                    <a:pt x="1793392" y="2575822"/>
                  </a:lnTo>
                  <a:lnTo>
                    <a:pt x="1836361" y="2558960"/>
                  </a:lnTo>
                  <a:lnTo>
                    <a:pt x="1878587" y="2540666"/>
                  </a:lnTo>
                  <a:lnTo>
                    <a:pt x="1920040" y="2520968"/>
                  </a:lnTo>
                  <a:lnTo>
                    <a:pt x="1960692" y="2499897"/>
                  </a:lnTo>
                  <a:lnTo>
                    <a:pt x="2000511" y="2477483"/>
                  </a:lnTo>
                  <a:lnTo>
                    <a:pt x="2039467" y="2453756"/>
                  </a:lnTo>
                  <a:lnTo>
                    <a:pt x="2077531" y="2428746"/>
                  </a:lnTo>
                  <a:lnTo>
                    <a:pt x="2114672" y="2402482"/>
                  </a:lnTo>
                  <a:lnTo>
                    <a:pt x="2150860" y="2374996"/>
                  </a:lnTo>
                  <a:lnTo>
                    <a:pt x="2186066" y="2346317"/>
                  </a:lnTo>
                  <a:lnTo>
                    <a:pt x="2220259" y="2316475"/>
                  </a:lnTo>
                  <a:lnTo>
                    <a:pt x="2253410" y="2285500"/>
                  </a:lnTo>
                  <a:lnTo>
                    <a:pt x="2285488" y="2253423"/>
                  </a:lnTo>
                  <a:lnTo>
                    <a:pt x="2316462" y="2220272"/>
                  </a:lnTo>
                  <a:lnTo>
                    <a:pt x="2346304" y="2186079"/>
                  </a:lnTo>
                  <a:lnTo>
                    <a:pt x="2374984" y="2150873"/>
                  </a:lnTo>
                  <a:lnTo>
                    <a:pt x="2402470" y="2114685"/>
                  </a:lnTo>
                  <a:lnTo>
                    <a:pt x="2428733" y="2077543"/>
                  </a:lnTo>
                  <a:lnTo>
                    <a:pt x="2453743" y="2039480"/>
                  </a:lnTo>
                  <a:lnTo>
                    <a:pt x="2477470" y="2000523"/>
                  </a:lnTo>
                  <a:lnTo>
                    <a:pt x="2499884" y="1960704"/>
                  </a:lnTo>
                  <a:lnTo>
                    <a:pt x="2520955" y="1920053"/>
                  </a:lnTo>
                  <a:lnTo>
                    <a:pt x="2540653" y="1878599"/>
                  </a:lnTo>
                  <a:lnTo>
                    <a:pt x="2558948" y="1836373"/>
                  </a:lnTo>
                  <a:lnTo>
                    <a:pt x="2575809" y="1793405"/>
                  </a:lnTo>
                  <a:lnTo>
                    <a:pt x="2591207" y="1749724"/>
                  </a:lnTo>
                  <a:lnTo>
                    <a:pt x="2605112" y="1705361"/>
                  </a:lnTo>
                  <a:lnTo>
                    <a:pt x="2617493" y="1660346"/>
                  </a:lnTo>
                  <a:lnTo>
                    <a:pt x="2628321" y="1614708"/>
                  </a:lnTo>
                  <a:lnTo>
                    <a:pt x="2637566" y="1568478"/>
                  </a:lnTo>
                  <a:lnTo>
                    <a:pt x="2645197" y="1521687"/>
                  </a:lnTo>
                  <a:lnTo>
                    <a:pt x="2651184" y="1474363"/>
                  </a:lnTo>
                  <a:lnTo>
                    <a:pt x="2655499" y="1426537"/>
                  </a:lnTo>
                  <a:lnTo>
                    <a:pt x="2658109" y="1378239"/>
                  </a:lnTo>
                  <a:lnTo>
                    <a:pt x="2658986" y="1329499"/>
                  </a:lnTo>
                  <a:lnTo>
                    <a:pt x="2658109" y="1280759"/>
                  </a:lnTo>
                  <a:lnTo>
                    <a:pt x="2655499" y="1232461"/>
                  </a:lnTo>
                  <a:lnTo>
                    <a:pt x="2651184" y="1184635"/>
                  </a:lnTo>
                  <a:lnTo>
                    <a:pt x="2645197" y="1137311"/>
                  </a:lnTo>
                  <a:lnTo>
                    <a:pt x="2637566" y="1090520"/>
                  </a:lnTo>
                  <a:lnTo>
                    <a:pt x="2628321" y="1044290"/>
                  </a:lnTo>
                  <a:lnTo>
                    <a:pt x="2617493" y="998652"/>
                  </a:lnTo>
                  <a:lnTo>
                    <a:pt x="2605112" y="953637"/>
                  </a:lnTo>
                  <a:lnTo>
                    <a:pt x="2591207" y="909274"/>
                  </a:lnTo>
                  <a:lnTo>
                    <a:pt x="2575809" y="865593"/>
                  </a:lnTo>
                  <a:lnTo>
                    <a:pt x="2558948" y="822625"/>
                  </a:lnTo>
                  <a:lnTo>
                    <a:pt x="2540653" y="780399"/>
                  </a:lnTo>
                  <a:lnTo>
                    <a:pt x="2520955" y="738945"/>
                  </a:lnTo>
                  <a:lnTo>
                    <a:pt x="2499884" y="698294"/>
                  </a:lnTo>
                  <a:lnTo>
                    <a:pt x="2477470" y="658475"/>
                  </a:lnTo>
                  <a:lnTo>
                    <a:pt x="2453743" y="619518"/>
                  </a:lnTo>
                  <a:lnTo>
                    <a:pt x="2428733" y="581455"/>
                  </a:lnTo>
                  <a:lnTo>
                    <a:pt x="2402470" y="544313"/>
                  </a:lnTo>
                  <a:lnTo>
                    <a:pt x="2374984" y="508125"/>
                  </a:lnTo>
                  <a:lnTo>
                    <a:pt x="2346304" y="472919"/>
                  </a:lnTo>
                  <a:lnTo>
                    <a:pt x="2316462" y="438726"/>
                  </a:lnTo>
                  <a:lnTo>
                    <a:pt x="2285488" y="405575"/>
                  </a:lnTo>
                  <a:lnTo>
                    <a:pt x="2253410" y="373498"/>
                  </a:lnTo>
                  <a:lnTo>
                    <a:pt x="2220259" y="342523"/>
                  </a:lnTo>
                  <a:lnTo>
                    <a:pt x="2186066" y="312681"/>
                  </a:lnTo>
                  <a:lnTo>
                    <a:pt x="2150860" y="284002"/>
                  </a:lnTo>
                  <a:lnTo>
                    <a:pt x="2114672" y="256516"/>
                  </a:lnTo>
                  <a:lnTo>
                    <a:pt x="2077531" y="230252"/>
                  </a:lnTo>
                  <a:lnTo>
                    <a:pt x="2039467" y="205242"/>
                  </a:lnTo>
                  <a:lnTo>
                    <a:pt x="2000511" y="181515"/>
                  </a:lnTo>
                  <a:lnTo>
                    <a:pt x="1960692" y="159101"/>
                  </a:lnTo>
                  <a:lnTo>
                    <a:pt x="1920040" y="138030"/>
                  </a:lnTo>
                  <a:lnTo>
                    <a:pt x="1878587" y="118332"/>
                  </a:lnTo>
                  <a:lnTo>
                    <a:pt x="1836361" y="100038"/>
                  </a:lnTo>
                  <a:lnTo>
                    <a:pt x="1793392" y="83176"/>
                  </a:lnTo>
                  <a:lnTo>
                    <a:pt x="1749711" y="67778"/>
                  </a:lnTo>
                  <a:lnTo>
                    <a:pt x="1705348" y="53873"/>
                  </a:lnTo>
                  <a:lnTo>
                    <a:pt x="1660333" y="41492"/>
                  </a:lnTo>
                  <a:lnTo>
                    <a:pt x="1614695" y="30664"/>
                  </a:lnTo>
                  <a:lnTo>
                    <a:pt x="1568466" y="21419"/>
                  </a:lnTo>
                  <a:lnTo>
                    <a:pt x="1521674" y="13788"/>
                  </a:lnTo>
                  <a:lnTo>
                    <a:pt x="1474350" y="7801"/>
                  </a:lnTo>
                  <a:lnTo>
                    <a:pt x="1426524" y="3487"/>
                  </a:lnTo>
                  <a:lnTo>
                    <a:pt x="1378226" y="876"/>
                  </a:lnTo>
                  <a:lnTo>
                    <a:pt x="1329486" y="0"/>
                  </a:lnTo>
                  <a:close/>
                </a:path>
              </a:pathLst>
            </a:custGeom>
            <a:solidFill>
              <a:srgbClr val="034EA1">
                <a:alpha val="84705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475689" y="3801648"/>
              <a:ext cx="2659577" cy="2659423"/>
            </a:xfrm>
            <a:custGeom>
              <a:avLst/>
              <a:gdLst/>
              <a:ahLst/>
              <a:cxnLst/>
              <a:rect l="l" t="t" r="r" b="b"/>
              <a:pathLst>
                <a:path w="2659380" h="2659379" extrusionOk="0">
                  <a:moveTo>
                    <a:pt x="1329486" y="0"/>
                  </a:moveTo>
                  <a:lnTo>
                    <a:pt x="1280747" y="876"/>
                  </a:lnTo>
                  <a:lnTo>
                    <a:pt x="1232450" y="3487"/>
                  </a:lnTo>
                  <a:lnTo>
                    <a:pt x="1184625" y="7801"/>
                  </a:lnTo>
                  <a:lnTo>
                    <a:pt x="1137302" y="13788"/>
                  </a:lnTo>
                  <a:lnTo>
                    <a:pt x="1090511" y="21419"/>
                  </a:lnTo>
                  <a:lnTo>
                    <a:pt x="1044282" y="30664"/>
                  </a:lnTo>
                  <a:lnTo>
                    <a:pt x="998645" y="41492"/>
                  </a:lnTo>
                  <a:lnTo>
                    <a:pt x="953630" y="53873"/>
                  </a:lnTo>
                  <a:lnTo>
                    <a:pt x="909267" y="67778"/>
                  </a:lnTo>
                  <a:lnTo>
                    <a:pt x="865587" y="83176"/>
                  </a:lnTo>
                  <a:lnTo>
                    <a:pt x="822619" y="100038"/>
                  </a:lnTo>
                  <a:lnTo>
                    <a:pt x="780394" y="118332"/>
                  </a:lnTo>
                  <a:lnTo>
                    <a:pt x="738940" y="138030"/>
                  </a:lnTo>
                  <a:lnTo>
                    <a:pt x="698289" y="159101"/>
                  </a:lnTo>
                  <a:lnTo>
                    <a:pt x="658471" y="181515"/>
                  </a:lnTo>
                  <a:lnTo>
                    <a:pt x="619515" y="205242"/>
                  </a:lnTo>
                  <a:lnTo>
                    <a:pt x="581452" y="230252"/>
                  </a:lnTo>
                  <a:lnTo>
                    <a:pt x="544311" y="256516"/>
                  </a:lnTo>
                  <a:lnTo>
                    <a:pt x="508122" y="284002"/>
                  </a:lnTo>
                  <a:lnTo>
                    <a:pt x="472917" y="312681"/>
                  </a:lnTo>
                  <a:lnTo>
                    <a:pt x="438724" y="342523"/>
                  </a:lnTo>
                  <a:lnTo>
                    <a:pt x="405574" y="373498"/>
                  </a:lnTo>
                  <a:lnTo>
                    <a:pt x="373496" y="405575"/>
                  </a:lnTo>
                  <a:lnTo>
                    <a:pt x="342522" y="438726"/>
                  </a:lnTo>
                  <a:lnTo>
                    <a:pt x="312680" y="472919"/>
                  </a:lnTo>
                  <a:lnTo>
                    <a:pt x="284001" y="508125"/>
                  </a:lnTo>
                  <a:lnTo>
                    <a:pt x="256515" y="544313"/>
                  </a:lnTo>
                  <a:lnTo>
                    <a:pt x="230252" y="581455"/>
                  </a:lnTo>
                  <a:lnTo>
                    <a:pt x="205242" y="619518"/>
                  </a:lnTo>
                  <a:lnTo>
                    <a:pt x="181514" y="658475"/>
                  </a:lnTo>
                  <a:lnTo>
                    <a:pt x="159101" y="698294"/>
                  </a:lnTo>
                  <a:lnTo>
                    <a:pt x="138030" y="738945"/>
                  </a:lnTo>
                  <a:lnTo>
                    <a:pt x="118332" y="780399"/>
                  </a:lnTo>
                  <a:lnTo>
                    <a:pt x="100037" y="822625"/>
                  </a:lnTo>
                  <a:lnTo>
                    <a:pt x="83176" y="865593"/>
                  </a:lnTo>
                  <a:lnTo>
                    <a:pt x="67778" y="909274"/>
                  </a:lnTo>
                  <a:lnTo>
                    <a:pt x="53873" y="953637"/>
                  </a:lnTo>
                  <a:lnTo>
                    <a:pt x="41492" y="998652"/>
                  </a:lnTo>
                  <a:lnTo>
                    <a:pt x="30664" y="1044290"/>
                  </a:lnTo>
                  <a:lnTo>
                    <a:pt x="21419" y="1090520"/>
                  </a:lnTo>
                  <a:lnTo>
                    <a:pt x="13788" y="1137311"/>
                  </a:lnTo>
                  <a:lnTo>
                    <a:pt x="7801" y="1184635"/>
                  </a:lnTo>
                  <a:lnTo>
                    <a:pt x="3487" y="1232461"/>
                  </a:lnTo>
                  <a:lnTo>
                    <a:pt x="876" y="1280759"/>
                  </a:lnTo>
                  <a:lnTo>
                    <a:pt x="0" y="1329499"/>
                  </a:lnTo>
                  <a:lnTo>
                    <a:pt x="876" y="1378239"/>
                  </a:lnTo>
                  <a:lnTo>
                    <a:pt x="3487" y="1426537"/>
                  </a:lnTo>
                  <a:lnTo>
                    <a:pt x="7801" y="1474363"/>
                  </a:lnTo>
                  <a:lnTo>
                    <a:pt x="13788" y="1521687"/>
                  </a:lnTo>
                  <a:lnTo>
                    <a:pt x="21419" y="1568478"/>
                  </a:lnTo>
                  <a:lnTo>
                    <a:pt x="30664" y="1614708"/>
                  </a:lnTo>
                  <a:lnTo>
                    <a:pt x="41492" y="1660346"/>
                  </a:lnTo>
                  <a:lnTo>
                    <a:pt x="53873" y="1705361"/>
                  </a:lnTo>
                  <a:lnTo>
                    <a:pt x="67778" y="1749724"/>
                  </a:lnTo>
                  <a:lnTo>
                    <a:pt x="83176" y="1793405"/>
                  </a:lnTo>
                  <a:lnTo>
                    <a:pt x="100037" y="1836373"/>
                  </a:lnTo>
                  <a:lnTo>
                    <a:pt x="118332" y="1878599"/>
                  </a:lnTo>
                  <a:lnTo>
                    <a:pt x="138030" y="1920053"/>
                  </a:lnTo>
                  <a:lnTo>
                    <a:pt x="159101" y="1960704"/>
                  </a:lnTo>
                  <a:lnTo>
                    <a:pt x="181514" y="2000523"/>
                  </a:lnTo>
                  <a:lnTo>
                    <a:pt x="205242" y="2039480"/>
                  </a:lnTo>
                  <a:lnTo>
                    <a:pt x="230252" y="2077543"/>
                  </a:lnTo>
                  <a:lnTo>
                    <a:pt x="256515" y="2114685"/>
                  </a:lnTo>
                  <a:lnTo>
                    <a:pt x="284001" y="2150873"/>
                  </a:lnTo>
                  <a:lnTo>
                    <a:pt x="312680" y="2186079"/>
                  </a:lnTo>
                  <a:lnTo>
                    <a:pt x="342522" y="2220272"/>
                  </a:lnTo>
                  <a:lnTo>
                    <a:pt x="373496" y="2253423"/>
                  </a:lnTo>
                  <a:lnTo>
                    <a:pt x="405574" y="2285500"/>
                  </a:lnTo>
                  <a:lnTo>
                    <a:pt x="438724" y="2316475"/>
                  </a:lnTo>
                  <a:lnTo>
                    <a:pt x="472917" y="2346317"/>
                  </a:lnTo>
                  <a:lnTo>
                    <a:pt x="508122" y="2374996"/>
                  </a:lnTo>
                  <a:lnTo>
                    <a:pt x="544311" y="2402482"/>
                  </a:lnTo>
                  <a:lnTo>
                    <a:pt x="581452" y="2428746"/>
                  </a:lnTo>
                  <a:lnTo>
                    <a:pt x="619515" y="2453756"/>
                  </a:lnTo>
                  <a:lnTo>
                    <a:pt x="658471" y="2477483"/>
                  </a:lnTo>
                  <a:lnTo>
                    <a:pt x="698289" y="2499897"/>
                  </a:lnTo>
                  <a:lnTo>
                    <a:pt x="738940" y="2520968"/>
                  </a:lnTo>
                  <a:lnTo>
                    <a:pt x="780394" y="2540666"/>
                  </a:lnTo>
                  <a:lnTo>
                    <a:pt x="822619" y="2558960"/>
                  </a:lnTo>
                  <a:lnTo>
                    <a:pt x="865587" y="2575822"/>
                  </a:lnTo>
                  <a:lnTo>
                    <a:pt x="909267" y="2591220"/>
                  </a:lnTo>
                  <a:lnTo>
                    <a:pt x="953630" y="2605125"/>
                  </a:lnTo>
                  <a:lnTo>
                    <a:pt x="998645" y="2617506"/>
                  </a:lnTo>
                  <a:lnTo>
                    <a:pt x="1044282" y="2628334"/>
                  </a:lnTo>
                  <a:lnTo>
                    <a:pt x="1090511" y="2637579"/>
                  </a:lnTo>
                  <a:lnTo>
                    <a:pt x="1137302" y="2645210"/>
                  </a:lnTo>
                  <a:lnTo>
                    <a:pt x="1184625" y="2651197"/>
                  </a:lnTo>
                  <a:lnTo>
                    <a:pt x="1232450" y="2655511"/>
                  </a:lnTo>
                  <a:lnTo>
                    <a:pt x="1280747" y="2658122"/>
                  </a:lnTo>
                  <a:lnTo>
                    <a:pt x="1329486" y="2658999"/>
                  </a:lnTo>
                  <a:lnTo>
                    <a:pt x="1378226" y="2658122"/>
                  </a:lnTo>
                  <a:lnTo>
                    <a:pt x="1426524" y="2655511"/>
                  </a:lnTo>
                  <a:lnTo>
                    <a:pt x="1474350" y="2651197"/>
                  </a:lnTo>
                  <a:lnTo>
                    <a:pt x="1521674" y="2645210"/>
                  </a:lnTo>
                  <a:lnTo>
                    <a:pt x="1568466" y="2637579"/>
                  </a:lnTo>
                  <a:lnTo>
                    <a:pt x="1614695" y="2628334"/>
                  </a:lnTo>
                  <a:lnTo>
                    <a:pt x="1660333" y="2617506"/>
                  </a:lnTo>
                  <a:lnTo>
                    <a:pt x="1705348" y="2605125"/>
                  </a:lnTo>
                  <a:lnTo>
                    <a:pt x="1749711" y="2591220"/>
                  </a:lnTo>
                  <a:lnTo>
                    <a:pt x="1793392" y="2575822"/>
                  </a:lnTo>
                  <a:lnTo>
                    <a:pt x="1836361" y="2558960"/>
                  </a:lnTo>
                  <a:lnTo>
                    <a:pt x="1878587" y="2540666"/>
                  </a:lnTo>
                  <a:lnTo>
                    <a:pt x="1920040" y="2520968"/>
                  </a:lnTo>
                  <a:lnTo>
                    <a:pt x="1960692" y="2499897"/>
                  </a:lnTo>
                  <a:lnTo>
                    <a:pt x="2000511" y="2477483"/>
                  </a:lnTo>
                  <a:lnTo>
                    <a:pt x="2039467" y="2453756"/>
                  </a:lnTo>
                  <a:lnTo>
                    <a:pt x="2077531" y="2428746"/>
                  </a:lnTo>
                  <a:lnTo>
                    <a:pt x="2114672" y="2402482"/>
                  </a:lnTo>
                  <a:lnTo>
                    <a:pt x="2150860" y="2374996"/>
                  </a:lnTo>
                  <a:lnTo>
                    <a:pt x="2186066" y="2346317"/>
                  </a:lnTo>
                  <a:lnTo>
                    <a:pt x="2220259" y="2316475"/>
                  </a:lnTo>
                  <a:lnTo>
                    <a:pt x="2253410" y="2285500"/>
                  </a:lnTo>
                  <a:lnTo>
                    <a:pt x="2285488" y="2253423"/>
                  </a:lnTo>
                  <a:lnTo>
                    <a:pt x="2316462" y="2220272"/>
                  </a:lnTo>
                  <a:lnTo>
                    <a:pt x="2346304" y="2186079"/>
                  </a:lnTo>
                  <a:lnTo>
                    <a:pt x="2374984" y="2150873"/>
                  </a:lnTo>
                  <a:lnTo>
                    <a:pt x="2402470" y="2114685"/>
                  </a:lnTo>
                  <a:lnTo>
                    <a:pt x="2428733" y="2077543"/>
                  </a:lnTo>
                  <a:lnTo>
                    <a:pt x="2453743" y="2039480"/>
                  </a:lnTo>
                  <a:lnTo>
                    <a:pt x="2477470" y="2000523"/>
                  </a:lnTo>
                  <a:lnTo>
                    <a:pt x="2499884" y="1960704"/>
                  </a:lnTo>
                  <a:lnTo>
                    <a:pt x="2520955" y="1920053"/>
                  </a:lnTo>
                  <a:lnTo>
                    <a:pt x="2540653" y="1878599"/>
                  </a:lnTo>
                  <a:lnTo>
                    <a:pt x="2558948" y="1836373"/>
                  </a:lnTo>
                  <a:lnTo>
                    <a:pt x="2575809" y="1793405"/>
                  </a:lnTo>
                  <a:lnTo>
                    <a:pt x="2591207" y="1749724"/>
                  </a:lnTo>
                  <a:lnTo>
                    <a:pt x="2605112" y="1705361"/>
                  </a:lnTo>
                  <a:lnTo>
                    <a:pt x="2617493" y="1660346"/>
                  </a:lnTo>
                  <a:lnTo>
                    <a:pt x="2628321" y="1614708"/>
                  </a:lnTo>
                  <a:lnTo>
                    <a:pt x="2637566" y="1568478"/>
                  </a:lnTo>
                  <a:lnTo>
                    <a:pt x="2645197" y="1521687"/>
                  </a:lnTo>
                  <a:lnTo>
                    <a:pt x="2651184" y="1474363"/>
                  </a:lnTo>
                  <a:lnTo>
                    <a:pt x="2655499" y="1426537"/>
                  </a:lnTo>
                  <a:lnTo>
                    <a:pt x="2658109" y="1378239"/>
                  </a:lnTo>
                  <a:lnTo>
                    <a:pt x="2658986" y="1329499"/>
                  </a:lnTo>
                  <a:lnTo>
                    <a:pt x="2658109" y="1280759"/>
                  </a:lnTo>
                  <a:lnTo>
                    <a:pt x="2655499" y="1232461"/>
                  </a:lnTo>
                  <a:lnTo>
                    <a:pt x="2651184" y="1184635"/>
                  </a:lnTo>
                  <a:lnTo>
                    <a:pt x="2645197" y="1137311"/>
                  </a:lnTo>
                  <a:lnTo>
                    <a:pt x="2637566" y="1090520"/>
                  </a:lnTo>
                  <a:lnTo>
                    <a:pt x="2628321" y="1044290"/>
                  </a:lnTo>
                  <a:lnTo>
                    <a:pt x="2617493" y="998652"/>
                  </a:lnTo>
                  <a:lnTo>
                    <a:pt x="2605112" y="953637"/>
                  </a:lnTo>
                  <a:lnTo>
                    <a:pt x="2591207" y="909274"/>
                  </a:lnTo>
                  <a:lnTo>
                    <a:pt x="2575809" y="865593"/>
                  </a:lnTo>
                  <a:lnTo>
                    <a:pt x="2558948" y="822625"/>
                  </a:lnTo>
                  <a:lnTo>
                    <a:pt x="2540653" y="780399"/>
                  </a:lnTo>
                  <a:lnTo>
                    <a:pt x="2520955" y="738945"/>
                  </a:lnTo>
                  <a:lnTo>
                    <a:pt x="2499884" y="698294"/>
                  </a:lnTo>
                  <a:lnTo>
                    <a:pt x="2477470" y="658475"/>
                  </a:lnTo>
                  <a:lnTo>
                    <a:pt x="2453743" y="619518"/>
                  </a:lnTo>
                  <a:lnTo>
                    <a:pt x="2428733" y="581455"/>
                  </a:lnTo>
                  <a:lnTo>
                    <a:pt x="2402470" y="544313"/>
                  </a:lnTo>
                  <a:lnTo>
                    <a:pt x="2374984" y="508125"/>
                  </a:lnTo>
                  <a:lnTo>
                    <a:pt x="2346304" y="472919"/>
                  </a:lnTo>
                  <a:lnTo>
                    <a:pt x="2316462" y="438726"/>
                  </a:lnTo>
                  <a:lnTo>
                    <a:pt x="2285488" y="405575"/>
                  </a:lnTo>
                  <a:lnTo>
                    <a:pt x="2253410" y="373498"/>
                  </a:lnTo>
                  <a:lnTo>
                    <a:pt x="2220259" y="342523"/>
                  </a:lnTo>
                  <a:lnTo>
                    <a:pt x="2186066" y="312681"/>
                  </a:lnTo>
                  <a:lnTo>
                    <a:pt x="2150860" y="284002"/>
                  </a:lnTo>
                  <a:lnTo>
                    <a:pt x="2114672" y="256516"/>
                  </a:lnTo>
                  <a:lnTo>
                    <a:pt x="2077531" y="230252"/>
                  </a:lnTo>
                  <a:lnTo>
                    <a:pt x="2039467" y="205242"/>
                  </a:lnTo>
                  <a:lnTo>
                    <a:pt x="2000511" y="181515"/>
                  </a:lnTo>
                  <a:lnTo>
                    <a:pt x="1960692" y="159101"/>
                  </a:lnTo>
                  <a:lnTo>
                    <a:pt x="1920040" y="138030"/>
                  </a:lnTo>
                  <a:lnTo>
                    <a:pt x="1878587" y="118332"/>
                  </a:lnTo>
                  <a:lnTo>
                    <a:pt x="1836361" y="100038"/>
                  </a:lnTo>
                  <a:lnTo>
                    <a:pt x="1793392" y="83176"/>
                  </a:lnTo>
                  <a:lnTo>
                    <a:pt x="1749711" y="67778"/>
                  </a:lnTo>
                  <a:lnTo>
                    <a:pt x="1705348" y="53873"/>
                  </a:lnTo>
                  <a:lnTo>
                    <a:pt x="1660333" y="41492"/>
                  </a:lnTo>
                  <a:lnTo>
                    <a:pt x="1614695" y="30664"/>
                  </a:lnTo>
                  <a:lnTo>
                    <a:pt x="1568466" y="21419"/>
                  </a:lnTo>
                  <a:lnTo>
                    <a:pt x="1521674" y="13788"/>
                  </a:lnTo>
                  <a:lnTo>
                    <a:pt x="1474350" y="7801"/>
                  </a:lnTo>
                  <a:lnTo>
                    <a:pt x="1426524" y="3487"/>
                  </a:lnTo>
                  <a:lnTo>
                    <a:pt x="1378226" y="876"/>
                  </a:lnTo>
                  <a:lnTo>
                    <a:pt x="1329486" y="0"/>
                  </a:lnTo>
                  <a:close/>
                </a:path>
              </a:pathLst>
            </a:custGeom>
            <a:solidFill>
              <a:srgbClr val="F4A600">
                <a:alpha val="84705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2743077" y="3801648"/>
              <a:ext cx="2659577" cy="2659423"/>
            </a:xfrm>
            <a:custGeom>
              <a:avLst/>
              <a:gdLst/>
              <a:ahLst/>
              <a:cxnLst/>
              <a:rect l="l" t="t" r="r" b="b"/>
              <a:pathLst>
                <a:path w="2659379" h="2659379" extrusionOk="0">
                  <a:moveTo>
                    <a:pt x="1329486" y="0"/>
                  </a:moveTo>
                  <a:lnTo>
                    <a:pt x="1280747" y="876"/>
                  </a:lnTo>
                  <a:lnTo>
                    <a:pt x="1232450" y="3487"/>
                  </a:lnTo>
                  <a:lnTo>
                    <a:pt x="1184625" y="7801"/>
                  </a:lnTo>
                  <a:lnTo>
                    <a:pt x="1137302" y="13788"/>
                  </a:lnTo>
                  <a:lnTo>
                    <a:pt x="1090511" y="21419"/>
                  </a:lnTo>
                  <a:lnTo>
                    <a:pt x="1044282" y="30664"/>
                  </a:lnTo>
                  <a:lnTo>
                    <a:pt x="998645" y="41492"/>
                  </a:lnTo>
                  <a:lnTo>
                    <a:pt x="953630" y="53873"/>
                  </a:lnTo>
                  <a:lnTo>
                    <a:pt x="909267" y="67778"/>
                  </a:lnTo>
                  <a:lnTo>
                    <a:pt x="865587" y="83176"/>
                  </a:lnTo>
                  <a:lnTo>
                    <a:pt x="822619" y="100038"/>
                  </a:lnTo>
                  <a:lnTo>
                    <a:pt x="780394" y="118332"/>
                  </a:lnTo>
                  <a:lnTo>
                    <a:pt x="738940" y="138030"/>
                  </a:lnTo>
                  <a:lnTo>
                    <a:pt x="698289" y="159101"/>
                  </a:lnTo>
                  <a:lnTo>
                    <a:pt x="658471" y="181515"/>
                  </a:lnTo>
                  <a:lnTo>
                    <a:pt x="619515" y="205242"/>
                  </a:lnTo>
                  <a:lnTo>
                    <a:pt x="581452" y="230252"/>
                  </a:lnTo>
                  <a:lnTo>
                    <a:pt x="544311" y="256516"/>
                  </a:lnTo>
                  <a:lnTo>
                    <a:pt x="508122" y="284002"/>
                  </a:lnTo>
                  <a:lnTo>
                    <a:pt x="472917" y="312681"/>
                  </a:lnTo>
                  <a:lnTo>
                    <a:pt x="438724" y="342523"/>
                  </a:lnTo>
                  <a:lnTo>
                    <a:pt x="405574" y="373498"/>
                  </a:lnTo>
                  <a:lnTo>
                    <a:pt x="373496" y="405575"/>
                  </a:lnTo>
                  <a:lnTo>
                    <a:pt x="342522" y="438726"/>
                  </a:lnTo>
                  <a:lnTo>
                    <a:pt x="312680" y="472919"/>
                  </a:lnTo>
                  <a:lnTo>
                    <a:pt x="284001" y="508125"/>
                  </a:lnTo>
                  <a:lnTo>
                    <a:pt x="256515" y="544313"/>
                  </a:lnTo>
                  <a:lnTo>
                    <a:pt x="230252" y="581455"/>
                  </a:lnTo>
                  <a:lnTo>
                    <a:pt x="205242" y="619518"/>
                  </a:lnTo>
                  <a:lnTo>
                    <a:pt x="181514" y="658475"/>
                  </a:lnTo>
                  <a:lnTo>
                    <a:pt x="159101" y="698294"/>
                  </a:lnTo>
                  <a:lnTo>
                    <a:pt x="138030" y="738945"/>
                  </a:lnTo>
                  <a:lnTo>
                    <a:pt x="118332" y="780399"/>
                  </a:lnTo>
                  <a:lnTo>
                    <a:pt x="100037" y="822625"/>
                  </a:lnTo>
                  <a:lnTo>
                    <a:pt x="83176" y="865593"/>
                  </a:lnTo>
                  <a:lnTo>
                    <a:pt x="67778" y="909274"/>
                  </a:lnTo>
                  <a:lnTo>
                    <a:pt x="53873" y="953637"/>
                  </a:lnTo>
                  <a:lnTo>
                    <a:pt x="41492" y="998652"/>
                  </a:lnTo>
                  <a:lnTo>
                    <a:pt x="30664" y="1044290"/>
                  </a:lnTo>
                  <a:lnTo>
                    <a:pt x="21419" y="1090520"/>
                  </a:lnTo>
                  <a:lnTo>
                    <a:pt x="13788" y="1137311"/>
                  </a:lnTo>
                  <a:lnTo>
                    <a:pt x="7801" y="1184635"/>
                  </a:lnTo>
                  <a:lnTo>
                    <a:pt x="3487" y="1232461"/>
                  </a:lnTo>
                  <a:lnTo>
                    <a:pt x="876" y="1280759"/>
                  </a:lnTo>
                  <a:lnTo>
                    <a:pt x="0" y="1329499"/>
                  </a:lnTo>
                  <a:lnTo>
                    <a:pt x="876" y="1378239"/>
                  </a:lnTo>
                  <a:lnTo>
                    <a:pt x="3487" y="1426537"/>
                  </a:lnTo>
                  <a:lnTo>
                    <a:pt x="7801" y="1474363"/>
                  </a:lnTo>
                  <a:lnTo>
                    <a:pt x="13788" y="1521687"/>
                  </a:lnTo>
                  <a:lnTo>
                    <a:pt x="21419" y="1568478"/>
                  </a:lnTo>
                  <a:lnTo>
                    <a:pt x="30664" y="1614708"/>
                  </a:lnTo>
                  <a:lnTo>
                    <a:pt x="41492" y="1660346"/>
                  </a:lnTo>
                  <a:lnTo>
                    <a:pt x="53873" y="1705361"/>
                  </a:lnTo>
                  <a:lnTo>
                    <a:pt x="67778" y="1749724"/>
                  </a:lnTo>
                  <a:lnTo>
                    <a:pt x="83176" y="1793405"/>
                  </a:lnTo>
                  <a:lnTo>
                    <a:pt x="100037" y="1836373"/>
                  </a:lnTo>
                  <a:lnTo>
                    <a:pt x="118332" y="1878599"/>
                  </a:lnTo>
                  <a:lnTo>
                    <a:pt x="138030" y="1920053"/>
                  </a:lnTo>
                  <a:lnTo>
                    <a:pt x="159101" y="1960704"/>
                  </a:lnTo>
                  <a:lnTo>
                    <a:pt x="181514" y="2000523"/>
                  </a:lnTo>
                  <a:lnTo>
                    <a:pt x="205242" y="2039480"/>
                  </a:lnTo>
                  <a:lnTo>
                    <a:pt x="230252" y="2077543"/>
                  </a:lnTo>
                  <a:lnTo>
                    <a:pt x="256515" y="2114685"/>
                  </a:lnTo>
                  <a:lnTo>
                    <a:pt x="284001" y="2150873"/>
                  </a:lnTo>
                  <a:lnTo>
                    <a:pt x="312680" y="2186079"/>
                  </a:lnTo>
                  <a:lnTo>
                    <a:pt x="342522" y="2220272"/>
                  </a:lnTo>
                  <a:lnTo>
                    <a:pt x="373496" y="2253423"/>
                  </a:lnTo>
                  <a:lnTo>
                    <a:pt x="405574" y="2285500"/>
                  </a:lnTo>
                  <a:lnTo>
                    <a:pt x="438724" y="2316475"/>
                  </a:lnTo>
                  <a:lnTo>
                    <a:pt x="472917" y="2346317"/>
                  </a:lnTo>
                  <a:lnTo>
                    <a:pt x="508122" y="2374996"/>
                  </a:lnTo>
                  <a:lnTo>
                    <a:pt x="544311" y="2402482"/>
                  </a:lnTo>
                  <a:lnTo>
                    <a:pt x="581452" y="2428746"/>
                  </a:lnTo>
                  <a:lnTo>
                    <a:pt x="619515" y="2453756"/>
                  </a:lnTo>
                  <a:lnTo>
                    <a:pt x="658471" y="2477483"/>
                  </a:lnTo>
                  <a:lnTo>
                    <a:pt x="698289" y="2499897"/>
                  </a:lnTo>
                  <a:lnTo>
                    <a:pt x="738940" y="2520968"/>
                  </a:lnTo>
                  <a:lnTo>
                    <a:pt x="780394" y="2540666"/>
                  </a:lnTo>
                  <a:lnTo>
                    <a:pt x="822619" y="2558960"/>
                  </a:lnTo>
                  <a:lnTo>
                    <a:pt x="865587" y="2575822"/>
                  </a:lnTo>
                  <a:lnTo>
                    <a:pt x="909267" y="2591220"/>
                  </a:lnTo>
                  <a:lnTo>
                    <a:pt x="953630" y="2605125"/>
                  </a:lnTo>
                  <a:lnTo>
                    <a:pt x="998645" y="2617506"/>
                  </a:lnTo>
                  <a:lnTo>
                    <a:pt x="1044282" y="2628334"/>
                  </a:lnTo>
                  <a:lnTo>
                    <a:pt x="1090511" y="2637579"/>
                  </a:lnTo>
                  <a:lnTo>
                    <a:pt x="1137302" y="2645210"/>
                  </a:lnTo>
                  <a:lnTo>
                    <a:pt x="1184625" y="2651197"/>
                  </a:lnTo>
                  <a:lnTo>
                    <a:pt x="1232450" y="2655511"/>
                  </a:lnTo>
                  <a:lnTo>
                    <a:pt x="1280747" y="2658122"/>
                  </a:lnTo>
                  <a:lnTo>
                    <a:pt x="1329486" y="2658999"/>
                  </a:lnTo>
                  <a:lnTo>
                    <a:pt x="1378226" y="2658122"/>
                  </a:lnTo>
                  <a:lnTo>
                    <a:pt x="1426524" y="2655511"/>
                  </a:lnTo>
                  <a:lnTo>
                    <a:pt x="1474350" y="2651197"/>
                  </a:lnTo>
                  <a:lnTo>
                    <a:pt x="1521674" y="2645210"/>
                  </a:lnTo>
                  <a:lnTo>
                    <a:pt x="1568466" y="2637579"/>
                  </a:lnTo>
                  <a:lnTo>
                    <a:pt x="1614695" y="2628334"/>
                  </a:lnTo>
                  <a:lnTo>
                    <a:pt x="1660333" y="2617506"/>
                  </a:lnTo>
                  <a:lnTo>
                    <a:pt x="1705348" y="2605125"/>
                  </a:lnTo>
                  <a:lnTo>
                    <a:pt x="1749711" y="2591220"/>
                  </a:lnTo>
                  <a:lnTo>
                    <a:pt x="1793392" y="2575822"/>
                  </a:lnTo>
                  <a:lnTo>
                    <a:pt x="1836361" y="2558960"/>
                  </a:lnTo>
                  <a:lnTo>
                    <a:pt x="1878587" y="2540666"/>
                  </a:lnTo>
                  <a:lnTo>
                    <a:pt x="1920040" y="2520968"/>
                  </a:lnTo>
                  <a:lnTo>
                    <a:pt x="1960692" y="2499897"/>
                  </a:lnTo>
                  <a:lnTo>
                    <a:pt x="2000511" y="2477483"/>
                  </a:lnTo>
                  <a:lnTo>
                    <a:pt x="2039467" y="2453756"/>
                  </a:lnTo>
                  <a:lnTo>
                    <a:pt x="2077531" y="2428746"/>
                  </a:lnTo>
                  <a:lnTo>
                    <a:pt x="2114672" y="2402482"/>
                  </a:lnTo>
                  <a:lnTo>
                    <a:pt x="2150860" y="2374996"/>
                  </a:lnTo>
                  <a:lnTo>
                    <a:pt x="2186066" y="2346317"/>
                  </a:lnTo>
                  <a:lnTo>
                    <a:pt x="2220259" y="2316475"/>
                  </a:lnTo>
                  <a:lnTo>
                    <a:pt x="2253410" y="2285500"/>
                  </a:lnTo>
                  <a:lnTo>
                    <a:pt x="2285488" y="2253423"/>
                  </a:lnTo>
                  <a:lnTo>
                    <a:pt x="2316462" y="2220272"/>
                  </a:lnTo>
                  <a:lnTo>
                    <a:pt x="2346304" y="2186079"/>
                  </a:lnTo>
                  <a:lnTo>
                    <a:pt x="2374984" y="2150873"/>
                  </a:lnTo>
                  <a:lnTo>
                    <a:pt x="2402470" y="2114685"/>
                  </a:lnTo>
                  <a:lnTo>
                    <a:pt x="2428733" y="2077543"/>
                  </a:lnTo>
                  <a:lnTo>
                    <a:pt x="2453743" y="2039480"/>
                  </a:lnTo>
                  <a:lnTo>
                    <a:pt x="2477470" y="2000523"/>
                  </a:lnTo>
                  <a:lnTo>
                    <a:pt x="2499884" y="1960704"/>
                  </a:lnTo>
                  <a:lnTo>
                    <a:pt x="2520955" y="1920053"/>
                  </a:lnTo>
                  <a:lnTo>
                    <a:pt x="2540653" y="1878599"/>
                  </a:lnTo>
                  <a:lnTo>
                    <a:pt x="2558948" y="1836373"/>
                  </a:lnTo>
                  <a:lnTo>
                    <a:pt x="2575809" y="1793405"/>
                  </a:lnTo>
                  <a:lnTo>
                    <a:pt x="2591207" y="1749724"/>
                  </a:lnTo>
                  <a:lnTo>
                    <a:pt x="2605112" y="1705361"/>
                  </a:lnTo>
                  <a:lnTo>
                    <a:pt x="2617493" y="1660346"/>
                  </a:lnTo>
                  <a:lnTo>
                    <a:pt x="2628321" y="1614708"/>
                  </a:lnTo>
                  <a:lnTo>
                    <a:pt x="2637566" y="1568478"/>
                  </a:lnTo>
                  <a:lnTo>
                    <a:pt x="2645197" y="1521687"/>
                  </a:lnTo>
                  <a:lnTo>
                    <a:pt x="2651184" y="1474363"/>
                  </a:lnTo>
                  <a:lnTo>
                    <a:pt x="2655499" y="1426537"/>
                  </a:lnTo>
                  <a:lnTo>
                    <a:pt x="2658109" y="1378239"/>
                  </a:lnTo>
                  <a:lnTo>
                    <a:pt x="2658986" y="1329499"/>
                  </a:lnTo>
                  <a:lnTo>
                    <a:pt x="2658109" y="1280759"/>
                  </a:lnTo>
                  <a:lnTo>
                    <a:pt x="2655499" y="1232461"/>
                  </a:lnTo>
                  <a:lnTo>
                    <a:pt x="2651184" y="1184635"/>
                  </a:lnTo>
                  <a:lnTo>
                    <a:pt x="2645197" y="1137311"/>
                  </a:lnTo>
                  <a:lnTo>
                    <a:pt x="2637566" y="1090520"/>
                  </a:lnTo>
                  <a:lnTo>
                    <a:pt x="2628321" y="1044290"/>
                  </a:lnTo>
                  <a:lnTo>
                    <a:pt x="2617493" y="998652"/>
                  </a:lnTo>
                  <a:lnTo>
                    <a:pt x="2605112" y="953637"/>
                  </a:lnTo>
                  <a:lnTo>
                    <a:pt x="2591207" y="909274"/>
                  </a:lnTo>
                  <a:lnTo>
                    <a:pt x="2575809" y="865593"/>
                  </a:lnTo>
                  <a:lnTo>
                    <a:pt x="2558948" y="822625"/>
                  </a:lnTo>
                  <a:lnTo>
                    <a:pt x="2540653" y="780399"/>
                  </a:lnTo>
                  <a:lnTo>
                    <a:pt x="2520955" y="738945"/>
                  </a:lnTo>
                  <a:lnTo>
                    <a:pt x="2499884" y="698294"/>
                  </a:lnTo>
                  <a:lnTo>
                    <a:pt x="2477470" y="658475"/>
                  </a:lnTo>
                  <a:lnTo>
                    <a:pt x="2453743" y="619518"/>
                  </a:lnTo>
                  <a:lnTo>
                    <a:pt x="2428733" y="581455"/>
                  </a:lnTo>
                  <a:lnTo>
                    <a:pt x="2402470" y="544313"/>
                  </a:lnTo>
                  <a:lnTo>
                    <a:pt x="2374984" y="508125"/>
                  </a:lnTo>
                  <a:lnTo>
                    <a:pt x="2346304" y="472919"/>
                  </a:lnTo>
                  <a:lnTo>
                    <a:pt x="2316462" y="438726"/>
                  </a:lnTo>
                  <a:lnTo>
                    <a:pt x="2285488" y="405575"/>
                  </a:lnTo>
                  <a:lnTo>
                    <a:pt x="2253410" y="373498"/>
                  </a:lnTo>
                  <a:lnTo>
                    <a:pt x="2220259" y="342523"/>
                  </a:lnTo>
                  <a:lnTo>
                    <a:pt x="2186066" y="312681"/>
                  </a:lnTo>
                  <a:lnTo>
                    <a:pt x="2150860" y="284002"/>
                  </a:lnTo>
                  <a:lnTo>
                    <a:pt x="2114672" y="256516"/>
                  </a:lnTo>
                  <a:lnTo>
                    <a:pt x="2077531" y="230252"/>
                  </a:lnTo>
                  <a:lnTo>
                    <a:pt x="2039467" y="205242"/>
                  </a:lnTo>
                  <a:lnTo>
                    <a:pt x="2000511" y="181515"/>
                  </a:lnTo>
                  <a:lnTo>
                    <a:pt x="1960692" y="159101"/>
                  </a:lnTo>
                  <a:lnTo>
                    <a:pt x="1920040" y="138030"/>
                  </a:lnTo>
                  <a:lnTo>
                    <a:pt x="1878587" y="118332"/>
                  </a:lnTo>
                  <a:lnTo>
                    <a:pt x="1836361" y="100038"/>
                  </a:lnTo>
                  <a:lnTo>
                    <a:pt x="1793392" y="83176"/>
                  </a:lnTo>
                  <a:lnTo>
                    <a:pt x="1749711" y="67778"/>
                  </a:lnTo>
                  <a:lnTo>
                    <a:pt x="1705348" y="53873"/>
                  </a:lnTo>
                  <a:lnTo>
                    <a:pt x="1660333" y="41492"/>
                  </a:lnTo>
                  <a:lnTo>
                    <a:pt x="1614695" y="30664"/>
                  </a:lnTo>
                  <a:lnTo>
                    <a:pt x="1568466" y="21419"/>
                  </a:lnTo>
                  <a:lnTo>
                    <a:pt x="1521674" y="13788"/>
                  </a:lnTo>
                  <a:lnTo>
                    <a:pt x="1474350" y="7801"/>
                  </a:lnTo>
                  <a:lnTo>
                    <a:pt x="1426524" y="3487"/>
                  </a:lnTo>
                  <a:lnTo>
                    <a:pt x="1378226" y="876"/>
                  </a:lnTo>
                  <a:lnTo>
                    <a:pt x="1329486" y="0"/>
                  </a:lnTo>
                  <a:close/>
                </a:path>
              </a:pathLst>
            </a:custGeom>
            <a:solidFill>
              <a:srgbClr val="00B8B6">
                <a:alpha val="84705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90" name="Google Shape;590;p17"/>
          <p:cNvSpPr txBox="1"/>
          <p:nvPr/>
        </p:nvSpPr>
        <p:spPr>
          <a:xfrm>
            <a:off x="9948863" y="2376478"/>
            <a:ext cx="1224919" cy="400110"/>
          </a:xfrm>
          <a:prstGeom prst="rect">
            <a:avLst/>
          </a:prstGeom>
          <a:solidFill>
            <a:srgbClr val="034BA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Let’s learn about waste reduction!</a:t>
            </a:r>
            <a:endParaRPr sz="1000" b="1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1" name="Google Shape;591;p17"/>
          <p:cNvSpPr txBox="1"/>
          <p:nvPr/>
        </p:nvSpPr>
        <p:spPr>
          <a:xfrm>
            <a:off x="1614488" y="2927994"/>
            <a:ext cx="2678112" cy="432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4R principles</a:t>
            </a:r>
            <a:endParaRPr>
              <a:latin typeface="+mn-lt"/>
            </a:endParaRPr>
          </a:p>
        </p:txBody>
      </p:sp>
      <p:sp>
        <p:nvSpPr>
          <p:cNvPr id="592" name="Google Shape;592;p17"/>
          <p:cNvSpPr txBox="1"/>
          <p:nvPr/>
        </p:nvSpPr>
        <p:spPr>
          <a:xfrm>
            <a:off x="907056" y="4616599"/>
            <a:ext cx="1767964" cy="1296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Common domestic waste</a:t>
            </a:r>
            <a:endParaRPr sz="2400" b="1">
              <a:solidFill>
                <a:srgbClr val="FFFFFF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3" name="Google Shape;593;p17"/>
          <p:cNvSpPr txBox="1"/>
          <p:nvPr/>
        </p:nvSpPr>
        <p:spPr>
          <a:xfrm>
            <a:off x="3118981" y="4437063"/>
            <a:ext cx="1987490" cy="172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2400" b="1" i="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ommon recyclables and recycling facilities </a:t>
            </a:r>
            <a:endParaRPr sz="2400" b="1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3" name="Google Shape;603;p17"/>
          <p:cNvSpPr txBox="1"/>
          <p:nvPr/>
        </p:nvSpPr>
        <p:spPr>
          <a:xfrm>
            <a:off x="260822" y="1002771"/>
            <a:ext cx="11537006" cy="5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3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Conclusion</a:t>
            </a:r>
            <a:endParaRPr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1013" y="6165850"/>
            <a:ext cx="990600" cy="3984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2"/>
          <p:cNvGrpSpPr/>
          <p:nvPr/>
        </p:nvGrpSpPr>
        <p:grpSpPr>
          <a:xfrm>
            <a:off x="10631482" y="4970463"/>
            <a:ext cx="1019175" cy="1143127"/>
            <a:chOff x="10631627" y="4971122"/>
            <a:chExt cx="1018540" cy="1142492"/>
          </a:xfrm>
        </p:grpSpPr>
        <p:sp>
          <p:nvSpPr>
            <p:cNvPr id="49" name="Google Shape;49;p2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 extrusionOk="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 extrusionOk="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 extrusionOk="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50" name="Google Shape;50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645253" y="4971122"/>
              <a:ext cx="970560" cy="6724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Google Shape;51;p2"/>
          <p:cNvSpPr/>
          <p:nvPr/>
        </p:nvSpPr>
        <p:spPr>
          <a:xfrm>
            <a:off x="3463925" y="1655763"/>
            <a:ext cx="5815760" cy="839787"/>
          </a:xfrm>
          <a:prstGeom prst="roundRect">
            <a:avLst>
              <a:gd name="adj" fmla="val 50000"/>
            </a:avLst>
          </a:prstGeom>
          <a:solidFill>
            <a:srgbClr val="ECEC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" name="Google Shape;5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65260" y="1867702"/>
            <a:ext cx="355714" cy="4086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"/>
          <p:cNvSpPr/>
          <p:nvPr/>
        </p:nvSpPr>
        <p:spPr>
          <a:xfrm>
            <a:off x="4132263" y="1765300"/>
            <a:ext cx="271462" cy="27305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034EA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4130675" y="2116138"/>
            <a:ext cx="271463" cy="27146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034EA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7488238" y="2651125"/>
            <a:ext cx="2498725" cy="1892300"/>
          </a:xfrm>
          <a:prstGeom prst="roundRect">
            <a:avLst>
              <a:gd name="adj" fmla="val 10315"/>
            </a:avLst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7488238" y="4714875"/>
            <a:ext cx="2497137" cy="1892300"/>
          </a:xfrm>
          <a:prstGeom prst="roundRect">
            <a:avLst>
              <a:gd name="adj" fmla="val 10315"/>
            </a:avLst>
          </a:prstGeom>
          <a:blipFill rotWithShape="1">
            <a:blip r:embed="rId7">
              <a:alphaModFix/>
            </a:blip>
            <a:stretch>
              <a:fillRect/>
            </a:stretch>
          </a:blip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4827588" y="2655888"/>
            <a:ext cx="2497137" cy="1892300"/>
          </a:xfrm>
          <a:prstGeom prst="roundRect">
            <a:avLst>
              <a:gd name="adj" fmla="val 10315"/>
            </a:avLst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4826000" y="4714875"/>
            <a:ext cx="2497138" cy="1892300"/>
          </a:xfrm>
          <a:prstGeom prst="roundRect">
            <a:avLst>
              <a:gd name="adj" fmla="val 10315"/>
            </a:avLst>
          </a:prstGeom>
          <a:blipFill rotWithShape="1">
            <a:blip r:embed="rId9">
              <a:alphaModFix/>
            </a:blip>
            <a:stretch>
              <a:fillRect/>
            </a:stretch>
          </a:blip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2162175" y="2655888"/>
            <a:ext cx="2498725" cy="1892300"/>
          </a:xfrm>
          <a:prstGeom prst="roundRect">
            <a:avLst>
              <a:gd name="adj" fmla="val 10315"/>
            </a:avLst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2163763" y="4708525"/>
            <a:ext cx="2497137" cy="1892300"/>
          </a:xfrm>
          <a:prstGeom prst="roundRect">
            <a:avLst>
              <a:gd name="adj" fmla="val 10315"/>
            </a:avLst>
          </a:prstGeom>
          <a:blipFill rotWithShape="1">
            <a:blip r:embed="rId11">
              <a:alphaModFix/>
            </a:blip>
            <a:stretch>
              <a:fillRect/>
            </a:stretch>
          </a:blip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4113244" y="1722438"/>
            <a:ext cx="287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1</a:t>
            </a:r>
            <a:endParaRPr sz="1600" b="1" dirty="0">
              <a:solidFill>
                <a:srgbClr val="034EA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4118006" y="2081213"/>
            <a:ext cx="28725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2</a:t>
            </a:r>
            <a:endParaRPr sz="1600" b="1" dirty="0">
              <a:solidFill>
                <a:srgbClr val="034EA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" name="Google Shape;63;p2"/>
          <p:cNvSpPr txBox="1"/>
          <p:nvPr/>
        </p:nvSpPr>
        <p:spPr>
          <a:xfrm>
            <a:off x="260822" y="1002771"/>
            <a:ext cx="11537006" cy="5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3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Common domestic waste and waste separation</a:t>
            </a:r>
            <a:endParaRPr dirty="0">
              <a:latin typeface="+mn-lt"/>
            </a:endParaRPr>
          </a:p>
        </p:txBody>
      </p:sp>
      <p:sp>
        <p:nvSpPr>
          <p:cNvPr id="64" name="Google Shape;64;p2"/>
          <p:cNvSpPr txBox="1"/>
          <p:nvPr/>
        </p:nvSpPr>
        <p:spPr>
          <a:xfrm>
            <a:off x="4492772" y="1731969"/>
            <a:ext cx="4578440" cy="33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8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Have you seen these domestic waste at home?</a:t>
            </a:r>
            <a:endParaRPr dirty="0">
              <a:latin typeface="+mn-lt"/>
            </a:endParaRPr>
          </a:p>
        </p:txBody>
      </p:sp>
      <p:sp>
        <p:nvSpPr>
          <p:cNvPr id="65" name="Google Shape;65;p2"/>
          <p:cNvSpPr txBox="1"/>
          <p:nvPr/>
        </p:nvSpPr>
        <p:spPr>
          <a:xfrm>
            <a:off x="4492772" y="2088839"/>
            <a:ext cx="4578440" cy="33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8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How would you deal with them?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1013" y="6165850"/>
            <a:ext cx="990600" cy="39846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"/>
          <p:cNvSpPr/>
          <p:nvPr/>
        </p:nvSpPr>
        <p:spPr>
          <a:xfrm>
            <a:off x="2311400" y="345916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60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9048" y="0"/>
                </a:lnTo>
                <a:lnTo>
                  <a:pt x="2036901" y="6429"/>
                </a:lnTo>
                <a:lnTo>
                  <a:pt x="2079902" y="24573"/>
                </a:lnTo>
                <a:lnTo>
                  <a:pt x="2116334" y="52717"/>
                </a:lnTo>
                <a:lnTo>
                  <a:pt x="2144481" y="89146"/>
                </a:lnTo>
                <a:lnTo>
                  <a:pt x="2162628" y="132144"/>
                </a:lnTo>
                <a:lnTo>
                  <a:pt x="2169058" y="179997"/>
                </a:lnTo>
                <a:lnTo>
                  <a:pt x="2169058" y="1283601"/>
                </a:lnTo>
                <a:lnTo>
                  <a:pt x="2162628" y="1331449"/>
                </a:lnTo>
                <a:lnTo>
                  <a:pt x="2144481" y="1374446"/>
                </a:lnTo>
                <a:lnTo>
                  <a:pt x="2116334" y="1410876"/>
                </a:lnTo>
                <a:lnTo>
                  <a:pt x="2079902" y="1439022"/>
                </a:lnTo>
                <a:lnTo>
                  <a:pt x="2036901" y="1457168"/>
                </a:lnTo>
                <a:lnTo>
                  <a:pt x="1989048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Google Shape;82;p3"/>
          <p:cNvSpPr/>
          <p:nvPr/>
        </p:nvSpPr>
        <p:spPr>
          <a:xfrm>
            <a:off x="2311400" y="507841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60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550"/>
                </a:lnTo>
                <a:lnTo>
                  <a:pt x="2162513" y="1331403"/>
                </a:lnTo>
                <a:lnTo>
                  <a:pt x="2144367" y="1374401"/>
                </a:lnTo>
                <a:lnTo>
                  <a:pt x="2116221" y="1410830"/>
                </a:lnTo>
                <a:lnTo>
                  <a:pt x="2079791" y="1438974"/>
                </a:lnTo>
                <a:lnTo>
                  <a:pt x="2036795" y="1457118"/>
                </a:lnTo>
                <a:lnTo>
                  <a:pt x="1988947" y="1463547"/>
                </a:lnTo>
                <a:lnTo>
                  <a:pt x="179997" y="1463547"/>
                </a:lnTo>
                <a:lnTo>
                  <a:pt x="132149" y="1457118"/>
                </a:lnTo>
                <a:lnTo>
                  <a:pt x="89152" y="1438974"/>
                </a:lnTo>
                <a:lnTo>
                  <a:pt x="52722" y="1410830"/>
                </a:lnTo>
                <a:lnTo>
                  <a:pt x="24576" y="1374401"/>
                </a:lnTo>
                <a:lnTo>
                  <a:pt x="6430" y="1331403"/>
                </a:lnTo>
                <a:lnTo>
                  <a:pt x="0" y="1283550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p3"/>
          <p:cNvSpPr/>
          <p:nvPr/>
        </p:nvSpPr>
        <p:spPr>
          <a:xfrm>
            <a:off x="2311400" y="183991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60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487"/>
                </a:lnTo>
                <a:lnTo>
                  <a:pt x="2162513" y="1331335"/>
                </a:lnTo>
                <a:lnTo>
                  <a:pt x="2144367" y="1374332"/>
                </a:lnTo>
                <a:lnTo>
                  <a:pt x="2116221" y="1410762"/>
                </a:lnTo>
                <a:lnTo>
                  <a:pt x="2079791" y="1438908"/>
                </a:lnTo>
                <a:lnTo>
                  <a:pt x="2036795" y="1457054"/>
                </a:lnTo>
                <a:lnTo>
                  <a:pt x="1988947" y="1463484"/>
                </a:lnTo>
                <a:lnTo>
                  <a:pt x="179997" y="1463484"/>
                </a:lnTo>
                <a:lnTo>
                  <a:pt x="132149" y="1457054"/>
                </a:lnTo>
                <a:lnTo>
                  <a:pt x="89152" y="1438908"/>
                </a:lnTo>
                <a:lnTo>
                  <a:pt x="52722" y="1410762"/>
                </a:lnTo>
                <a:lnTo>
                  <a:pt x="24576" y="1374332"/>
                </a:lnTo>
                <a:lnTo>
                  <a:pt x="6430" y="1331335"/>
                </a:lnTo>
                <a:lnTo>
                  <a:pt x="0" y="1283487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3"/>
          <p:cNvSpPr/>
          <p:nvPr/>
        </p:nvSpPr>
        <p:spPr>
          <a:xfrm>
            <a:off x="7712075" y="345916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59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601"/>
                </a:lnTo>
                <a:lnTo>
                  <a:pt x="2162513" y="1331449"/>
                </a:lnTo>
                <a:lnTo>
                  <a:pt x="2144367" y="1374446"/>
                </a:lnTo>
                <a:lnTo>
                  <a:pt x="2116221" y="1410876"/>
                </a:lnTo>
                <a:lnTo>
                  <a:pt x="2079791" y="1439022"/>
                </a:lnTo>
                <a:lnTo>
                  <a:pt x="2036795" y="1457168"/>
                </a:lnTo>
                <a:lnTo>
                  <a:pt x="1988947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7712075" y="507841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59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9048" y="0"/>
                </a:lnTo>
                <a:lnTo>
                  <a:pt x="2036901" y="6429"/>
                </a:lnTo>
                <a:lnTo>
                  <a:pt x="2079902" y="24573"/>
                </a:lnTo>
                <a:lnTo>
                  <a:pt x="2116334" y="52717"/>
                </a:lnTo>
                <a:lnTo>
                  <a:pt x="2144481" y="89146"/>
                </a:lnTo>
                <a:lnTo>
                  <a:pt x="2162628" y="132144"/>
                </a:lnTo>
                <a:lnTo>
                  <a:pt x="2169058" y="179997"/>
                </a:lnTo>
                <a:lnTo>
                  <a:pt x="2169058" y="1283576"/>
                </a:lnTo>
                <a:lnTo>
                  <a:pt x="2162628" y="1331424"/>
                </a:lnTo>
                <a:lnTo>
                  <a:pt x="2144481" y="1374421"/>
                </a:lnTo>
                <a:lnTo>
                  <a:pt x="2116334" y="1410850"/>
                </a:lnTo>
                <a:lnTo>
                  <a:pt x="2079902" y="1438997"/>
                </a:lnTo>
                <a:lnTo>
                  <a:pt x="2036901" y="1457143"/>
                </a:lnTo>
                <a:lnTo>
                  <a:pt x="1989048" y="1463573"/>
                </a:lnTo>
                <a:lnTo>
                  <a:pt x="179997" y="1463573"/>
                </a:lnTo>
                <a:lnTo>
                  <a:pt x="132149" y="1457143"/>
                </a:lnTo>
                <a:lnTo>
                  <a:pt x="89152" y="1438997"/>
                </a:lnTo>
                <a:lnTo>
                  <a:pt x="52722" y="1410850"/>
                </a:lnTo>
                <a:lnTo>
                  <a:pt x="24576" y="1374421"/>
                </a:lnTo>
                <a:lnTo>
                  <a:pt x="6430" y="1331424"/>
                </a:lnTo>
                <a:lnTo>
                  <a:pt x="0" y="1283576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7712075" y="183991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59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601"/>
                </a:lnTo>
                <a:lnTo>
                  <a:pt x="2162513" y="1331449"/>
                </a:lnTo>
                <a:lnTo>
                  <a:pt x="2144367" y="1374446"/>
                </a:lnTo>
                <a:lnTo>
                  <a:pt x="2116221" y="1410876"/>
                </a:lnTo>
                <a:lnTo>
                  <a:pt x="2079791" y="1439022"/>
                </a:lnTo>
                <a:lnTo>
                  <a:pt x="2036795" y="1457168"/>
                </a:lnTo>
                <a:lnTo>
                  <a:pt x="1988947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" name="Google Shape;87;p3"/>
          <p:cNvSpPr/>
          <p:nvPr/>
        </p:nvSpPr>
        <p:spPr>
          <a:xfrm>
            <a:off x="5011738" y="345916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59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601"/>
                </a:lnTo>
                <a:lnTo>
                  <a:pt x="2162513" y="1331449"/>
                </a:lnTo>
                <a:lnTo>
                  <a:pt x="2144367" y="1374446"/>
                </a:lnTo>
                <a:lnTo>
                  <a:pt x="2116221" y="1410876"/>
                </a:lnTo>
                <a:lnTo>
                  <a:pt x="2079791" y="1439022"/>
                </a:lnTo>
                <a:lnTo>
                  <a:pt x="2036795" y="1457168"/>
                </a:lnTo>
                <a:lnTo>
                  <a:pt x="1988947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88;p3"/>
          <p:cNvSpPr/>
          <p:nvPr/>
        </p:nvSpPr>
        <p:spPr>
          <a:xfrm>
            <a:off x="5011738" y="507841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59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576"/>
                </a:lnTo>
                <a:lnTo>
                  <a:pt x="2162513" y="1331424"/>
                </a:lnTo>
                <a:lnTo>
                  <a:pt x="2144367" y="1374421"/>
                </a:lnTo>
                <a:lnTo>
                  <a:pt x="2116221" y="1410850"/>
                </a:lnTo>
                <a:lnTo>
                  <a:pt x="2079791" y="1438997"/>
                </a:lnTo>
                <a:lnTo>
                  <a:pt x="2036795" y="1457143"/>
                </a:lnTo>
                <a:lnTo>
                  <a:pt x="1988947" y="1463573"/>
                </a:lnTo>
                <a:lnTo>
                  <a:pt x="179997" y="1463573"/>
                </a:lnTo>
                <a:lnTo>
                  <a:pt x="132149" y="1457143"/>
                </a:lnTo>
                <a:lnTo>
                  <a:pt x="89152" y="1438997"/>
                </a:lnTo>
                <a:lnTo>
                  <a:pt x="52722" y="1410850"/>
                </a:lnTo>
                <a:lnTo>
                  <a:pt x="24576" y="1374421"/>
                </a:lnTo>
                <a:lnTo>
                  <a:pt x="6430" y="1331424"/>
                </a:lnTo>
                <a:lnTo>
                  <a:pt x="0" y="1283576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3"/>
          <p:cNvSpPr/>
          <p:nvPr/>
        </p:nvSpPr>
        <p:spPr>
          <a:xfrm>
            <a:off x="5011738" y="183991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59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601"/>
                </a:lnTo>
                <a:lnTo>
                  <a:pt x="2162513" y="1331449"/>
                </a:lnTo>
                <a:lnTo>
                  <a:pt x="2144367" y="1374446"/>
                </a:lnTo>
                <a:lnTo>
                  <a:pt x="2116221" y="1410876"/>
                </a:lnTo>
                <a:lnTo>
                  <a:pt x="2079791" y="1439022"/>
                </a:lnTo>
                <a:lnTo>
                  <a:pt x="2036795" y="1457168"/>
                </a:lnTo>
                <a:lnTo>
                  <a:pt x="1988947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90" name="Google Shape;90;p3"/>
          <p:cNvGrpSpPr/>
          <p:nvPr/>
        </p:nvGrpSpPr>
        <p:grpSpPr>
          <a:xfrm>
            <a:off x="10631488" y="4965700"/>
            <a:ext cx="1019175" cy="1147838"/>
            <a:chOff x="10631640" y="4965460"/>
            <a:chExt cx="1018540" cy="1148155"/>
          </a:xfrm>
        </p:grpSpPr>
        <p:sp>
          <p:nvSpPr>
            <p:cNvPr id="91" name="Google Shape;91;p3"/>
            <p:cNvSpPr/>
            <p:nvPr/>
          </p:nvSpPr>
          <p:spPr>
            <a:xfrm>
              <a:off x="10631640" y="5610695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 extrusionOk="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01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44" y="4064"/>
                  </a:lnTo>
                  <a:lnTo>
                    <a:pt x="163550" y="15735"/>
                  </a:lnTo>
                  <a:lnTo>
                    <a:pt x="124409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290" y="124434"/>
                  </a:lnTo>
                  <a:lnTo>
                    <a:pt x="15709" y="163563"/>
                  </a:lnTo>
                  <a:lnTo>
                    <a:pt x="4038" y="206070"/>
                  </a:lnTo>
                  <a:lnTo>
                    <a:pt x="0" y="251218"/>
                  </a:lnTo>
                  <a:lnTo>
                    <a:pt x="4038" y="296379"/>
                  </a:lnTo>
                  <a:lnTo>
                    <a:pt x="15709" y="338874"/>
                  </a:lnTo>
                  <a:lnTo>
                    <a:pt x="34290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09" y="468134"/>
                  </a:lnTo>
                  <a:lnTo>
                    <a:pt x="163550" y="486714"/>
                  </a:lnTo>
                  <a:lnTo>
                    <a:pt x="206044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10" y="494207"/>
                  </a:lnTo>
                  <a:lnTo>
                    <a:pt x="344766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57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71" y="175006"/>
                  </a:lnTo>
                  <a:lnTo>
                    <a:pt x="326936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82" y="133362"/>
                  </a:lnTo>
                  <a:lnTo>
                    <a:pt x="161429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29" y="341680"/>
                  </a:lnTo>
                  <a:lnTo>
                    <a:pt x="202082" y="369087"/>
                  </a:lnTo>
                  <a:lnTo>
                    <a:pt x="251879" y="379145"/>
                  </a:lnTo>
                  <a:lnTo>
                    <a:pt x="279361" y="376174"/>
                  </a:lnTo>
                  <a:lnTo>
                    <a:pt x="304787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18" y="439470"/>
                  </a:lnTo>
                  <a:lnTo>
                    <a:pt x="295287" y="453034"/>
                  </a:lnTo>
                  <a:lnTo>
                    <a:pt x="251206" y="457784"/>
                  </a:lnTo>
                  <a:lnTo>
                    <a:pt x="203898" y="452323"/>
                  </a:lnTo>
                  <a:lnTo>
                    <a:pt x="160451" y="436753"/>
                  </a:lnTo>
                  <a:lnTo>
                    <a:pt x="122097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097" y="90106"/>
                  </a:lnTo>
                  <a:lnTo>
                    <a:pt x="160451" y="65697"/>
                  </a:lnTo>
                  <a:lnTo>
                    <a:pt x="203898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21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 extrusionOk="0">
                  <a:moveTo>
                    <a:pt x="895438" y="251218"/>
                  </a:moveTo>
                  <a:lnTo>
                    <a:pt x="885380" y="201422"/>
                  </a:lnTo>
                  <a:lnTo>
                    <a:pt x="862812" y="167957"/>
                  </a:lnTo>
                  <a:lnTo>
                    <a:pt x="857973" y="160769"/>
                  </a:lnTo>
                  <a:lnTo>
                    <a:pt x="850773" y="155917"/>
                  </a:lnTo>
                  <a:lnTo>
                    <a:pt x="850773" y="251218"/>
                  </a:lnTo>
                  <a:lnTo>
                    <a:pt x="844219" y="283591"/>
                  </a:lnTo>
                  <a:lnTo>
                    <a:pt x="826363" y="310070"/>
                  </a:lnTo>
                  <a:lnTo>
                    <a:pt x="799896" y="327939"/>
                  </a:lnTo>
                  <a:lnTo>
                    <a:pt x="767524" y="334492"/>
                  </a:lnTo>
                  <a:lnTo>
                    <a:pt x="735139" y="327939"/>
                  </a:lnTo>
                  <a:lnTo>
                    <a:pt x="708672" y="310070"/>
                  </a:lnTo>
                  <a:lnTo>
                    <a:pt x="690816" y="283591"/>
                  </a:lnTo>
                  <a:lnTo>
                    <a:pt x="684263" y="251218"/>
                  </a:lnTo>
                  <a:lnTo>
                    <a:pt x="690816" y="218846"/>
                  </a:lnTo>
                  <a:lnTo>
                    <a:pt x="708672" y="192366"/>
                  </a:lnTo>
                  <a:lnTo>
                    <a:pt x="735139" y="174510"/>
                  </a:lnTo>
                  <a:lnTo>
                    <a:pt x="767524" y="167957"/>
                  </a:lnTo>
                  <a:lnTo>
                    <a:pt x="799896" y="174510"/>
                  </a:lnTo>
                  <a:lnTo>
                    <a:pt x="826363" y="192366"/>
                  </a:lnTo>
                  <a:lnTo>
                    <a:pt x="844219" y="218846"/>
                  </a:lnTo>
                  <a:lnTo>
                    <a:pt x="850773" y="251218"/>
                  </a:lnTo>
                  <a:lnTo>
                    <a:pt x="850773" y="155917"/>
                  </a:lnTo>
                  <a:lnTo>
                    <a:pt x="817321" y="133350"/>
                  </a:lnTo>
                  <a:lnTo>
                    <a:pt x="767524" y="123304"/>
                  </a:lnTo>
                  <a:lnTo>
                    <a:pt x="717727" y="133350"/>
                  </a:lnTo>
                  <a:lnTo>
                    <a:pt x="677062" y="160769"/>
                  </a:lnTo>
                  <a:lnTo>
                    <a:pt x="649655" y="201422"/>
                  </a:lnTo>
                  <a:lnTo>
                    <a:pt x="639597" y="251218"/>
                  </a:lnTo>
                  <a:lnTo>
                    <a:pt x="649655" y="301015"/>
                  </a:lnTo>
                  <a:lnTo>
                    <a:pt x="677062" y="341680"/>
                  </a:lnTo>
                  <a:lnTo>
                    <a:pt x="717727" y="369087"/>
                  </a:lnTo>
                  <a:lnTo>
                    <a:pt x="767524" y="379145"/>
                  </a:lnTo>
                  <a:lnTo>
                    <a:pt x="817321" y="369087"/>
                  </a:lnTo>
                  <a:lnTo>
                    <a:pt x="857973" y="341680"/>
                  </a:lnTo>
                  <a:lnTo>
                    <a:pt x="862825" y="334492"/>
                  </a:lnTo>
                  <a:lnTo>
                    <a:pt x="885380" y="301015"/>
                  </a:lnTo>
                  <a:lnTo>
                    <a:pt x="895438" y="251218"/>
                  </a:lnTo>
                  <a:close/>
                </a:path>
                <a:path w="1018540" h="502920" extrusionOk="0">
                  <a:moveTo>
                    <a:pt x="1018032" y="251218"/>
                  </a:moveTo>
                  <a:lnTo>
                    <a:pt x="1013980" y="206070"/>
                  </a:lnTo>
                  <a:lnTo>
                    <a:pt x="1002309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60" y="341985"/>
                  </a:lnTo>
                  <a:lnTo>
                    <a:pt x="927950" y="380339"/>
                  </a:lnTo>
                  <a:lnTo>
                    <a:pt x="895946" y="412343"/>
                  </a:lnTo>
                  <a:lnTo>
                    <a:pt x="857592" y="436753"/>
                  </a:lnTo>
                  <a:lnTo>
                    <a:pt x="814146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097" y="436753"/>
                  </a:lnTo>
                  <a:lnTo>
                    <a:pt x="637743" y="412343"/>
                  </a:lnTo>
                  <a:lnTo>
                    <a:pt x="605739" y="380339"/>
                  </a:lnTo>
                  <a:lnTo>
                    <a:pt x="581329" y="341985"/>
                  </a:lnTo>
                  <a:lnTo>
                    <a:pt x="565772" y="298526"/>
                  </a:lnTo>
                  <a:lnTo>
                    <a:pt x="560311" y="251218"/>
                  </a:lnTo>
                  <a:lnTo>
                    <a:pt x="565772" y="203923"/>
                  </a:lnTo>
                  <a:lnTo>
                    <a:pt x="581329" y="160464"/>
                  </a:lnTo>
                  <a:lnTo>
                    <a:pt x="605739" y="122110"/>
                  </a:lnTo>
                  <a:lnTo>
                    <a:pt x="637743" y="90106"/>
                  </a:lnTo>
                  <a:lnTo>
                    <a:pt x="676097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46" y="50139"/>
                  </a:lnTo>
                  <a:lnTo>
                    <a:pt x="857592" y="65697"/>
                  </a:lnTo>
                  <a:lnTo>
                    <a:pt x="895946" y="90106"/>
                  </a:lnTo>
                  <a:lnTo>
                    <a:pt x="927950" y="122110"/>
                  </a:lnTo>
                  <a:lnTo>
                    <a:pt x="952360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74" y="59093"/>
                  </a:lnTo>
                  <a:lnTo>
                    <a:pt x="893622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690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35" y="124421"/>
                  </a:lnTo>
                  <a:lnTo>
                    <a:pt x="531355" y="163563"/>
                  </a:lnTo>
                  <a:lnTo>
                    <a:pt x="519684" y="206070"/>
                  </a:lnTo>
                  <a:lnTo>
                    <a:pt x="515645" y="251218"/>
                  </a:lnTo>
                  <a:lnTo>
                    <a:pt x="519684" y="296379"/>
                  </a:lnTo>
                  <a:lnTo>
                    <a:pt x="531355" y="338874"/>
                  </a:lnTo>
                  <a:lnTo>
                    <a:pt x="549935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690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22" y="468134"/>
                  </a:lnTo>
                  <a:lnTo>
                    <a:pt x="908265" y="457771"/>
                  </a:lnTo>
                  <a:lnTo>
                    <a:pt x="928674" y="443344"/>
                  </a:lnTo>
                  <a:lnTo>
                    <a:pt x="958951" y="413067"/>
                  </a:lnTo>
                  <a:lnTo>
                    <a:pt x="983742" y="378015"/>
                  </a:lnTo>
                  <a:lnTo>
                    <a:pt x="1002309" y="338874"/>
                  </a:lnTo>
                  <a:lnTo>
                    <a:pt x="1013980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92" name="Google Shape;92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640720" y="4965460"/>
              <a:ext cx="997902" cy="6724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3"/>
          <p:cNvGrpSpPr/>
          <p:nvPr/>
        </p:nvGrpSpPr>
        <p:grpSpPr>
          <a:xfrm>
            <a:off x="2366963" y="1903413"/>
            <a:ext cx="1928677" cy="1285576"/>
            <a:chOff x="2367172" y="1903361"/>
            <a:chExt cx="1928360" cy="1285576"/>
          </a:xfrm>
        </p:grpSpPr>
        <p:pic>
          <p:nvPicPr>
            <p:cNvPr id="94" name="Google Shape;94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92521" y="1937283"/>
              <a:ext cx="1003011" cy="972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67172" y="1903361"/>
              <a:ext cx="891646" cy="11322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903595" y="2478493"/>
              <a:ext cx="710443" cy="7104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" name="Google Shape;97;p3"/>
          <p:cNvGrpSpPr/>
          <p:nvPr/>
        </p:nvGrpSpPr>
        <p:grpSpPr>
          <a:xfrm>
            <a:off x="7872413" y="3538538"/>
            <a:ext cx="2007641" cy="1340995"/>
            <a:chOff x="7872107" y="3539096"/>
            <a:chExt cx="2007324" cy="1340678"/>
          </a:xfrm>
        </p:grpSpPr>
        <p:pic>
          <p:nvPicPr>
            <p:cNvPr id="98" name="Google Shape;98;p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72107" y="3861298"/>
              <a:ext cx="1247843" cy="981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689586" y="3539096"/>
              <a:ext cx="1189845" cy="13406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0" name="Google Shape;100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18463" y="5068888"/>
            <a:ext cx="1644650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10563" y="1925638"/>
            <a:ext cx="930275" cy="1358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3"/>
          <p:cNvGrpSpPr/>
          <p:nvPr/>
        </p:nvGrpSpPr>
        <p:grpSpPr>
          <a:xfrm>
            <a:off x="5099050" y="3584575"/>
            <a:ext cx="2015560" cy="1280787"/>
            <a:chOff x="5098341" y="3584905"/>
            <a:chExt cx="2016195" cy="1281104"/>
          </a:xfrm>
        </p:grpSpPr>
        <p:pic>
          <p:nvPicPr>
            <p:cNvPr id="103" name="Google Shape;103;p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740784" y="3584905"/>
              <a:ext cx="1373752" cy="1176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098341" y="4051350"/>
              <a:ext cx="1022333" cy="8146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" name="Google Shape;105;p3"/>
          <p:cNvGrpSpPr/>
          <p:nvPr/>
        </p:nvGrpSpPr>
        <p:grpSpPr>
          <a:xfrm>
            <a:off x="5208588" y="5384800"/>
            <a:ext cx="1752096" cy="971296"/>
            <a:chOff x="5208481" y="5384228"/>
            <a:chExt cx="1752096" cy="971296"/>
          </a:xfrm>
        </p:grpSpPr>
        <p:pic>
          <p:nvPicPr>
            <p:cNvPr id="106" name="Google Shape;106;p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208481" y="5384228"/>
              <a:ext cx="1206593" cy="9712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246932" y="5615152"/>
              <a:ext cx="713645" cy="68866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8" name="Google Shape;108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476875" y="1909763"/>
            <a:ext cx="1408113" cy="134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736850" y="3505200"/>
            <a:ext cx="1317625" cy="144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806700" y="5218113"/>
            <a:ext cx="1247775" cy="121602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123;p3">
            <a:extLst>
              <a:ext uri="{FF2B5EF4-FFF2-40B4-BE49-F238E27FC236}">
                <a16:creationId xmlns:a16="http://schemas.microsoft.com/office/drawing/2014/main" id="{B9CE3724-AC94-47A9-8557-2071A7149C8C}"/>
              </a:ext>
            </a:extLst>
          </p:cNvPr>
          <p:cNvSpPr txBox="1"/>
          <p:nvPr/>
        </p:nvSpPr>
        <p:spPr>
          <a:xfrm>
            <a:off x="260822" y="1002771"/>
            <a:ext cx="5216053" cy="5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3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Examples of domestic waste</a:t>
            </a:r>
            <a:endParaRPr dirty="0">
              <a:latin typeface="+mn-lt"/>
            </a:endParaRPr>
          </a:p>
        </p:txBody>
      </p:sp>
      <p:grpSp>
        <p:nvGrpSpPr>
          <p:cNvPr id="111" name="Google Shape;111;p3"/>
          <p:cNvGrpSpPr/>
          <p:nvPr/>
        </p:nvGrpSpPr>
        <p:grpSpPr>
          <a:xfrm>
            <a:off x="5208588" y="984483"/>
            <a:ext cx="381850" cy="461665"/>
            <a:chOff x="2439988" y="1019965"/>
            <a:chExt cx="323850" cy="391541"/>
          </a:xfrm>
        </p:grpSpPr>
        <p:sp>
          <p:nvSpPr>
            <p:cNvPr id="112" name="Google Shape;112;p3"/>
            <p:cNvSpPr/>
            <p:nvPr/>
          </p:nvSpPr>
          <p:spPr>
            <a:xfrm>
              <a:off x="2439988" y="1060450"/>
              <a:ext cx="323850" cy="32385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456760" y="1019965"/>
              <a:ext cx="287130" cy="3915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34EA1"/>
                  </a:solidFill>
                  <a:latin typeface="+mn-lt"/>
                  <a:ea typeface="Times New Roman"/>
                  <a:cs typeface="Times New Roman"/>
                  <a:sym typeface="Times New Roman"/>
                </a:rPr>
                <a:t>1</a:t>
              </a:r>
              <a:endParaRPr sz="24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"/>
          <p:cNvSpPr txBox="1"/>
          <p:nvPr/>
        </p:nvSpPr>
        <p:spPr>
          <a:xfrm>
            <a:off x="260822" y="1002771"/>
            <a:ext cx="11537006" cy="5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3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Examples of domestic waste</a:t>
            </a:r>
            <a:endParaRPr lang="en-US" altLang="zh-CN" sz="2800" dirty="0">
              <a:latin typeface="+mn-lt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2311400" y="345916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60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9048" y="0"/>
                </a:lnTo>
                <a:lnTo>
                  <a:pt x="2036901" y="6429"/>
                </a:lnTo>
                <a:lnTo>
                  <a:pt x="2079902" y="24573"/>
                </a:lnTo>
                <a:lnTo>
                  <a:pt x="2116334" y="52717"/>
                </a:lnTo>
                <a:lnTo>
                  <a:pt x="2144481" y="89146"/>
                </a:lnTo>
                <a:lnTo>
                  <a:pt x="2162628" y="132144"/>
                </a:lnTo>
                <a:lnTo>
                  <a:pt x="2169058" y="179997"/>
                </a:lnTo>
                <a:lnTo>
                  <a:pt x="2169058" y="1283601"/>
                </a:lnTo>
                <a:lnTo>
                  <a:pt x="2162628" y="1331449"/>
                </a:lnTo>
                <a:lnTo>
                  <a:pt x="2144481" y="1374446"/>
                </a:lnTo>
                <a:lnTo>
                  <a:pt x="2116334" y="1410876"/>
                </a:lnTo>
                <a:lnTo>
                  <a:pt x="2079902" y="1439022"/>
                </a:lnTo>
                <a:lnTo>
                  <a:pt x="2036901" y="1457168"/>
                </a:lnTo>
                <a:lnTo>
                  <a:pt x="1989048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2311400" y="507841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60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550"/>
                </a:lnTo>
                <a:lnTo>
                  <a:pt x="2162513" y="1331403"/>
                </a:lnTo>
                <a:lnTo>
                  <a:pt x="2144367" y="1374401"/>
                </a:lnTo>
                <a:lnTo>
                  <a:pt x="2116221" y="1410830"/>
                </a:lnTo>
                <a:lnTo>
                  <a:pt x="2079791" y="1438974"/>
                </a:lnTo>
                <a:lnTo>
                  <a:pt x="2036795" y="1457118"/>
                </a:lnTo>
                <a:lnTo>
                  <a:pt x="1988947" y="1463547"/>
                </a:lnTo>
                <a:lnTo>
                  <a:pt x="179997" y="1463547"/>
                </a:lnTo>
                <a:lnTo>
                  <a:pt x="132149" y="1457118"/>
                </a:lnTo>
                <a:lnTo>
                  <a:pt x="89152" y="1438974"/>
                </a:lnTo>
                <a:lnTo>
                  <a:pt x="52722" y="1410830"/>
                </a:lnTo>
                <a:lnTo>
                  <a:pt x="24576" y="1374401"/>
                </a:lnTo>
                <a:lnTo>
                  <a:pt x="6430" y="1331403"/>
                </a:lnTo>
                <a:lnTo>
                  <a:pt x="0" y="1283550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2311400" y="183991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60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487"/>
                </a:lnTo>
                <a:lnTo>
                  <a:pt x="2162513" y="1331335"/>
                </a:lnTo>
                <a:lnTo>
                  <a:pt x="2144367" y="1374332"/>
                </a:lnTo>
                <a:lnTo>
                  <a:pt x="2116221" y="1410762"/>
                </a:lnTo>
                <a:lnTo>
                  <a:pt x="2079791" y="1438908"/>
                </a:lnTo>
                <a:lnTo>
                  <a:pt x="2036795" y="1457054"/>
                </a:lnTo>
                <a:lnTo>
                  <a:pt x="1988947" y="1463484"/>
                </a:lnTo>
                <a:lnTo>
                  <a:pt x="179997" y="1463484"/>
                </a:lnTo>
                <a:lnTo>
                  <a:pt x="132149" y="1457054"/>
                </a:lnTo>
                <a:lnTo>
                  <a:pt x="89152" y="1438908"/>
                </a:lnTo>
                <a:lnTo>
                  <a:pt x="52722" y="1410762"/>
                </a:lnTo>
                <a:lnTo>
                  <a:pt x="24576" y="1374332"/>
                </a:lnTo>
                <a:lnTo>
                  <a:pt x="6430" y="1331335"/>
                </a:lnTo>
                <a:lnTo>
                  <a:pt x="0" y="1283487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7712075" y="345916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59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601"/>
                </a:lnTo>
                <a:lnTo>
                  <a:pt x="2162513" y="1331449"/>
                </a:lnTo>
                <a:lnTo>
                  <a:pt x="2144367" y="1374446"/>
                </a:lnTo>
                <a:lnTo>
                  <a:pt x="2116221" y="1410876"/>
                </a:lnTo>
                <a:lnTo>
                  <a:pt x="2079791" y="1439022"/>
                </a:lnTo>
                <a:lnTo>
                  <a:pt x="2036795" y="1457168"/>
                </a:lnTo>
                <a:lnTo>
                  <a:pt x="1988947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7712075" y="507841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59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9048" y="0"/>
                </a:lnTo>
                <a:lnTo>
                  <a:pt x="2036901" y="6429"/>
                </a:lnTo>
                <a:lnTo>
                  <a:pt x="2079902" y="24573"/>
                </a:lnTo>
                <a:lnTo>
                  <a:pt x="2116334" y="52717"/>
                </a:lnTo>
                <a:lnTo>
                  <a:pt x="2144481" y="89146"/>
                </a:lnTo>
                <a:lnTo>
                  <a:pt x="2162628" y="132144"/>
                </a:lnTo>
                <a:lnTo>
                  <a:pt x="2169058" y="179997"/>
                </a:lnTo>
                <a:lnTo>
                  <a:pt x="2169058" y="1283576"/>
                </a:lnTo>
                <a:lnTo>
                  <a:pt x="2162628" y="1331424"/>
                </a:lnTo>
                <a:lnTo>
                  <a:pt x="2144481" y="1374421"/>
                </a:lnTo>
                <a:lnTo>
                  <a:pt x="2116334" y="1410850"/>
                </a:lnTo>
                <a:lnTo>
                  <a:pt x="2079902" y="1438997"/>
                </a:lnTo>
                <a:lnTo>
                  <a:pt x="2036901" y="1457143"/>
                </a:lnTo>
                <a:lnTo>
                  <a:pt x="1989048" y="1463573"/>
                </a:lnTo>
                <a:lnTo>
                  <a:pt x="179997" y="1463573"/>
                </a:lnTo>
                <a:lnTo>
                  <a:pt x="132149" y="1457143"/>
                </a:lnTo>
                <a:lnTo>
                  <a:pt x="89152" y="1438997"/>
                </a:lnTo>
                <a:lnTo>
                  <a:pt x="52722" y="1410850"/>
                </a:lnTo>
                <a:lnTo>
                  <a:pt x="24576" y="1374421"/>
                </a:lnTo>
                <a:lnTo>
                  <a:pt x="6430" y="1331424"/>
                </a:lnTo>
                <a:lnTo>
                  <a:pt x="0" y="1283576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7712075" y="183991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59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601"/>
                </a:lnTo>
                <a:lnTo>
                  <a:pt x="2162513" y="1331449"/>
                </a:lnTo>
                <a:lnTo>
                  <a:pt x="2144367" y="1374446"/>
                </a:lnTo>
                <a:lnTo>
                  <a:pt x="2116221" y="1410876"/>
                </a:lnTo>
                <a:lnTo>
                  <a:pt x="2079791" y="1439022"/>
                </a:lnTo>
                <a:lnTo>
                  <a:pt x="2036795" y="1457168"/>
                </a:lnTo>
                <a:lnTo>
                  <a:pt x="1988947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5011738" y="345916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59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601"/>
                </a:lnTo>
                <a:lnTo>
                  <a:pt x="2162513" y="1331449"/>
                </a:lnTo>
                <a:lnTo>
                  <a:pt x="2144367" y="1374446"/>
                </a:lnTo>
                <a:lnTo>
                  <a:pt x="2116221" y="1410876"/>
                </a:lnTo>
                <a:lnTo>
                  <a:pt x="2079791" y="1439022"/>
                </a:lnTo>
                <a:lnTo>
                  <a:pt x="2036795" y="1457168"/>
                </a:lnTo>
                <a:lnTo>
                  <a:pt x="1988947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5011738" y="507841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59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576"/>
                </a:lnTo>
                <a:lnTo>
                  <a:pt x="2162513" y="1331424"/>
                </a:lnTo>
                <a:lnTo>
                  <a:pt x="2144367" y="1374421"/>
                </a:lnTo>
                <a:lnTo>
                  <a:pt x="2116221" y="1410850"/>
                </a:lnTo>
                <a:lnTo>
                  <a:pt x="2079791" y="1438997"/>
                </a:lnTo>
                <a:lnTo>
                  <a:pt x="2036795" y="1457143"/>
                </a:lnTo>
                <a:lnTo>
                  <a:pt x="1988947" y="1463573"/>
                </a:lnTo>
                <a:lnTo>
                  <a:pt x="179997" y="1463573"/>
                </a:lnTo>
                <a:lnTo>
                  <a:pt x="132149" y="1457143"/>
                </a:lnTo>
                <a:lnTo>
                  <a:pt x="89152" y="1438997"/>
                </a:lnTo>
                <a:lnTo>
                  <a:pt x="52722" y="1410850"/>
                </a:lnTo>
                <a:lnTo>
                  <a:pt x="24576" y="1374421"/>
                </a:lnTo>
                <a:lnTo>
                  <a:pt x="6430" y="1331424"/>
                </a:lnTo>
                <a:lnTo>
                  <a:pt x="0" y="1283576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5011738" y="1839913"/>
            <a:ext cx="2168525" cy="1463675"/>
          </a:xfrm>
          <a:custGeom>
            <a:avLst/>
            <a:gdLst/>
            <a:ahLst/>
            <a:cxnLst/>
            <a:rect l="l" t="t" r="r" b="b"/>
            <a:pathLst>
              <a:path w="2169159" h="1463675" extrusionOk="0">
                <a:moveTo>
                  <a:pt x="0" y="179997"/>
                </a:moveTo>
                <a:lnTo>
                  <a:pt x="6430" y="132144"/>
                </a:lnTo>
                <a:lnTo>
                  <a:pt x="24576" y="89146"/>
                </a:lnTo>
                <a:lnTo>
                  <a:pt x="52722" y="52717"/>
                </a:lnTo>
                <a:lnTo>
                  <a:pt x="89152" y="24573"/>
                </a:lnTo>
                <a:lnTo>
                  <a:pt x="132149" y="6429"/>
                </a:lnTo>
                <a:lnTo>
                  <a:pt x="179997" y="0"/>
                </a:lnTo>
                <a:lnTo>
                  <a:pt x="1988947" y="0"/>
                </a:lnTo>
                <a:lnTo>
                  <a:pt x="2036795" y="6429"/>
                </a:lnTo>
                <a:lnTo>
                  <a:pt x="2079791" y="24573"/>
                </a:lnTo>
                <a:lnTo>
                  <a:pt x="2116221" y="52717"/>
                </a:lnTo>
                <a:lnTo>
                  <a:pt x="2144367" y="89146"/>
                </a:lnTo>
                <a:lnTo>
                  <a:pt x="2162513" y="132144"/>
                </a:lnTo>
                <a:lnTo>
                  <a:pt x="2168944" y="179997"/>
                </a:lnTo>
                <a:lnTo>
                  <a:pt x="2168944" y="1283601"/>
                </a:lnTo>
                <a:lnTo>
                  <a:pt x="2162513" y="1331449"/>
                </a:lnTo>
                <a:lnTo>
                  <a:pt x="2144367" y="1374446"/>
                </a:lnTo>
                <a:lnTo>
                  <a:pt x="2116221" y="1410876"/>
                </a:lnTo>
                <a:lnTo>
                  <a:pt x="2079791" y="1439022"/>
                </a:lnTo>
                <a:lnTo>
                  <a:pt x="2036795" y="1457168"/>
                </a:lnTo>
                <a:lnTo>
                  <a:pt x="1988947" y="1463598"/>
                </a:lnTo>
                <a:lnTo>
                  <a:pt x="179997" y="1463598"/>
                </a:lnTo>
                <a:lnTo>
                  <a:pt x="132149" y="1457168"/>
                </a:lnTo>
                <a:lnTo>
                  <a:pt x="89152" y="1439022"/>
                </a:lnTo>
                <a:lnTo>
                  <a:pt x="52722" y="1410876"/>
                </a:lnTo>
                <a:lnTo>
                  <a:pt x="24576" y="1374446"/>
                </a:lnTo>
                <a:lnTo>
                  <a:pt x="6430" y="1331449"/>
                </a:lnTo>
                <a:lnTo>
                  <a:pt x="0" y="1283601"/>
                </a:lnTo>
                <a:lnTo>
                  <a:pt x="0" y="179997"/>
                </a:lnTo>
                <a:close/>
              </a:path>
            </a:pathLst>
          </a:custGeom>
          <a:noFill/>
          <a:ln w="19050" cap="flat" cmpd="sng">
            <a:solidFill>
              <a:srgbClr val="71C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38" name="Google Shape;138;p4"/>
          <p:cNvGrpSpPr/>
          <p:nvPr/>
        </p:nvGrpSpPr>
        <p:grpSpPr>
          <a:xfrm>
            <a:off x="7872413" y="3524250"/>
            <a:ext cx="2143112" cy="1671472"/>
            <a:chOff x="7872094" y="3524707"/>
            <a:chExt cx="2143112" cy="1671789"/>
          </a:xfrm>
        </p:grpSpPr>
        <p:pic>
          <p:nvPicPr>
            <p:cNvPr id="139" name="Google Shape;139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72094" y="3524707"/>
              <a:ext cx="1693989" cy="1293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77033" y="3661511"/>
              <a:ext cx="1538173" cy="15349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1" name="Google Shape;14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41950" y="3498850"/>
            <a:ext cx="1308100" cy="142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18475" y="1893888"/>
            <a:ext cx="1355725" cy="1355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" name="Google Shape;143;p4"/>
          <p:cNvGrpSpPr/>
          <p:nvPr/>
        </p:nvGrpSpPr>
        <p:grpSpPr>
          <a:xfrm>
            <a:off x="5040313" y="1827213"/>
            <a:ext cx="1966810" cy="1336415"/>
            <a:chOff x="5040617" y="1827364"/>
            <a:chExt cx="1966493" cy="1336415"/>
          </a:xfrm>
        </p:grpSpPr>
        <p:pic>
          <p:nvPicPr>
            <p:cNvPr id="144" name="Google Shape;144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040617" y="1827364"/>
              <a:ext cx="1131049" cy="1122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152601" y="2256205"/>
              <a:ext cx="1854509" cy="9075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6" name="Google Shape;146;p4"/>
          <p:cNvGrpSpPr/>
          <p:nvPr/>
        </p:nvGrpSpPr>
        <p:grpSpPr>
          <a:xfrm>
            <a:off x="2505075" y="1885950"/>
            <a:ext cx="1807582" cy="1311032"/>
            <a:chOff x="2504483" y="1885937"/>
            <a:chExt cx="1807899" cy="1311667"/>
          </a:xfrm>
        </p:grpSpPr>
        <p:pic>
          <p:nvPicPr>
            <p:cNvPr id="147" name="Google Shape;147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172668" y="2057895"/>
              <a:ext cx="1139714" cy="1139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504483" y="1885937"/>
              <a:ext cx="728009" cy="13116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9" name="Google Shape;149;p4"/>
          <p:cNvGrpSpPr/>
          <p:nvPr/>
        </p:nvGrpSpPr>
        <p:grpSpPr>
          <a:xfrm>
            <a:off x="2535238" y="3651250"/>
            <a:ext cx="1747480" cy="1080992"/>
            <a:chOff x="2534526" y="3650703"/>
            <a:chExt cx="1747798" cy="1081309"/>
          </a:xfrm>
        </p:grpSpPr>
        <p:pic>
          <p:nvPicPr>
            <p:cNvPr id="150" name="Google Shape;150;p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137219" y="3650703"/>
              <a:ext cx="1145105" cy="1067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534526" y="3860774"/>
              <a:ext cx="871250" cy="8712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2" name="Google Shape;152;p4"/>
          <p:cNvGrpSpPr/>
          <p:nvPr/>
        </p:nvGrpSpPr>
        <p:grpSpPr>
          <a:xfrm>
            <a:off x="2509838" y="5159375"/>
            <a:ext cx="1671043" cy="1290175"/>
            <a:chOff x="2509090" y="5158638"/>
            <a:chExt cx="1671995" cy="1290492"/>
          </a:xfrm>
        </p:grpSpPr>
        <p:pic>
          <p:nvPicPr>
            <p:cNvPr id="153" name="Google Shape;153;p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861563" y="5357976"/>
              <a:ext cx="1319522" cy="10911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509090" y="5158638"/>
              <a:ext cx="552808" cy="7015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5" name="Google Shape;155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553075" y="5238750"/>
            <a:ext cx="1135063" cy="116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" name="Google Shape;156;p4"/>
          <p:cNvGrpSpPr/>
          <p:nvPr/>
        </p:nvGrpSpPr>
        <p:grpSpPr>
          <a:xfrm>
            <a:off x="8040688" y="5187950"/>
            <a:ext cx="1600066" cy="1245827"/>
            <a:chOff x="8041302" y="5188068"/>
            <a:chExt cx="1598796" cy="1245509"/>
          </a:xfrm>
        </p:grpSpPr>
        <p:pic>
          <p:nvPicPr>
            <p:cNvPr id="157" name="Google Shape;157;p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8041302" y="5335923"/>
              <a:ext cx="860784" cy="711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8332708" y="5188068"/>
              <a:ext cx="1307390" cy="12455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9" name="Google Shape;159;p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641013" y="6165850"/>
            <a:ext cx="990600" cy="3984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Google Shape;160;p4"/>
          <p:cNvGrpSpPr/>
          <p:nvPr/>
        </p:nvGrpSpPr>
        <p:grpSpPr>
          <a:xfrm>
            <a:off x="10631488" y="4965700"/>
            <a:ext cx="1019175" cy="1147838"/>
            <a:chOff x="10631640" y="4965460"/>
            <a:chExt cx="1018540" cy="1148155"/>
          </a:xfrm>
        </p:grpSpPr>
        <p:sp>
          <p:nvSpPr>
            <p:cNvPr id="161" name="Google Shape;161;p4"/>
            <p:cNvSpPr/>
            <p:nvPr/>
          </p:nvSpPr>
          <p:spPr>
            <a:xfrm>
              <a:off x="10631640" y="5610695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 extrusionOk="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01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44" y="4064"/>
                  </a:lnTo>
                  <a:lnTo>
                    <a:pt x="163550" y="15735"/>
                  </a:lnTo>
                  <a:lnTo>
                    <a:pt x="124409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290" y="124434"/>
                  </a:lnTo>
                  <a:lnTo>
                    <a:pt x="15709" y="163563"/>
                  </a:lnTo>
                  <a:lnTo>
                    <a:pt x="4038" y="206070"/>
                  </a:lnTo>
                  <a:lnTo>
                    <a:pt x="0" y="251218"/>
                  </a:lnTo>
                  <a:lnTo>
                    <a:pt x="4038" y="296379"/>
                  </a:lnTo>
                  <a:lnTo>
                    <a:pt x="15709" y="338874"/>
                  </a:lnTo>
                  <a:lnTo>
                    <a:pt x="34290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09" y="468134"/>
                  </a:lnTo>
                  <a:lnTo>
                    <a:pt x="163550" y="486714"/>
                  </a:lnTo>
                  <a:lnTo>
                    <a:pt x="206044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10" y="494207"/>
                  </a:lnTo>
                  <a:lnTo>
                    <a:pt x="344766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57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71" y="175006"/>
                  </a:lnTo>
                  <a:lnTo>
                    <a:pt x="326936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82" y="133362"/>
                  </a:lnTo>
                  <a:lnTo>
                    <a:pt x="161429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29" y="341680"/>
                  </a:lnTo>
                  <a:lnTo>
                    <a:pt x="202082" y="369087"/>
                  </a:lnTo>
                  <a:lnTo>
                    <a:pt x="251879" y="379145"/>
                  </a:lnTo>
                  <a:lnTo>
                    <a:pt x="279361" y="376174"/>
                  </a:lnTo>
                  <a:lnTo>
                    <a:pt x="304787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18" y="439470"/>
                  </a:lnTo>
                  <a:lnTo>
                    <a:pt x="295287" y="453034"/>
                  </a:lnTo>
                  <a:lnTo>
                    <a:pt x="251206" y="457784"/>
                  </a:lnTo>
                  <a:lnTo>
                    <a:pt x="203898" y="452323"/>
                  </a:lnTo>
                  <a:lnTo>
                    <a:pt x="160451" y="436753"/>
                  </a:lnTo>
                  <a:lnTo>
                    <a:pt x="122097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097" y="90106"/>
                  </a:lnTo>
                  <a:lnTo>
                    <a:pt x="160451" y="65697"/>
                  </a:lnTo>
                  <a:lnTo>
                    <a:pt x="203898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21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 extrusionOk="0">
                  <a:moveTo>
                    <a:pt x="895438" y="251218"/>
                  </a:moveTo>
                  <a:lnTo>
                    <a:pt x="885380" y="201422"/>
                  </a:lnTo>
                  <a:lnTo>
                    <a:pt x="862812" y="167957"/>
                  </a:lnTo>
                  <a:lnTo>
                    <a:pt x="857973" y="160769"/>
                  </a:lnTo>
                  <a:lnTo>
                    <a:pt x="850773" y="155917"/>
                  </a:lnTo>
                  <a:lnTo>
                    <a:pt x="850773" y="251218"/>
                  </a:lnTo>
                  <a:lnTo>
                    <a:pt x="844219" y="283591"/>
                  </a:lnTo>
                  <a:lnTo>
                    <a:pt x="826363" y="310070"/>
                  </a:lnTo>
                  <a:lnTo>
                    <a:pt x="799896" y="327939"/>
                  </a:lnTo>
                  <a:lnTo>
                    <a:pt x="767524" y="334492"/>
                  </a:lnTo>
                  <a:lnTo>
                    <a:pt x="735139" y="327939"/>
                  </a:lnTo>
                  <a:lnTo>
                    <a:pt x="708672" y="310070"/>
                  </a:lnTo>
                  <a:lnTo>
                    <a:pt x="690816" y="283591"/>
                  </a:lnTo>
                  <a:lnTo>
                    <a:pt x="684263" y="251218"/>
                  </a:lnTo>
                  <a:lnTo>
                    <a:pt x="690816" y="218846"/>
                  </a:lnTo>
                  <a:lnTo>
                    <a:pt x="708672" y="192366"/>
                  </a:lnTo>
                  <a:lnTo>
                    <a:pt x="735139" y="174510"/>
                  </a:lnTo>
                  <a:lnTo>
                    <a:pt x="767524" y="167957"/>
                  </a:lnTo>
                  <a:lnTo>
                    <a:pt x="799896" y="174510"/>
                  </a:lnTo>
                  <a:lnTo>
                    <a:pt x="826363" y="192366"/>
                  </a:lnTo>
                  <a:lnTo>
                    <a:pt x="844219" y="218846"/>
                  </a:lnTo>
                  <a:lnTo>
                    <a:pt x="850773" y="251218"/>
                  </a:lnTo>
                  <a:lnTo>
                    <a:pt x="850773" y="155917"/>
                  </a:lnTo>
                  <a:lnTo>
                    <a:pt x="817321" y="133350"/>
                  </a:lnTo>
                  <a:lnTo>
                    <a:pt x="767524" y="123304"/>
                  </a:lnTo>
                  <a:lnTo>
                    <a:pt x="717727" y="133350"/>
                  </a:lnTo>
                  <a:lnTo>
                    <a:pt x="677062" y="160769"/>
                  </a:lnTo>
                  <a:lnTo>
                    <a:pt x="649655" y="201422"/>
                  </a:lnTo>
                  <a:lnTo>
                    <a:pt x="639597" y="251218"/>
                  </a:lnTo>
                  <a:lnTo>
                    <a:pt x="649655" y="301015"/>
                  </a:lnTo>
                  <a:lnTo>
                    <a:pt x="677062" y="341680"/>
                  </a:lnTo>
                  <a:lnTo>
                    <a:pt x="717727" y="369087"/>
                  </a:lnTo>
                  <a:lnTo>
                    <a:pt x="767524" y="379145"/>
                  </a:lnTo>
                  <a:lnTo>
                    <a:pt x="817321" y="369087"/>
                  </a:lnTo>
                  <a:lnTo>
                    <a:pt x="857973" y="341680"/>
                  </a:lnTo>
                  <a:lnTo>
                    <a:pt x="862825" y="334492"/>
                  </a:lnTo>
                  <a:lnTo>
                    <a:pt x="885380" y="301015"/>
                  </a:lnTo>
                  <a:lnTo>
                    <a:pt x="895438" y="251218"/>
                  </a:lnTo>
                  <a:close/>
                </a:path>
                <a:path w="1018540" h="502920" extrusionOk="0">
                  <a:moveTo>
                    <a:pt x="1018032" y="251218"/>
                  </a:moveTo>
                  <a:lnTo>
                    <a:pt x="1013980" y="206070"/>
                  </a:lnTo>
                  <a:lnTo>
                    <a:pt x="1002309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60" y="341985"/>
                  </a:lnTo>
                  <a:lnTo>
                    <a:pt x="927950" y="380339"/>
                  </a:lnTo>
                  <a:lnTo>
                    <a:pt x="895946" y="412343"/>
                  </a:lnTo>
                  <a:lnTo>
                    <a:pt x="857592" y="436753"/>
                  </a:lnTo>
                  <a:lnTo>
                    <a:pt x="814146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097" y="436753"/>
                  </a:lnTo>
                  <a:lnTo>
                    <a:pt x="637743" y="412343"/>
                  </a:lnTo>
                  <a:lnTo>
                    <a:pt x="605739" y="380339"/>
                  </a:lnTo>
                  <a:lnTo>
                    <a:pt x="581329" y="341985"/>
                  </a:lnTo>
                  <a:lnTo>
                    <a:pt x="565772" y="298526"/>
                  </a:lnTo>
                  <a:lnTo>
                    <a:pt x="560311" y="251218"/>
                  </a:lnTo>
                  <a:lnTo>
                    <a:pt x="565772" y="203923"/>
                  </a:lnTo>
                  <a:lnTo>
                    <a:pt x="581329" y="160464"/>
                  </a:lnTo>
                  <a:lnTo>
                    <a:pt x="605739" y="122110"/>
                  </a:lnTo>
                  <a:lnTo>
                    <a:pt x="637743" y="90106"/>
                  </a:lnTo>
                  <a:lnTo>
                    <a:pt x="676097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46" y="50139"/>
                  </a:lnTo>
                  <a:lnTo>
                    <a:pt x="857592" y="65697"/>
                  </a:lnTo>
                  <a:lnTo>
                    <a:pt x="895946" y="90106"/>
                  </a:lnTo>
                  <a:lnTo>
                    <a:pt x="927950" y="122110"/>
                  </a:lnTo>
                  <a:lnTo>
                    <a:pt x="952360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74" y="59093"/>
                  </a:lnTo>
                  <a:lnTo>
                    <a:pt x="893622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690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35" y="124421"/>
                  </a:lnTo>
                  <a:lnTo>
                    <a:pt x="531355" y="163563"/>
                  </a:lnTo>
                  <a:lnTo>
                    <a:pt x="519684" y="206070"/>
                  </a:lnTo>
                  <a:lnTo>
                    <a:pt x="515645" y="251218"/>
                  </a:lnTo>
                  <a:lnTo>
                    <a:pt x="519684" y="296379"/>
                  </a:lnTo>
                  <a:lnTo>
                    <a:pt x="531355" y="338874"/>
                  </a:lnTo>
                  <a:lnTo>
                    <a:pt x="549935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690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22" y="468134"/>
                  </a:lnTo>
                  <a:lnTo>
                    <a:pt x="908265" y="457771"/>
                  </a:lnTo>
                  <a:lnTo>
                    <a:pt x="928674" y="443344"/>
                  </a:lnTo>
                  <a:lnTo>
                    <a:pt x="958951" y="413067"/>
                  </a:lnTo>
                  <a:lnTo>
                    <a:pt x="983742" y="378015"/>
                  </a:lnTo>
                  <a:lnTo>
                    <a:pt x="1002309" y="338874"/>
                  </a:lnTo>
                  <a:lnTo>
                    <a:pt x="1013980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162" name="Google Shape;162;p4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640720" y="4965460"/>
              <a:ext cx="997902" cy="6724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" name="Google Shape;172;p4"/>
          <p:cNvGrpSpPr/>
          <p:nvPr/>
        </p:nvGrpSpPr>
        <p:grpSpPr>
          <a:xfrm>
            <a:off x="5214543" y="984483"/>
            <a:ext cx="381850" cy="461665"/>
            <a:chOff x="2439988" y="1019965"/>
            <a:chExt cx="323850" cy="391541"/>
          </a:xfrm>
        </p:grpSpPr>
        <p:sp>
          <p:nvSpPr>
            <p:cNvPr id="173" name="Google Shape;173;p4"/>
            <p:cNvSpPr/>
            <p:nvPr/>
          </p:nvSpPr>
          <p:spPr>
            <a:xfrm>
              <a:off x="2439988" y="1060450"/>
              <a:ext cx="323850" cy="32385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1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2456759" y="1019965"/>
              <a:ext cx="287131" cy="3915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34EA1"/>
                  </a:solidFill>
                  <a:latin typeface="+mn-lt"/>
                  <a:ea typeface="Times New Roman"/>
                  <a:cs typeface="Times New Roman"/>
                  <a:sym typeface="Times New Roman"/>
                </a:rPr>
                <a:t>2</a:t>
              </a:r>
              <a:endParaRPr sz="24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5"/>
          <p:cNvGrpSpPr/>
          <p:nvPr/>
        </p:nvGrpSpPr>
        <p:grpSpPr>
          <a:xfrm>
            <a:off x="1014413" y="3475038"/>
            <a:ext cx="2390775" cy="1449387"/>
            <a:chOff x="1013950" y="3475440"/>
            <a:chExt cx="2268855" cy="1449070"/>
          </a:xfrm>
        </p:grpSpPr>
        <p:sp>
          <p:nvSpPr>
            <p:cNvPr id="181" name="Google Shape;181;p5"/>
            <p:cNvSpPr/>
            <p:nvPr/>
          </p:nvSpPr>
          <p:spPr>
            <a:xfrm>
              <a:off x="1013950" y="3475440"/>
              <a:ext cx="2268855" cy="1449070"/>
            </a:xfrm>
            <a:custGeom>
              <a:avLst/>
              <a:gdLst/>
              <a:ahLst/>
              <a:cxnLst/>
              <a:rect l="l" t="t" r="r" b="b"/>
              <a:pathLst>
                <a:path w="2268854" h="1449070" extrusionOk="0">
                  <a:moveTo>
                    <a:pt x="2088591" y="0"/>
                  </a:moveTo>
                  <a:lnTo>
                    <a:pt x="179997" y="0"/>
                  </a:lnTo>
                  <a:lnTo>
                    <a:pt x="132149" y="6430"/>
                  </a:lnTo>
                  <a:lnTo>
                    <a:pt x="89152" y="24576"/>
                  </a:lnTo>
                  <a:lnTo>
                    <a:pt x="52722" y="52722"/>
                  </a:lnTo>
                  <a:lnTo>
                    <a:pt x="24576" y="89152"/>
                  </a:lnTo>
                  <a:lnTo>
                    <a:pt x="6430" y="132149"/>
                  </a:lnTo>
                  <a:lnTo>
                    <a:pt x="0" y="179997"/>
                  </a:lnTo>
                  <a:lnTo>
                    <a:pt x="0" y="1268552"/>
                  </a:lnTo>
                  <a:lnTo>
                    <a:pt x="6430" y="1316400"/>
                  </a:lnTo>
                  <a:lnTo>
                    <a:pt x="24576" y="1359397"/>
                  </a:lnTo>
                  <a:lnTo>
                    <a:pt x="52722" y="1395826"/>
                  </a:lnTo>
                  <a:lnTo>
                    <a:pt x="89152" y="1423972"/>
                  </a:lnTo>
                  <a:lnTo>
                    <a:pt x="132149" y="1442119"/>
                  </a:lnTo>
                  <a:lnTo>
                    <a:pt x="179997" y="1448549"/>
                  </a:lnTo>
                  <a:lnTo>
                    <a:pt x="2088591" y="1448549"/>
                  </a:lnTo>
                  <a:lnTo>
                    <a:pt x="2136443" y="1442119"/>
                  </a:lnTo>
                  <a:lnTo>
                    <a:pt x="2179441" y="1423972"/>
                  </a:lnTo>
                  <a:lnTo>
                    <a:pt x="2215870" y="1395826"/>
                  </a:lnTo>
                  <a:lnTo>
                    <a:pt x="2244014" y="1359397"/>
                  </a:lnTo>
                  <a:lnTo>
                    <a:pt x="2262159" y="1316400"/>
                  </a:lnTo>
                  <a:lnTo>
                    <a:pt x="2268588" y="1268552"/>
                  </a:lnTo>
                  <a:lnTo>
                    <a:pt x="2268588" y="179997"/>
                  </a:lnTo>
                  <a:lnTo>
                    <a:pt x="2262159" y="132149"/>
                  </a:lnTo>
                  <a:lnTo>
                    <a:pt x="2244014" y="89152"/>
                  </a:lnTo>
                  <a:lnTo>
                    <a:pt x="2215870" y="52722"/>
                  </a:lnTo>
                  <a:lnTo>
                    <a:pt x="2179441" y="24576"/>
                  </a:lnTo>
                  <a:lnTo>
                    <a:pt x="2136443" y="6430"/>
                  </a:lnTo>
                  <a:lnTo>
                    <a:pt x="2088591" y="0"/>
                  </a:lnTo>
                  <a:close/>
                </a:path>
              </a:pathLst>
            </a:custGeom>
            <a:solidFill>
              <a:srgbClr val="EA979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2733611" y="3818153"/>
              <a:ext cx="372745" cy="735965"/>
            </a:xfrm>
            <a:custGeom>
              <a:avLst/>
              <a:gdLst/>
              <a:ahLst/>
              <a:cxnLst/>
              <a:rect l="l" t="t" r="r" b="b"/>
              <a:pathLst>
                <a:path w="372744" h="735964" extrusionOk="0">
                  <a:moveTo>
                    <a:pt x="205981" y="88671"/>
                  </a:moveTo>
                  <a:lnTo>
                    <a:pt x="198996" y="54190"/>
                  </a:lnTo>
                  <a:lnTo>
                    <a:pt x="179971" y="26009"/>
                  </a:lnTo>
                  <a:lnTo>
                    <a:pt x="151790" y="6985"/>
                  </a:lnTo>
                  <a:lnTo>
                    <a:pt x="117309" y="0"/>
                  </a:lnTo>
                  <a:lnTo>
                    <a:pt x="82829" y="6985"/>
                  </a:lnTo>
                  <a:lnTo>
                    <a:pt x="54635" y="26009"/>
                  </a:lnTo>
                  <a:lnTo>
                    <a:pt x="35610" y="54190"/>
                  </a:lnTo>
                  <a:lnTo>
                    <a:pt x="28638" y="88671"/>
                  </a:lnTo>
                  <a:lnTo>
                    <a:pt x="28638" y="470763"/>
                  </a:lnTo>
                  <a:lnTo>
                    <a:pt x="82892" y="470763"/>
                  </a:lnTo>
                  <a:lnTo>
                    <a:pt x="82892" y="88671"/>
                  </a:lnTo>
                  <a:lnTo>
                    <a:pt x="85598" y="75298"/>
                  </a:lnTo>
                  <a:lnTo>
                    <a:pt x="92976" y="64350"/>
                  </a:lnTo>
                  <a:lnTo>
                    <a:pt x="103911" y="56972"/>
                  </a:lnTo>
                  <a:lnTo>
                    <a:pt x="117309" y="54254"/>
                  </a:lnTo>
                  <a:lnTo>
                    <a:pt x="130683" y="56972"/>
                  </a:lnTo>
                  <a:lnTo>
                    <a:pt x="141630" y="64350"/>
                  </a:lnTo>
                  <a:lnTo>
                    <a:pt x="149021" y="75298"/>
                  </a:lnTo>
                  <a:lnTo>
                    <a:pt x="151739" y="88671"/>
                  </a:lnTo>
                  <a:lnTo>
                    <a:pt x="151739" y="470763"/>
                  </a:lnTo>
                  <a:lnTo>
                    <a:pt x="205981" y="470763"/>
                  </a:lnTo>
                  <a:lnTo>
                    <a:pt x="205981" y="88671"/>
                  </a:lnTo>
                  <a:close/>
                </a:path>
                <a:path w="372744" h="735964" extrusionOk="0">
                  <a:moveTo>
                    <a:pt x="259867" y="681482"/>
                  </a:moveTo>
                  <a:lnTo>
                    <a:pt x="97332" y="681482"/>
                  </a:lnTo>
                  <a:lnTo>
                    <a:pt x="97332" y="735723"/>
                  </a:lnTo>
                  <a:lnTo>
                    <a:pt x="259867" y="735723"/>
                  </a:lnTo>
                  <a:lnTo>
                    <a:pt x="259867" y="681482"/>
                  </a:lnTo>
                  <a:close/>
                </a:path>
                <a:path w="372744" h="735964" extrusionOk="0">
                  <a:moveTo>
                    <a:pt x="359879" y="494042"/>
                  </a:moveTo>
                  <a:lnTo>
                    <a:pt x="279336" y="494042"/>
                  </a:lnTo>
                  <a:lnTo>
                    <a:pt x="279336" y="548297"/>
                  </a:lnTo>
                  <a:lnTo>
                    <a:pt x="279336" y="603313"/>
                  </a:lnTo>
                  <a:lnTo>
                    <a:pt x="77812" y="603313"/>
                  </a:lnTo>
                  <a:lnTo>
                    <a:pt x="77812" y="548297"/>
                  </a:lnTo>
                  <a:lnTo>
                    <a:pt x="279336" y="548297"/>
                  </a:lnTo>
                  <a:lnTo>
                    <a:pt x="279336" y="494042"/>
                  </a:lnTo>
                  <a:lnTo>
                    <a:pt x="0" y="494042"/>
                  </a:lnTo>
                  <a:lnTo>
                    <a:pt x="0" y="548297"/>
                  </a:lnTo>
                  <a:lnTo>
                    <a:pt x="23558" y="548297"/>
                  </a:lnTo>
                  <a:lnTo>
                    <a:pt x="23558" y="630440"/>
                  </a:lnTo>
                  <a:lnTo>
                    <a:pt x="50685" y="657567"/>
                  </a:lnTo>
                  <a:lnTo>
                    <a:pt x="306463" y="657567"/>
                  </a:lnTo>
                  <a:lnTo>
                    <a:pt x="333590" y="630440"/>
                  </a:lnTo>
                  <a:lnTo>
                    <a:pt x="333590" y="603313"/>
                  </a:lnTo>
                  <a:lnTo>
                    <a:pt x="333590" y="548297"/>
                  </a:lnTo>
                  <a:lnTo>
                    <a:pt x="359879" y="548297"/>
                  </a:lnTo>
                  <a:lnTo>
                    <a:pt x="359879" y="494042"/>
                  </a:lnTo>
                  <a:close/>
                </a:path>
                <a:path w="372744" h="735964" extrusionOk="0">
                  <a:moveTo>
                    <a:pt x="372402" y="368350"/>
                  </a:moveTo>
                  <a:lnTo>
                    <a:pt x="328701" y="394131"/>
                  </a:lnTo>
                  <a:lnTo>
                    <a:pt x="328701" y="81622"/>
                  </a:lnTo>
                  <a:lnTo>
                    <a:pt x="322275" y="49872"/>
                  </a:lnTo>
                  <a:lnTo>
                    <a:pt x="304774" y="23926"/>
                  </a:lnTo>
                  <a:lnTo>
                    <a:pt x="278815" y="6426"/>
                  </a:lnTo>
                  <a:lnTo>
                    <a:pt x="247078" y="0"/>
                  </a:lnTo>
                  <a:lnTo>
                    <a:pt x="234162" y="1016"/>
                  </a:lnTo>
                  <a:lnTo>
                    <a:pt x="221894" y="3987"/>
                  </a:lnTo>
                  <a:lnTo>
                    <a:pt x="210426" y="8724"/>
                  </a:lnTo>
                  <a:lnTo>
                    <a:pt x="199898" y="15087"/>
                  </a:lnTo>
                  <a:lnTo>
                    <a:pt x="207924" y="23317"/>
                  </a:lnTo>
                  <a:lnTo>
                    <a:pt x="215823" y="33769"/>
                  </a:lnTo>
                  <a:lnTo>
                    <a:pt x="222834" y="46558"/>
                  </a:lnTo>
                  <a:lnTo>
                    <a:pt x="228231" y="61823"/>
                  </a:lnTo>
                  <a:lnTo>
                    <a:pt x="233146" y="57150"/>
                  </a:lnTo>
                  <a:lnTo>
                    <a:pt x="239788" y="54254"/>
                  </a:lnTo>
                  <a:lnTo>
                    <a:pt x="247078" y="54254"/>
                  </a:lnTo>
                  <a:lnTo>
                    <a:pt x="257721" y="56400"/>
                  </a:lnTo>
                  <a:lnTo>
                    <a:pt x="266420" y="62280"/>
                  </a:lnTo>
                  <a:lnTo>
                    <a:pt x="272288" y="70980"/>
                  </a:lnTo>
                  <a:lnTo>
                    <a:pt x="274447" y="81622"/>
                  </a:lnTo>
                  <a:lnTo>
                    <a:pt x="274447" y="394804"/>
                  </a:lnTo>
                  <a:lnTo>
                    <a:pt x="273583" y="394804"/>
                  </a:lnTo>
                  <a:lnTo>
                    <a:pt x="228752" y="368350"/>
                  </a:lnTo>
                  <a:lnTo>
                    <a:pt x="228752" y="430593"/>
                  </a:lnTo>
                  <a:lnTo>
                    <a:pt x="300570" y="472973"/>
                  </a:lnTo>
                  <a:lnTo>
                    <a:pt x="372402" y="430593"/>
                  </a:lnTo>
                  <a:lnTo>
                    <a:pt x="372402" y="3683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83" name="Google Shape;183;p5"/>
          <p:cNvSpPr txBox="1"/>
          <p:nvPr/>
        </p:nvSpPr>
        <p:spPr>
          <a:xfrm>
            <a:off x="1238510" y="3803985"/>
            <a:ext cx="1419698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Fluorescent Lamps &amp; Tubes</a:t>
            </a:r>
            <a:endParaRPr>
              <a:latin typeface="+mn-lt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1014413" y="1843088"/>
            <a:ext cx="2390775" cy="1449387"/>
          </a:xfrm>
          <a:custGeom>
            <a:avLst/>
            <a:gdLst/>
            <a:ahLst/>
            <a:cxnLst/>
            <a:rect l="l" t="t" r="r" b="b"/>
            <a:pathLst>
              <a:path w="2268854" h="1449070" extrusionOk="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00AFE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Google Shape;185;p5"/>
          <p:cNvSpPr txBox="1"/>
          <p:nvPr/>
        </p:nvSpPr>
        <p:spPr>
          <a:xfrm>
            <a:off x="1220853" y="2402538"/>
            <a:ext cx="1482764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Paper</a:t>
            </a:r>
            <a:endParaRPr sz="1800" b="1">
              <a:solidFill>
                <a:srgbClr val="FFFFFF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6" name="Google Shape;186;p5"/>
          <p:cNvSpPr/>
          <p:nvPr/>
        </p:nvSpPr>
        <p:spPr>
          <a:xfrm>
            <a:off x="2460625" y="2182813"/>
            <a:ext cx="687388" cy="771525"/>
          </a:xfrm>
          <a:custGeom>
            <a:avLst/>
            <a:gdLst/>
            <a:ahLst/>
            <a:cxnLst/>
            <a:rect l="l" t="t" r="r" b="b"/>
            <a:pathLst>
              <a:path w="652144" h="772160" extrusionOk="0">
                <a:moveTo>
                  <a:pt x="394119" y="0"/>
                </a:moveTo>
                <a:lnTo>
                  <a:pt x="0" y="0"/>
                </a:lnTo>
                <a:lnTo>
                  <a:pt x="0" y="771563"/>
                </a:lnTo>
                <a:lnTo>
                  <a:pt x="606945" y="771563"/>
                </a:lnTo>
                <a:lnTo>
                  <a:pt x="606945" y="717003"/>
                </a:lnTo>
                <a:lnTo>
                  <a:pt x="54571" y="717003"/>
                </a:lnTo>
                <a:lnTo>
                  <a:pt x="54571" y="54559"/>
                </a:lnTo>
                <a:lnTo>
                  <a:pt x="446357" y="54559"/>
                </a:lnTo>
                <a:lnTo>
                  <a:pt x="394119" y="0"/>
                </a:lnTo>
                <a:close/>
              </a:path>
              <a:path w="652144" h="772160" extrusionOk="0">
                <a:moveTo>
                  <a:pt x="507301" y="587959"/>
                </a:moveTo>
                <a:lnTo>
                  <a:pt x="507301" y="650557"/>
                </a:lnTo>
                <a:lnTo>
                  <a:pt x="579539" y="693204"/>
                </a:lnTo>
                <a:lnTo>
                  <a:pt x="651776" y="650557"/>
                </a:lnTo>
                <a:lnTo>
                  <a:pt x="651776" y="614476"/>
                </a:lnTo>
                <a:lnTo>
                  <a:pt x="552259" y="614476"/>
                </a:lnTo>
                <a:lnTo>
                  <a:pt x="507301" y="587959"/>
                </a:lnTo>
                <a:close/>
              </a:path>
              <a:path w="652144" h="772160" extrusionOk="0">
                <a:moveTo>
                  <a:pt x="446357" y="54559"/>
                </a:moveTo>
                <a:lnTo>
                  <a:pt x="332079" y="54559"/>
                </a:lnTo>
                <a:lnTo>
                  <a:pt x="332079" y="282003"/>
                </a:lnTo>
                <a:lnTo>
                  <a:pt x="552259" y="282003"/>
                </a:lnTo>
                <a:lnTo>
                  <a:pt x="552259" y="614476"/>
                </a:lnTo>
                <a:lnTo>
                  <a:pt x="606818" y="614476"/>
                </a:lnTo>
                <a:lnTo>
                  <a:pt x="606818" y="227444"/>
                </a:lnTo>
                <a:lnTo>
                  <a:pt x="386638" y="227444"/>
                </a:lnTo>
                <a:lnTo>
                  <a:pt x="386638" y="71081"/>
                </a:lnTo>
                <a:lnTo>
                  <a:pt x="462177" y="71081"/>
                </a:lnTo>
                <a:lnTo>
                  <a:pt x="446357" y="54559"/>
                </a:lnTo>
                <a:close/>
              </a:path>
              <a:path w="652144" h="772160" extrusionOk="0">
                <a:moveTo>
                  <a:pt x="651776" y="587959"/>
                </a:moveTo>
                <a:lnTo>
                  <a:pt x="606818" y="614476"/>
                </a:lnTo>
                <a:lnTo>
                  <a:pt x="651776" y="614476"/>
                </a:lnTo>
                <a:lnTo>
                  <a:pt x="651776" y="587959"/>
                </a:lnTo>
                <a:close/>
              </a:path>
              <a:path w="652144" h="772160" extrusionOk="0">
                <a:moveTo>
                  <a:pt x="462177" y="71081"/>
                </a:moveTo>
                <a:lnTo>
                  <a:pt x="386638" y="71081"/>
                </a:lnTo>
                <a:lnTo>
                  <a:pt x="536346" y="227444"/>
                </a:lnTo>
                <a:lnTo>
                  <a:pt x="606818" y="227444"/>
                </a:lnTo>
                <a:lnTo>
                  <a:pt x="606818" y="222148"/>
                </a:lnTo>
                <a:lnTo>
                  <a:pt x="462177" y="710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7" name="Google Shape;187;p5"/>
          <p:cNvSpPr/>
          <p:nvPr/>
        </p:nvSpPr>
        <p:spPr>
          <a:xfrm>
            <a:off x="6276975" y="3475038"/>
            <a:ext cx="2390775" cy="1449387"/>
          </a:xfrm>
          <a:custGeom>
            <a:avLst/>
            <a:gdLst/>
            <a:ahLst/>
            <a:cxnLst/>
            <a:rect l="l" t="t" r="r" b="b"/>
            <a:pathLst>
              <a:path w="2268854" h="1449070" extrusionOk="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6486955" y="3749550"/>
            <a:ext cx="1534297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Small Electrical Appliances</a:t>
            </a:r>
            <a:endParaRPr>
              <a:latin typeface="+mn-lt"/>
            </a:endParaRPr>
          </a:p>
        </p:txBody>
      </p:sp>
      <p:sp>
        <p:nvSpPr>
          <p:cNvPr id="189" name="Google Shape;189;p5"/>
          <p:cNvSpPr/>
          <p:nvPr/>
        </p:nvSpPr>
        <p:spPr>
          <a:xfrm>
            <a:off x="7677150" y="3811588"/>
            <a:ext cx="693738" cy="744537"/>
          </a:xfrm>
          <a:custGeom>
            <a:avLst/>
            <a:gdLst/>
            <a:ahLst/>
            <a:cxnLst/>
            <a:rect l="l" t="t" r="r" b="b"/>
            <a:pathLst>
              <a:path w="658495" h="744854" extrusionOk="0">
                <a:moveTo>
                  <a:pt x="388569" y="654011"/>
                </a:moveTo>
                <a:lnTo>
                  <a:pt x="330898" y="654011"/>
                </a:lnTo>
                <a:lnTo>
                  <a:pt x="334859" y="669962"/>
                </a:lnTo>
                <a:lnTo>
                  <a:pt x="360349" y="711987"/>
                </a:lnTo>
                <a:lnTo>
                  <a:pt x="395732" y="736112"/>
                </a:lnTo>
                <a:lnTo>
                  <a:pt x="437781" y="744512"/>
                </a:lnTo>
                <a:lnTo>
                  <a:pt x="472896" y="738642"/>
                </a:lnTo>
                <a:lnTo>
                  <a:pt x="503559" y="722204"/>
                </a:lnTo>
                <a:lnTo>
                  <a:pt x="527476" y="696956"/>
                </a:lnTo>
                <a:lnTo>
                  <a:pt x="531333" y="688581"/>
                </a:lnTo>
                <a:lnTo>
                  <a:pt x="437781" y="688581"/>
                </a:lnTo>
                <a:lnTo>
                  <a:pt x="427318" y="687553"/>
                </a:lnTo>
                <a:lnTo>
                  <a:pt x="391134" y="660971"/>
                </a:lnTo>
                <a:lnTo>
                  <a:pt x="388569" y="654011"/>
                </a:lnTo>
                <a:close/>
              </a:path>
              <a:path w="658495" h="744854" extrusionOk="0">
                <a:moveTo>
                  <a:pt x="653034" y="403593"/>
                </a:moveTo>
                <a:lnTo>
                  <a:pt x="612298" y="410372"/>
                </a:lnTo>
                <a:lnTo>
                  <a:pt x="576556" y="429379"/>
                </a:lnTo>
                <a:lnTo>
                  <a:pt x="548483" y="458612"/>
                </a:lnTo>
                <a:lnTo>
                  <a:pt x="530758" y="496074"/>
                </a:lnTo>
                <a:lnTo>
                  <a:pt x="488416" y="649884"/>
                </a:lnTo>
                <a:lnTo>
                  <a:pt x="481215" y="665548"/>
                </a:lnTo>
                <a:lnTo>
                  <a:pt x="469633" y="677781"/>
                </a:lnTo>
                <a:lnTo>
                  <a:pt x="454783" y="685740"/>
                </a:lnTo>
                <a:lnTo>
                  <a:pt x="437781" y="688581"/>
                </a:lnTo>
                <a:lnTo>
                  <a:pt x="531333" y="688581"/>
                </a:lnTo>
                <a:lnTo>
                  <a:pt x="542353" y="664654"/>
                </a:lnTo>
                <a:lnTo>
                  <a:pt x="584593" y="511162"/>
                </a:lnTo>
                <a:lnTo>
                  <a:pt x="594507" y="490269"/>
                </a:lnTo>
                <a:lnTo>
                  <a:pt x="610217" y="473948"/>
                </a:lnTo>
                <a:lnTo>
                  <a:pt x="630226" y="463327"/>
                </a:lnTo>
                <a:lnTo>
                  <a:pt x="653034" y="459536"/>
                </a:lnTo>
                <a:lnTo>
                  <a:pt x="653034" y="403593"/>
                </a:lnTo>
                <a:close/>
              </a:path>
              <a:path w="658495" h="744854" extrusionOk="0">
                <a:moveTo>
                  <a:pt x="581563" y="384555"/>
                </a:moveTo>
                <a:lnTo>
                  <a:pt x="138633" y="384555"/>
                </a:lnTo>
                <a:lnTo>
                  <a:pt x="171936" y="390383"/>
                </a:lnTo>
                <a:lnTo>
                  <a:pt x="209710" y="396565"/>
                </a:lnTo>
                <a:lnTo>
                  <a:pt x="291388" y="409041"/>
                </a:lnTo>
                <a:lnTo>
                  <a:pt x="229628" y="654011"/>
                </a:lnTo>
                <a:lnTo>
                  <a:pt x="444601" y="654011"/>
                </a:lnTo>
                <a:lnTo>
                  <a:pt x="458704" y="598068"/>
                </a:lnTo>
                <a:lnTo>
                  <a:pt x="301409" y="598068"/>
                </a:lnTo>
                <a:lnTo>
                  <a:pt x="347040" y="417042"/>
                </a:lnTo>
                <a:lnTo>
                  <a:pt x="521374" y="417042"/>
                </a:lnTo>
                <a:lnTo>
                  <a:pt x="545051" y="408244"/>
                </a:lnTo>
                <a:lnTo>
                  <a:pt x="581563" y="384555"/>
                </a:lnTo>
                <a:close/>
              </a:path>
              <a:path w="658495" h="744854" extrusionOk="0">
                <a:moveTo>
                  <a:pt x="521374" y="417042"/>
                </a:moveTo>
                <a:lnTo>
                  <a:pt x="347040" y="417042"/>
                </a:lnTo>
                <a:lnTo>
                  <a:pt x="427334" y="427715"/>
                </a:lnTo>
                <a:lnTo>
                  <a:pt x="443509" y="429564"/>
                </a:lnTo>
                <a:lnTo>
                  <a:pt x="401040" y="598068"/>
                </a:lnTo>
                <a:lnTo>
                  <a:pt x="458704" y="598068"/>
                </a:lnTo>
                <a:lnTo>
                  <a:pt x="502577" y="424027"/>
                </a:lnTo>
                <a:lnTo>
                  <a:pt x="521374" y="417042"/>
                </a:lnTo>
                <a:close/>
              </a:path>
              <a:path w="658495" h="744854" extrusionOk="0">
                <a:moveTo>
                  <a:pt x="140703" y="66103"/>
                </a:moveTo>
                <a:lnTo>
                  <a:pt x="0" y="67919"/>
                </a:lnTo>
                <a:lnTo>
                  <a:pt x="0" y="385686"/>
                </a:lnTo>
                <a:lnTo>
                  <a:pt x="581563" y="384555"/>
                </a:lnTo>
                <a:lnTo>
                  <a:pt x="582515" y="383938"/>
                </a:lnTo>
                <a:lnTo>
                  <a:pt x="591926" y="374408"/>
                </a:lnTo>
                <a:lnTo>
                  <a:pt x="453859" y="374408"/>
                </a:lnTo>
                <a:lnTo>
                  <a:pt x="433149" y="372091"/>
                </a:lnTo>
                <a:lnTo>
                  <a:pt x="333333" y="358600"/>
                </a:lnTo>
                <a:lnTo>
                  <a:pt x="203892" y="339004"/>
                </a:lnTo>
                <a:lnTo>
                  <a:pt x="147552" y="329298"/>
                </a:lnTo>
                <a:lnTo>
                  <a:pt x="55918" y="329298"/>
                </a:lnTo>
                <a:lnTo>
                  <a:pt x="55918" y="123113"/>
                </a:lnTo>
                <a:lnTo>
                  <a:pt x="85674" y="122732"/>
                </a:lnTo>
                <a:lnTo>
                  <a:pt x="141592" y="122732"/>
                </a:lnTo>
                <a:lnTo>
                  <a:pt x="141592" y="101130"/>
                </a:lnTo>
                <a:lnTo>
                  <a:pt x="141160" y="101130"/>
                </a:lnTo>
                <a:lnTo>
                  <a:pt x="141079" y="94956"/>
                </a:lnTo>
                <a:lnTo>
                  <a:pt x="140963" y="86072"/>
                </a:lnTo>
                <a:lnTo>
                  <a:pt x="140876" y="79349"/>
                </a:lnTo>
                <a:lnTo>
                  <a:pt x="140835" y="76212"/>
                </a:lnTo>
                <a:lnTo>
                  <a:pt x="140727" y="67919"/>
                </a:lnTo>
                <a:lnTo>
                  <a:pt x="140703" y="66103"/>
                </a:lnTo>
                <a:close/>
              </a:path>
              <a:path w="658495" h="744854" extrusionOk="0">
                <a:moveTo>
                  <a:pt x="592039" y="76212"/>
                </a:moveTo>
                <a:lnTo>
                  <a:pt x="453872" y="76212"/>
                </a:lnTo>
                <a:lnTo>
                  <a:pt x="500712" y="84024"/>
                </a:lnTo>
                <a:lnTo>
                  <a:pt x="541408" y="105292"/>
                </a:lnTo>
                <a:lnTo>
                  <a:pt x="573510" y="137563"/>
                </a:lnTo>
                <a:lnTo>
                  <a:pt x="594568" y="178386"/>
                </a:lnTo>
                <a:lnTo>
                  <a:pt x="602132" y="225310"/>
                </a:lnTo>
                <a:lnTo>
                  <a:pt x="594620" y="271796"/>
                </a:lnTo>
                <a:lnTo>
                  <a:pt x="573382" y="313303"/>
                </a:lnTo>
                <a:lnTo>
                  <a:pt x="541214" y="345596"/>
                </a:lnTo>
                <a:lnTo>
                  <a:pt x="500535" y="366789"/>
                </a:lnTo>
                <a:lnTo>
                  <a:pt x="453859" y="374408"/>
                </a:lnTo>
                <a:lnTo>
                  <a:pt x="591926" y="374408"/>
                </a:lnTo>
                <a:lnTo>
                  <a:pt x="613759" y="352301"/>
                </a:lnTo>
                <a:lnTo>
                  <a:pt x="637573" y="314523"/>
                </a:lnTo>
                <a:lnTo>
                  <a:pt x="652748" y="271796"/>
                </a:lnTo>
                <a:lnTo>
                  <a:pt x="658075" y="225310"/>
                </a:lnTo>
                <a:lnTo>
                  <a:pt x="652655" y="178386"/>
                </a:lnTo>
                <a:lnTo>
                  <a:pt x="637205" y="135222"/>
                </a:lnTo>
                <a:lnTo>
                  <a:pt x="612977" y="97150"/>
                </a:lnTo>
                <a:lnTo>
                  <a:pt x="592039" y="76212"/>
                </a:lnTo>
                <a:close/>
              </a:path>
              <a:path w="658495" h="744854" extrusionOk="0">
                <a:moveTo>
                  <a:pt x="143510" y="328574"/>
                </a:moveTo>
                <a:lnTo>
                  <a:pt x="55918" y="329298"/>
                </a:lnTo>
                <a:lnTo>
                  <a:pt x="147552" y="329298"/>
                </a:lnTo>
                <a:lnTo>
                  <a:pt x="143510" y="328574"/>
                </a:lnTo>
                <a:close/>
              </a:path>
              <a:path w="658495" h="744854" extrusionOk="0">
                <a:moveTo>
                  <a:pt x="141592" y="122732"/>
                </a:moveTo>
                <a:lnTo>
                  <a:pt x="85674" y="122732"/>
                </a:lnTo>
                <a:lnTo>
                  <a:pt x="85674" y="299618"/>
                </a:lnTo>
                <a:lnTo>
                  <a:pt x="141592" y="299618"/>
                </a:lnTo>
                <a:lnTo>
                  <a:pt x="141592" y="122732"/>
                </a:lnTo>
                <a:close/>
              </a:path>
              <a:path w="658495" h="744854" extrusionOk="0">
                <a:moveTo>
                  <a:pt x="264248" y="0"/>
                </a:moveTo>
                <a:lnTo>
                  <a:pt x="200837" y="9880"/>
                </a:lnTo>
                <a:lnTo>
                  <a:pt x="169087" y="89776"/>
                </a:lnTo>
                <a:lnTo>
                  <a:pt x="223685" y="156197"/>
                </a:lnTo>
                <a:lnTo>
                  <a:pt x="287083" y="146291"/>
                </a:lnTo>
                <a:lnTo>
                  <a:pt x="252984" y="104838"/>
                </a:lnTo>
                <a:lnTo>
                  <a:pt x="252945" y="104571"/>
                </a:lnTo>
                <a:lnTo>
                  <a:pt x="429428" y="79349"/>
                </a:lnTo>
                <a:lnTo>
                  <a:pt x="453872" y="76212"/>
                </a:lnTo>
                <a:lnTo>
                  <a:pt x="592039" y="76212"/>
                </a:lnTo>
                <a:lnTo>
                  <a:pt x="581207" y="65380"/>
                </a:lnTo>
                <a:lnTo>
                  <a:pt x="555860" y="49250"/>
                </a:lnTo>
                <a:lnTo>
                  <a:pt x="244652" y="49250"/>
                </a:lnTo>
                <a:lnTo>
                  <a:pt x="264248" y="0"/>
                </a:lnTo>
                <a:close/>
              </a:path>
              <a:path w="658495" h="744854" extrusionOk="0">
                <a:moveTo>
                  <a:pt x="453047" y="20281"/>
                </a:moveTo>
                <a:lnTo>
                  <a:pt x="436248" y="22104"/>
                </a:lnTo>
                <a:lnTo>
                  <a:pt x="244652" y="49250"/>
                </a:lnTo>
                <a:lnTo>
                  <a:pt x="555860" y="49250"/>
                </a:lnTo>
                <a:lnTo>
                  <a:pt x="543135" y="41152"/>
                </a:lnTo>
                <a:lnTo>
                  <a:pt x="500001" y="25706"/>
                </a:lnTo>
                <a:lnTo>
                  <a:pt x="453047" y="202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0" name="Google Shape;190;p5"/>
          <p:cNvSpPr/>
          <p:nvPr/>
        </p:nvSpPr>
        <p:spPr>
          <a:xfrm>
            <a:off x="8909050" y="3475038"/>
            <a:ext cx="2390775" cy="1449387"/>
          </a:xfrm>
          <a:custGeom>
            <a:avLst/>
            <a:gdLst/>
            <a:ahLst/>
            <a:cxnLst/>
            <a:rect l="l" t="t" r="r" b="b"/>
            <a:pathLst>
              <a:path w="2268854" h="1449070" extrusionOk="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5"/>
          <p:cNvSpPr txBox="1"/>
          <p:nvPr/>
        </p:nvSpPr>
        <p:spPr>
          <a:xfrm>
            <a:off x="9113903" y="3611051"/>
            <a:ext cx="1250568" cy="112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Regulated Electrical Equipment (REE)</a:t>
            </a:r>
            <a:endParaRPr dirty="0">
              <a:latin typeface="+mn-lt"/>
            </a:endParaRPr>
          </a:p>
        </p:txBody>
      </p:sp>
      <p:grpSp>
        <p:nvGrpSpPr>
          <p:cNvPr id="192" name="Google Shape;192;p5"/>
          <p:cNvGrpSpPr/>
          <p:nvPr/>
        </p:nvGrpSpPr>
        <p:grpSpPr>
          <a:xfrm>
            <a:off x="10393364" y="3787774"/>
            <a:ext cx="738187" cy="769938"/>
            <a:chOff x="10306482" y="3787596"/>
            <a:chExt cx="701040" cy="770890"/>
          </a:xfrm>
        </p:grpSpPr>
        <p:sp>
          <p:nvSpPr>
            <p:cNvPr id="193" name="Google Shape;193;p5"/>
            <p:cNvSpPr/>
            <p:nvPr/>
          </p:nvSpPr>
          <p:spPr>
            <a:xfrm>
              <a:off x="10306482" y="3787596"/>
              <a:ext cx="701040" cy="770890"/>
            </a:xfrm>
            <a:custGeom>
              <a:avLst/>
              <a:gdLst/>
              <a:ahLst/>
              <a:cxnLst/>
              <a:rect l="l" t="t" r="r" b="b"/>
              <a:pathLst>
                <a:path w="701040" h="770889" extrusionOk="0">
                  <a:moveTo>
                    <a:pt x="558711" y="439940"/>
                  </a:moveTo>
                  <a:lnTo>
                    <a:pt x="554024" y="393611"/>
                  </a:lnTo>
                  <a:lnTo>
                    <a:pt x="540588" y="350418"/>
                  </a:lnTo>
                  <a:lnTo>
                    <a:pt x="519328" y="311315"/>
                  </a:lnTo>
                  <a:lnTo>
                    <a:pt x="504139" y="292912"/>
                  </a:lnTo>
                  <a:lnTo>
                    <a:pt x="504139" y="439940"/>
                  </a:lnTo>
                  <a:lnTo>
                    <a:pt x="497890" y="486295"/>
                  </a:lnTo>
                  <a:lnTo>
                    <a:pt x="480123" y="528548"/>
                  </a:lnTo>
                  <a:lnTo>
                    <a:pt x="452628" y="564108"/>
                  </a:lnTo>
                  <a:lnTo>
                    <a:pt x="417068" y="591604"/>
                  </a:lnTo>
                  <a:lnTo>
                    <a:pt x="375119" y="609346"/>
                  </a:lnTo>
                  <a:lnTo>
                    <a:pt x="328485" y="615619"/>
                  </a:lnTo>
                  <a:lnTo>
                    <a:pt x="281838" y="609346"/>
                  </a:lnTo>
                  <a:lnTo>
                    <a:pt x="239890" y="591604"/>
                  </a:lnTo>
                  <a:lnTo>
                    <a:pt x="204317" y="564108"/>
                  </a:lnTo>
                  <a:lnTo>
                    <a:pt x="176822" y="528548"/>
                  </a:lnTo>
                  <a:lnTo>
                    <a:pt x="159092" y="486600"/>
                  </a:lnTo>
                  <a:lnTo>
                    <a:pt x="152806" y="439940"/>
                  </a:lnTo>
                  <a:lnTo>
                    <a:pt x="159042" y="393611"/>
                  </a:lnTo>
                  <a:lnTo>
                    <a:pt x="176822" y="351358"/>
                  </a:lnTo>
                  <a:lnTo>
                    <a:pt x="204317" y="315798"/>
                  </a:lnTo>
                  <a:lnTo>
                    <a:pt x="239890" y="288302"/>
                  </a:lnTo>
                  <a:lnTo>
                    <a:pt x="281838" y="270573"/>
                  </a:lnTo>
                  <a:lnTo>
                    <a:pt x="328485" y="264287"/>
                  </a:lnTo>
                  <a:lnTo>
                    <a:pt x="375119" y="270573"/>
                  </a:lnTo>
                  <a:lnTo>
                    <a:pt x="417068" y="288302"/>
                  </a:lnTo>
                  <a:lnTo>
                    <a:pt x="452628" y="315798"/>
                  </a:lnTo>
                  <a:lnTo>
                    <a:pt x="480123" y="351358"/>
                  </a:lnTo>
                  <a:lnTo>
                    <a:pt x="497852" y="393306"/>
                  </a:lnTo>
                  <a:lnTo>
                    <a:pt x="504139" y="439940"/>
                  </a:lnTo>
                  <a:lnTo>
                    <a:pt x="504139" y="292912"/>
                  </a:lnTo>
                  <a:lnTo>
                    <a:pt x="491197" y="277228"/>
                  </a:lnTo>
                  <a:lnTo>
                    <a:pt x="475513" y="264287"/>
                  </a:lnTo>
                  <a:lnTo>
                    <a:pt x="457111" y="249097"/>
                  </a:lnTo>
                  <a:lnTo>
                    <a:pt x="418007" y="227838"/>
                  </a:lnTo>
                  <a:lnTo>
                    <a:pt x="374815" y="214401"/>
                  </a:lnTo>
                  <a:lnTo>
                    <a:pt x="328485" y="209715"/>
                  </a:lnTo>
                  <a:lnTo>
                    <a:pt x="282143" y="214401"/>
                  </a:lnTo>
                  <a:lnTo>
                    <a:pt x="238963" y="227838"/>
                  </a:lnTo>
                  <a:lnTo>
                    <a:pt x="199859" y="249097"/>
                  </a:lnTo>
                  <a:lnTo>
                    <a:pt x="165773" y="277228"/>
                  </a:lnTo>
                  <a:lnTo>
                    <a:pt x="137629" y="311315"/>
                  </a:lnTo>
                  <a:lnTo>
                    <a:pt x="116382" y="350418"/>
                  </a:lnTo>
                  <a:lnTo>
                    <a:pt x="103035" y="393306"/>
                  </a:lnTo>
                  <a:lnTo>
                    <a:pt x="98259" y="439940"/>
                  </a:lnTo>
                  <a:lnTo>
                    <a:pt x="102946" y="486295"/>
                  </a:lnTo>
                  <a:lnTo>
                    <a:pt x="116382" y="529488"/>
                  </a:lnTo>
                  <a:lnTo>
                    <a:pt x="137629" y="568591"/>
                  </a:lnTo>
                  <a:lnTo>
                    <a:pt x="165773" y="602678"/>
                  </a:lnTo>
                  <a:lnTo>
                    <a:pt x="199859" y="630809"/>
                  </a:lnTo>
                  <a:lnTo>
                    <a:pt x="238963" y="652068"/>
                  </a:lnTo>
                  <a:lnTo>
                    <a:pt x="282143" y="665505"/>
                  </a:lnTo>
                  <a:lnTo>
                    <a:pt x="328485" y="670179"/>
                  </a:lnTo>
                  <a:lnTo>
                    <a:pt x="374815" y="665505"/>
                  </a:lnTo>
                  <a:lnTo>
                    <a:pt x="418007" y="652068"/>
                  </a:lnTo>
                  <a:lnTo>
                    <a:pt x="457111" y="630809"/>
                  </a:lnTo>
                  <a:lnTo>
                    <a:pt x="475513" y="615619"/>
                  </a:lnTo>
                  <a:lnTo>
                    <a:pt x="491197" y="602678"/>
                  </a:lnTo>
                  <a:lnTo>
                    <a:pt x="519328" y="568591"/>
                  </a:lnTo>
                  <a:lnTo>
                    <a:pt x="540588" y="529488"/>
                  </a:lnTo>
                  <a:lnTo>
                    <a:pt x="553923" y="486600"/>
                  </a:lnTo>
                  <a:lnTo>
                    <a:pt x="554024" y="486295"/>
                  </a:lnTo>
                  <a:lnTo>
                    <a:pt x="558711" y="439940"/>
                  </a:lnTo>
                  <a:close/>
                </a:path>
                <a:path w="701040" h="770889" extrusionOk="0">
                  <a:moveTo>
                    <a:pt x="700798" y="585698"/>
                  </a:moveTo>
                  <a:lnTo>
                    <a:pt x="655853" y="612241"/>
                  </a:lnTo>
                  <a:lnTo>
                    <a:pt x="655853" y="171907"/>
                  </a:lnTo>
                  <a:lnTo>
                    <a:pt x="655853" y="117360"/>
                  </a:lnTo>
                  <a:lnTo>
                    <a:pt x="655853" y="54571"/>
                  </a:lnTo>
                  <a:lnTo>
                    <a:pt x="655853" y="0"/>
                  </a:lnTo>
                  <a:lnTo>
                    <a:pt x="601319" y="0"/>
                  </a:lnTo>
                  <a:lnTo>
                    <a:pt x="601319" y="54571"/>
                  </a:lnTo>
                  <a:lnTo>
                    <a:pt x="601319" y="117360"/>
                  </a:lnTo>
                  <a:lnTo>
                    <a:pt x="54571" y="117360"/>
                  </a:lnTo>
                  <a:lnTo>
                    <a:pt x="54571" y="54571"/>
                  </a:lnTo>
                  <a:lnTo>
                    <a:pt x="601319" y="54571"/>
                  </a:lnTo>
                  <a:lnTo>
                    <a:pt x="601319" y="0"/>
                  </a:lnTo>
                  <a:lnTo>
                    <a:pt x="0" y="0"/>
                  </a:lnTo>
                  <a:lnTo>
                    <a:pt x="0" y="770610"/>
                  </a:lnTo>
                  <a:lnTo>
                    <a:pt x="655853" y="770610"/>
                  </a:lnTo>
                  <a:lnTo>
                    <a:pt x="655853" y="716064"/>
                  </a:lnTo>
                  <a:lnTo>
                    <a:pt x="655853" y="715822"/>
                  </a:lnTo>
                  <a:lnTo>
                    <a:pt x="601306" y="715822"/>
                  </a:lnTo>
                  <a:lnTo>
                    <a:pt x="601306" y="716064"/>
                  </a:lnTo>
                  <a:lnTo>
                    <a:pt x="54571" y="716064"/>
                  </a:lnTo>
                  <a:lnTo>
                    <a:pt x="54571" y="171907"/>
                  </a:lnTo>
                  <a:lnTo>
                    <a:pt x="601306" y="171907"/>
                  </a:lnTo>
                  <a:lnTo>
                    <a:pt x="601306" y="612241"/>
                  </a:lnTo>
                  <a:lnTo>
                    <a:pt x="556374" y="585698"/>
                  </a:lnTo>
                  <a:lnTo>
                    <a:pt x="556374" y="648309"/>
                  </a:lnTo>
                  <a:lnTo>
                    <a:pt x="628573" y="690930"/>
                  </a:lnTo>
                  <a:lnTo>
                    <a:pt x="700798" y="648309"/>
                  </a:lnTo>
                  <a:lnTo>
                    <a:pt x="700798" y="612241"/>
                  </a:lnTo>
                  <a:lnTo>
                    <a:pt x="700798" y="5856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194" name="Google Shape;194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491967" y="4084543"/>
              <a:ext cx="143001" cy="143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5" name="Google Shape;195;p5"/>
          <p:cNvSpPr/>
          <p:nvPr/>
        </p:nvSpPr>
        <p:spPr>
          <a:xfrm>
            <a:off x="3625850" y="1843088"/>
            <a:ext cx="2390775" cy="1449387"/>
          </a:xfrm>
          <a:custGeom>
            <a:avLst/>
            <a:gdLst/>
            <a:ahLst/>
            <a:cxnLst/>
            <a:rect l="l" t="t" r="r" b="b"/>
            <a:pathLst>
              <a:path w="2268854" h="1449070" extrusionOk="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78491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6" name="Google Shape;196;p5"/>
          <p:cNvSpPr txBox="1"/>
          <p:nvPr/>
        </p:nvSpPr>
        <p:spPr>
          <a:xfrm>
            <a:off x="3827527" y="2408888"/>
            <a:ext cx="974455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Plastics</a:t>
            </a:r>
            <a:endParaRPr>
              <a:latin typeface="+mn-lt"/>
            </a:endParaRPr>
          </a:p>
        </p:txBody>
      </p:sp>
      <p:sp>
        <p:nvSpPr>
          <p:cNvPr id="197" name="Google Shape;197;p5"/>
          <p:cNvSpPr/>
          <p:nvPr/>
        </p:nvSpPr>
        <p:spPr>
          <a:xfrm>
            <a:off x="5259388" y="2157413"/>
            <a:ext cx="442912" cy="808037"/>
          </a:xfrm>
          <a:custGeom>
            <a:avLst/>
            <a:gdLst/>
            <a:ahLst/>
            <a:cxnLst/>
            <a:rect l="l" t="t" r="r" b="b"/>
            <a:pathLst>
              <a:path w="420370" h="808355" extrusionOk="0">
                <a:moveTo>
                  <a:pt x="300266" y="0"/>
                </a:moveTo>
                <a:lnTo>
                  <a:pt x="119392" y="0"/>
                </a:lnTo>
                <a:lnTo>
                  <a:pt x="119392" y="69545"/>
                </a:lnTo>
                <a:lnTo>
                  <a:pt x="300266" y="69545"/>
                </a:lnTo>
                <a:lnTo>
                  <a:pt x="300266" y="0"/>
                </a:lnTo>
                <a:close/>
              </a:path>
              <a:path w="420370" h="808355" extrusionOk="0">
                <a:moveTo>
                  <a:pt x="419823" y="322770"/>
                </a:moveTo>
                <a:lnTo>
                  <a:pt x="412889" y="270205"/>
                </a:lnTo>
                <a:lnTo>
                  <a:pt x="392493" y="222986"/>
                </a:lnTo>
                <a:lnTo>
                  <a:pt x="359308" y="182219"/>
                </a:lnTo>
                <a:lnTo>
                  <a:pt x="301840" y="140017"/>
                </a:lnTo>
                <a:lnTo>
                  <a:pt x="292874" y="129070"/>
                </a:lnTo>
                <a:lnTo>
                  <a:pt x="287312" y="116497"/>
                </a:lnTo>
                <a:lnTo>
                  <a:pt x="285394" y="102704"/>
                </a:lnTo>
                <a:lnTo>
                  <a:pt x="283895" y="102692"/>
                </a:lnTo>
                <a:lnTo>
                  <a:pt x="231673" y="102692"/>
                </a:lnTo>
                <a:lnTo>
                  <a:pt x="231673" y="103136"/>
                </a:lnTo>
                <a:lnTo>
                  <a:pt x="235559" y="130898"/>
                </a:lnTo>
                <a:lnTo>
                  <a:pt x="246557" y="156248"/>
                </a:lnTo>
                <a:lnTo>
                  <a:pt x="264033" y="178168"/>
                </a:lnTo>
                <a:lnTo>
                  <a:pt x="287375" y="195605"/>
                </a:lnTo>
                <a:lnTo>
                  <a:pt x="314820" y="214553"/>
                </a:lnTo>
                <a:lnTo>
                  <a:pt x="340194" y="241363"/>
                </a:lnTo>
                <a:lnTo>
                  <a:pt x="358838" y="277088"/>
                </a:lnTo>
                <a:lnTo>
                  <a:pt x="366090" y="322770"/>
                </a:lnTo>
                <a:lnTo>
                  <a:pt x="366090" y="352094"/>
                </a:lnTo>
                <a:lnTo>
                  <a:pt x="339242" y="385673"/>
                </a:lnTo>
                <a:lnTo>
                  <a:pt x="339255" y="424243"/>
                </a:lnTo>
                <a:lnTo>
                  <a:pt x="366090" y="457911"/>
                </a:lnTo>
                <a:lnTo>
                  <a:pt x="366090" y="754024"/>
                </a:lnTo>
                <a:lnTo>
                  <a:pt x="53746" y="754024"/>
                </a:lnTo>
                <a:lnTo>
                  <a:pt x="53746" y="457911"/>
                </a:lnTo>
                <a:lnTo>
                  <a:pt x="72009" y="435013"/>
                </a:lnTo>
                <a:lnTo>
                  <a:pt x="219710" y="435013"/>
                </a:lnTo>
                <a:lnTo>
                  <a:pt x="193598" y="479259"/>
                </a:lnTo>
                <a:lnTo>
                  <a:pt x="255231" y="479259"/>
                </a:lnTo>
                <a:lnTo>
                  <a:pt x="297230" y="408139"/>
                </a:lnTo>
                <a:lnTo>
                  <a:pt x="255231" y="337007"/>
                </a:lnTo>
                <a:lnTo>
                  <a:pt x="193598" y="337007"/>
                </a:lnTo>
                <a:lnTo>
                  <a:pt x="219710" y="381266"/>
                </a:lnTo>
                <a:lnTo>
                  <a:pt x="77089" y="381266"/>
                </a:lnTo>
                <a:lnTo>
                  <a:pt x="53746" y="352094"/>
                </a:lnTo>
                <a:lnTo>
                  <a:pt x="53746" y="322770"/>
                </a:lnTo>
                <a:lnTo>
                  <a:pt x="60998" y="277088"/>
                </a:lnTo>
                <a:lnTo>
                  <a:pt x="79641" y="241363"/>
                </a:lnTo>
                <a:lnTo>
                  <a:pt x="105016" y="214553"/>
                </a:lnTo>
                <a:lnTo>
                  <a:pt x="132461" y="195605"/>
                </a:lnTo>
                <a:lnTo>
                  <a:pt x="155879" y="178092"/>
                </a:lnTo>
                <a:lnTo>
                  <a:pt x="173393" y="156070"/>
                </a:lnTo>
                <a:lnTo>
                  <a:pt x="184365" y="130568"/>
                </a:lnTo>
                <a:lnTo>
                  <a:pt x="188163" y="102679"/>
                </a:lnTo>
                <a:lnTo>
                  <a:pt x="134429" y="102679"/>
                </a:lnTo>
                <a:lnTo>
                  <a:pt x="132524" y="116497"/>
                </a:lnTo>
                <a:lnTo>
                  <a:pt x="126949" y="129070"/>
                </a:lnTo>
                <a:lnTo>
                  <a:pt x="117983" y="140017"/>
                </a:lnTo>
                <a:lnTo>
                  <a:pt x="60528" y="182219"/>
                </a:lnTo>
                <a:lnTo>
                  <a:pt x="27330" y="222986"/>
                </a:lnTo>
                <a:lnTo>
                  <a:pt x="6946" y="270205"/>
                </a:lnTo>
                <a:lnTo>
                  <a:pt x="0" y="322770"/>
                </a:lnTo>
                <a:lnTo>
                  <a:pt x="0" y="370941"/>
                </a:lnTo>
                <a:lnTo>
                  <a:pt x="26860" y="404495"/>
                </a:lnTo>
                <a:lnTo>
                  <a:pt x="26860" y="405447"/>
                </a:lnTo>
                <a:lnTo>
                  <a:pt x="0" y="439089"/>
                </a:lnTo>
                <a:lnTo>
                  <a:pt x="0" y="773950"/>
                </a:lnTo>
                <a:lnTo>
                  <a:pt x="26974" y="807758"/>
                </a:lnTo>
                <a:lnTo>
                  <a:pt x="392849" y="807758"/>
                </a:lnTo>
                <a:lnTo>
                  <a:pt x="419823" y="773950"/>
                </a:lnTo>
                <a:lnTo>
                  <a:pt x="419823" y="439089"/>
                </a:lnTo>
                <a:lnTo>
                  <a:pt x="392976" y="405447"/>
                </a:lnTo>
                <a:lnTo>
                  <a:pt x="392976" y="404495"/>
                </a:lnTo>
                <a:lnTo>
                  <a:pt x="419823" y="370941"/>
                </a:lnTo>
                <a:lnTo>
                  <a:pt x="419823" y="322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p5"/>
          <p:cNvSpPr/>
          <p:nvPr/>
        </p:nvSpPr>
        <p:spPr>
          <a:xfrm>
            <a:off x="6276975" y="5106988"/>
            <a:ext cx="2390775" cy="1449387"/>
          </a:xfrm>
          <a:custGeom>
            <a:avLst/>
            <a:gdLst/>
            <a:ahLst/>
            <a:cxnLst/>
            <a:rect l="l" t="t" r="r" b="b"/>
            <a:pathLst>
              <a:path w="2268854" h="1449070" extrusionOk="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59575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Google Shape;199;p5"/>
          <p:cNvSpPr txBox="1"/>
          <p:nvPr/>
        </p:nvSpPr>
        <p:spPr>
          <a:xfrm>
            <a:off x="6481828" y="5553337"/>
            <a:ext cx="1304861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Beverage Cartons</a:t>
            </a:r>
            <a:endParaRPr>
              <a:latin typeface="+mn-lt"/>
            </a:endParaRPr>
          </a:p>
        </p:txBody>
      </p:sp>
      <p:sp>
        <p:nvSpPr>
          <p:cNvPr id="200" name="Google Shape;200;p5"/>
          <p:cNvSpPr/>
          <p:nvPr/>
        </p:nvSpPr>
        <p:spPr>
          <a:xfrm>
            <a:off x="7789863" y="5421313"/>
            <a:ext cx="646112" cy="823912"/>
          </a:xfrm>
          <a:custGeom>
            <a:avLst/>
            <a:gdLst/>
            <a:ahLst/>
            <a:cxnLst/>
            <a:rect l="l" t="t" r="r" b="b"/>
            <a:pathLst>
              <a:path w="614045" h="824229" extrusionOk="0">
                <a:moveTo>
                  <a:pt x="463118" y="501154"/>
                </a:moveTo>
                <a:lnTo>
                  <a:pt x="153073" y="594385"/>
                </a:lnTo>
                <a:lnTo>
                  <a:pt x="153073" y="651344"/>
                </a:lnTo>
                <a:lnTo>
                  <a:pt x="463118" y="558114"/>
                </a:lnTo>
                <a:lnTo>
                  <a:pt x="463118" y="501154"/>
                </a:lnTo>
                <a:close/>
              </a:path>
              <a:path w="614045" h="824229" extrusionOk="0">
                <a:moveTo>
                  <a:pt x="463118" y="335508"/>
                </a:moveTo>
                <a:lnTo>
                  <a:pt x="153060" y="428739"/>
                </a:lnTo>
                <a:lnTo>
                  <a:pt x="153060" y="485698"/>
                </a:lnTo>
                <a:lnTo>
                  <a:pt x="463118" y="392468"/>
                </a:lnTo>
                <a:lnTo>
                  <a:pt x="463118" y="335508"/>
                </a:lnTo>
                <a:close/>
              </a:path>
              <a:path w="614045" h="824229" extrusionOk="0">
                <a:moveTo>
                  <a:pt x="613956" y="380517"/>
                </a:moveTo>
                <a:lnTo>
                  <a:pt x="532231" y="200837"/>
                </a:lnTo>
                <a:lnTo>
                  <a:pt x="211162" y="200837"/>
                </a:lnTo>
                <a:lnTo>
                  <a:pt x="211162" y="155206"/>
                </a:lnTo>
                <a:lnTo>
                  <a:pt x="229539" y="114871"/>
                </a:lnTo>
                <a:lnTo>
                  <a:pt x="367093" y="49631"/>
                </a:lnTo>
                <a:lnTo>
                  <a:pt x="344436" y="0"/>
                </a:lnTo>
                <a:lnTo>
                  <a:pt x="219786" y="56908"/>
                </a:lnTo>
                <a:lnTo>
                  <a:pt x="173799" y="96812"/>
                </a:lnTo>
                <a:lnTo>
                  <a:pt x="156603" y="155206"/>
                </a:lnTo>
                <a:lnTo>
                  <a:pt x="156603" y="200837"/>
                </a:lnTo>
                <a:lnTo>
                  <a:pt x="84531" y="200837"/>
                </a:lnTo>
                <a:lnTo>
                  <a:pt x="0" y="380174"/>
                </a:lnTo>
                <a:lnTo>
                  <a:pt x="49339" y="403440"/>
                </a:lnTo>
                <a:lnTo>
                  <a:pt x="74549" y="349961"/>
                </a:lnTo>
                <a:lnTo>
                  <a:pt x="74549" y="823810"/>
                </a:lnTo>
                <a:lnTo>
                  <a:pt x="541947" y="823810"/>
                </a:lnTo>
                <a:lnTo>
                  <a:pt x="541947" y="769073"/>
                </a:lnTo>
                <a:lnTo>
                  <a:pt x="487400" y="769073"/>
                </a:lnTo>
                <a:lnTo>
                  <a:pt x="487400" y="769239"/>
                </a:lnTo>
                <a:lnTo>
                  <a:pt x="129095" y="769239"/>
                </a:lnTo>
                <a:lnTo>
                  <a:pt x="129095" y="255409"/>
                </a:lnTo>
                <a:lnTo>
                  <a:pt x="487400" y="255409"/>
                </a:lnTo>
                <a:lnTo>
                  <a:pt x="487400" y="667956"/>
                </a:lnTo>
                <a:lnTo>
                  <a:pt x="442772" y="641629"/>
                </a:lnTo>
                <a:lnTo>
                  <a:pt x="442772" y="704215"/>
                </a:lnTo>
                <a:lnTo>
                  <a:pt x="514997" y="746836"/>
                </a:lnTo>
                <a:lnTo>
                  <a:pt x="587209" y="704215"/>
                </a:lnTo>
                <a:lnTo>
                  <a:pt x="587209" y="641629"/>
                </a:lnTo>
                <a:lnTo>
                  <a:pt x="541947" y="668235"/>
                </a:lnTo>
                <a:lnTo>
                  <a:pt x="541947" y="353961"/>
                </a:lnTo>
                <a:lnTo>
                  <a:pt x="564299" y="403085"/>
                </a:lnTo>
                <a:lnTo>
                  <a:pt x="613956" y="3805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3646488" y="5106988"/>
            <a:ext cx="2389187" cy="1449387"/>
          </a:xfrm>
          <a:custGeom>
            <a:avLst/>
            <a:gdLst/>
            <a:ahLst/>
            <a:cxnLst/>
            <a:rect l="l" t="t" r="r" b="b"/>
            <a:pathLst>
              <a:path w="2268854" h="1449070" extrusionOk="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7E10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5"/>
          <p:cNvSpPr txBox="1"/>
          <p:nvPr/>
        </p:nvSpPr>
        <p:spPr>
          <a:xfrm>
            <a:off x="3848165" y="5683900"/>
            <a:ext cx="1466367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Food Waste</a:t>
            </a:r>
            <a:endParaRPr dirty="0">
              <a:latin typeface="+mn-lt"/>
            </a:endParaRPr>
          </a:p>
        </p:txBody>
      </p:sp>
      <p:sp>
        <p:nvSpPr>
          <p:cNvPr id="203" name="Google Shape;203;p5"/>
          <p:cNvSpPr/>
          <p:nvPr/>
        </p:nvSpPr>
        <p:spPr>
          <a:xfrm>
            <a:off x="5193124" y="5481638"/>
            <a:ext cx="714375" cy="712787"/>
          </a:xfrm>
          <a:custGeom>
            <a:avLst/>
            <a:gdLst/>
            <a:ahLst/>
            <a:cxnLst/>
            <a:rect l="l" t="t" r="r" b="b"/>
            <a:pathLst>
              <a:path w="678179" h="712470" extrusionOk="0">
                <a:moveTo>
                  <a:pt x="279323" y="259321"/>
                </a:moveTo>
                <a:lnTo>
                  <a:pt x="277596" y="250761"/>
                </a:lnTo>
                <a:lnTo>
                  <a:pt x="272884" y="243776"/>
                </a:lnTo>
                <a:lnTo>
                  <a:pt x="265899" y="239077"/>
                </a:lnTo>
                <a:lnTo>
                  <a:pt x="257352" y="237350"/>
                </a:lnTo>
                <a:lnTo>
                  <a:pt x="248793" y="239077"/>
                </a:lnTo>
                <a:lnTo>
                  <a:pt x="241808" y="243776"/>
                </a:lnTo>
                <a:lnTo>
                  <a:pt x="237096" y="250761"/>
                </a:lnTo>
                <a:lnTo>
                  <a:pt x="235369" y="259321"/>
                </a:lnTo>
                <a:lnTo>
                  <a:pt x="237096" y="267881"/>
                </a:lnTo>
                <a:lnTo>
                  <a:pt x="241808" y="274853"/>
                </a:lnTo>
                <a:lnTo>
                  <a:pt x="248793" y="279565"/>
                </a:lnTo>
                <a:lnTo>
                  <a:pt x="257352" y="281292"/>
                </a:lnTo>
                <a:lnTo>
                  <a:pt x="265899" y="279565"/>
                </a:lnTo>
                <a:lnTo>
                  <a:pt x="272884" y="274853"/>
                </a:lnTo>
                <a:lnTo>
                  <a:pt x="277596" y="267881"/>
                </a:lnTo>
                <a:lnTo>
                  <a:pt x="279323" y="259321"/>
                </a:lnTo>
                <a:close/>
              </a:path>
              <a:path w="678179" h="712470" extrusionOk="0">
                <a:moveTo>
                  <a:pt x="678154" y="375881"/>
                </a:moveTo>
                <a:lnTo>
                  <a:pt x="675043" y="329933"/>
                </a:lnTo>
                <a:lnTo>
                  <a:pt x="666013" y="285838"/>
                </a:lnTo>
                <a:lnTo>
                  <a:pt x="651459" y="244017"/>
                </a:lnTo>
                <a:lnTo>
                  <a:pt x="631786" y="204863"/>
                </a:lnTo>
                <a:lnTo>
                  <a:pt x="607402" y="168795"/>
                </a:lnTo>
                <a:lnTo>
                  <a:pt x="578713" y="136220"/>
                </a:lnTo>
                <a:lnTo>
                  <a:pt x="546138" y="107530"/>
                </a:lnTo>
                <a:lnTo>
                  <a:pt x="510070" y="83146"/>
                </a:lnTo>
                <a:lnTo>
                  <a:pt x="470916" y="63474"/>
                </a:lnTo>
                <a:lnTo>
                  <a:pt x="429094" y="48920"/>
                </a:lnTo>
                <a:lnTo>
                  <a:pt x="385000" y="39890"/>
                </a:lnTo>
                <a:lnTo>
                  <a:pt x="339051" y="36779"/>
                </a:lnTo>
                <a:lnTo>
                  <a:pt x="320548" y="37287"/>
                </a:lnTo>
                <a:lnTo>
                  <a:pt x="302209" y="38798"/>
                </a:lnTo>
                <a:lnTo>
                  <a:pt x="284048" y="41275"/>
                </a:lnTo>
                <a:lnTo>
                  <a:pt x="266090" y="44729"/>
                </a:lnTo>
                <a:lnTo>
                  <a:pt x="274193" y="0"/>
                </a:lnTo>
                <a:lnTo>
                  <a:pt x="221703" y="19329"/>
                </a:lnTo>
                <a:lnTo>
                  <a:pt x="208254" y="93065"/>
                </a:lnTo>
                <a:lnTo>
                  <a:pt x="266319" y="140462"/>
                </a:lnTo>
                <a:lnTo>
                  <a:pt x="318808" y="121119"/>
                </a:lnTo>
                <a:lnTo>
                  <a:pt x="282562" y="91528"/>
                </a:lnTo>
                <a:lnTo>
                  <a:pt x="282409" y="91109"/>
                </a:lnTo>
                <a:lnTo>
                  <a:pt x="296367" y="88696"/>
                </a:lnTo>
                <a:lnTo>
                  <a:pt x="310476" y="86956"/>
                </a:lnTo>
                <a:lnTo>
                  <a:pt x="324700" y="85890"/>
                </a:lnTo>
                <a:lnTo>
                  <a:pt x="339051" y="85534"/>
                </a:lnTo>
                <a:lnTo>
                  <a:pt x="386080" y="89344"/>
                </a:lnTo>
                <a:lnTo>
                  <a:pt x="430720" y="100368"/>
                </a:lnTo>
                <a:lnTo>
                  <a:pt x="472363" y="117995"/>
                </a:lnTo>
                <a:lnTo>
                  <a:pt x="510413" y="141630"/>
                </a:lnTo>
                <a:lnTo>
                  <a:pt x="544258" y="170675"/>
                </a:lnTo>
                <a:lnTo>
                  <a:pt x="573303" y="204520"/>
                </a:lnTo>
                <a:lnTo>
                  <a:pt x="596938" y="242570"/>
                </a:lnTo>
                <a:lnTo>
                  <a:pt x="614565" y="284213"/>
                </a:lnTo>
                <a:lnTo>
                  <a:pt x="625589" y="328853"/>
                </a:lnTo>
                <a:lnTo>
                  <a:pt x="629399" y="375881"/>
                </a:lnTo>
                <a:lnTo>
                  <a:pt x="625817" y="421576"/>
                </a:lnTo>
                <a:lnTo>
                  <a:pt x="615264" y="465442"/>
                </a:lnTo>
                <a:lnTo>
                  <a:pt x="598017" y="506844"/>
                </a:lnTo>
                <a:lnTo>
                  <a:pt x="574319" y="545122"/>
                </a:lnTo>
                <a:lnTo>
                  <a:pt x="544461" y="579653"/>
                </a:lnTo>
                <a:lnTo>
                  <a:pt x="509562" y="609104"/>
                </a:lnTo>
                <a:lnTo>
                  <a:pt x="470928" y="632460"/>
                </a:lnTo>
                <a:lnTo>
                  <a:pt x="429209" y="649465"/>
                </a:lnTo>
                <a:lnTo>
                  <a:pt x="385025" y="659866"/>
                </a:lnTo>
                <a:lnTo>
                  <a:pt x="339051" y="663384"/>
                </a:lnTo>
                <a:lnTo>
                  <a:pt x="293065" y="659866"/>
                </a:lnTo>
                <a:lnTo>
                  <a:pt x="248881" y="649465"/>
                </a:lnTo>
                <a:lnTo>
                  <a:pt x="207162" y="632460"/>
                </a:lnTo>
                <a:lnTo>
                  <a:pt x="168529" y="609104"/>
                </a:lnTo>
                <a:lnTo>
                  <a:pt x="133642" y="579653"/>
                </a:lnTo>
                <a:lnTo>
                  <a:pt x="103771" y="545122"/>
                </a:lnTo>
                <a:lnTo>
                  <a:pt x="80073" y="506844"/>
                </a:lnTo>
                <a:lnTo>
                  <a:pt x="62826" y="465442"/>
                </a:lnTo>
                <a:lnTo>
                  <a:pt x="52273" y="421576"/>
                </a:lnTo>
                <a:lnTo>
                  <a:pt x="48704" y="375881"/>
                </a:lnTo>
                <a:lnTo>
                  <a:pt x="50050" y="353923"/>
                </a:lnTo>
                <a:lnTo>
                  <a:pt x="58534" y="312737"/>
                </a:lnTo>
                <a:lnTo>
                  <a:pt x="81051" y="265976"/>
                </a:lnTo>
                <a:lnTo>
                  <a:pt x="124485" y="227330"/>
                </a:lnTo>
                <a:lnTo>
                  <a:pt x="184492" y="208927"/>
                </a:lnTo>
                <a:lnTo>
                  <a:pt x="241630" y="210096"/>
                </a:lnTo>
                <a:lnTo>
                  <a:pt x="289229" y="224878"/>
                </a:lnTo>
                <a:lnTo>
                  <a:pt x="320700" y="247319"/>
                </a:lnTo>
                <a:lnTo>
                  <a:pt x="204597" y="363969"/>
                </a:lnTo>
                <a:lnTo>
                  <a:pt x="187883" y="314794"/>
                </a:lnTo>
                <a:lnTo>
                  <a:pt x="173545" y="245618"/>
                </a:lnTo>
                <a:lnTo>
                  <a:pt x="173799" y="245541"/>
                </a:lnTo>
                <a:lnTo>
                  <a:pt x="166801" y="246951"/>
                </a:lnTo>
                <a:lnTo>
                  <a:pt x="132295" y="263321"/>
                </a:lnTo>
                <a:lnTo>
                  <a:pt x="144894" y="321106"/>
                </a:lnTo>
                <a:lnTo>
                  <a:pt x="159448" y="365429"/>
                </a:lnTo>
                <a:lnTo>
                  <a:pt x="171704" y="394246"/>
                </a:lnTo>
                <a:lnTo>
                  <a:pt x="177419" y="405498"/>
                </a:lnTo>
                <a:lnTo>
                  <a:pt x="215912" y="410832"/>
                </a:lnTo>
                <a:lnTo>
                  <a:pt x="277685" y="349148"/>
                </a:lnTo>
                <a:lnTo>
                  <a:pt x="307543" y="379056"/>
                </a:lnTo>
                <a:lnTo>
                  <a:pt x="236715" y="449618"/>
                </a:lnTo>
                <a:lnTo>
                  <a:pt x="263385" y="476161"/>
                </a:lnTo>
                <a:lnTo>
                  <a:pt x="336943" y="408457"/>
                </a:lnTo>
                <a:lnTo>
                  <a:pt x="364731" y="436168"/>
                </a:lnTo>
                <a:lnTo>
                  <a:pt x="313728" y="487045"/>
                </a:lnTo>
                <a:lnTo>
                  <a:pt x="343115" y="516509"/>
                </a:lnTo>
                <a:lnTo>
                  <a:pt x="394131" y="465569"/>
                </a:lnTo>
                <a:lnTo>
                  <a:pt x="416090" y="487680"/>
                </a:lnTo>
                <a:lnTo>
                  <a:pt x="410540" y="603008"/>
                </a:lnTo>
                <a:lnTo>
                  <a:pt x="445947" y="617804"/>
                </a:lnTo>
                <a:lnTo>
                  <a:pt x="582650" y="482727"/>
                </a:lnTo>
                <a:lnTo>
                  <a:pt x="568032" y="447141"/>
                </a:lnTo>
                <a:lnTo>
                  <a:pt x="477139" y="447141"/>
                </a:lnTo>
                <a:lnTo>
                  <a:pt x="477139" y="488734"/>
                </a:lnTo>
                <a:lnTo>
                  <a:pt x="517410" y="488734"/>
                </a:lnTo>
                <a:lnTo>
                  <a:pt x="452132" y="553237"/>
                </a:lnTo>
                <a:lnTo>
                  <a:pt x="452132" y="454469"/>
                </a:lnTo>
                <a:lnTo>
                  <a:pt x="428612" y="431088"/>
                </a:lnTo>
                <a:lnTo>
                  <a:pt x="479666" y="380072"/>
                </a:lnTo>
                <a:lnTo>
                  <a:pt x="450240" y="350634"/>
                </a:lnTo>
                <a:lnTo>
                  <a:pt x="399999" y="400850"/>
                </a:lnTo>
                <a:lnTo>
                  <a:pt x="371348" y="373900"/>
                </a:lnTo>
                <a:lnTo>
                  <a:pt x="442023" y="303263"/>
                </a:lnTo>
                <a:lnTo>
                  <a:pt x="412559" y="273926"/>
                </a:lnTo>
                <a:lnTo>
                  <a:pt x="341934" y="344500"/>
                </a:lnTo>
                <a:lnTo>
                  <a:pt x="312191" y="314693"/>
                </a:lnTo>
                <a:lnTo>
                  <a:pt x="371119" y="255854"/>
                </a:lnTo>
                <a:lnTo>
                  <a:pt x="343611" y="201244"/>
                </a:lnTo>
                <a:lnTo>
                  <a:pt x="269354" y="166624"/>
                </a:lnTo>
                <a:lnTo>
                  <a:pt x="220560" y="158496"/>
                </a:lnTo>
                <a:lnTo>
                  <a:pt x="164896" y="162610"/>
                </a:lnTo>
                <a:lnTo>
                  <a:pt x="103022" y="183540"/>
                </a:lnTo>
                <a:lnTo>
                  <a:pt x="53695" y="222707"/>
                </a:lnTo>
                <a:lnTo>
                  <a:pt x="23317" y="270395"/>
                </a:lnTo>
                <a:lnTo>
                  <a:pt x="7302" y="317728"/>
                </a:lnTo>
                <a:lnTo>
                  <a:pt x="1054" y="355854"/>
                </a:lnTo>
                <a:lnTo>
                  <a:pt x="0" y="375881"/>
                </a:lnTo>
                <a:lnTo>
                  <a:pt x="4127" y="429348"/>
                </a:lnTo>
                <a:lnTo>
                  <a:pt x="16471" y="480669"/>
                </a:lnTo>
                <a:lnTo>
                  <a:pt x="36677" y="529107"/>
                </a:lnTo>
                <a:lnTo>
                  <a:pt x="64414" y="573925"/>
                </a:lnTo>
                <a:lnTo>
                  <a:pt x="99377" y="614349"/>
                </a:lnTo>
                <a:lnTo>
                  <a:pt x="140119" y="648741"/>
                </a:lnTo>
                <a:lnTo>
                  <a:pt x="185204" y="676021"/>
                </a:lnTo>
                <a:lnTo>
                  <a:pt x="233895" y="695883"/>
                </a:lnTo>
                <a:lnTo>
                  <a:pt x="285419" y="708025"/>
                </a:lnTo>
                <a:lnTo>
                  <a:pt x="339051" y="712139"/>
                </a:lnTo>
                <a:lnTo>
                  <a:pt x="392671" y="708025"/>
                </a:lnTo>
                <a:lnTo>
                  <a:pt x="444195" y="695883"/>
                </a:lnTo>
                <a:lnTo>
                  <a:pt x="492887" y="676021"/>
                </a:lnTo>
                <a:lnTo>
                  <a:pt x="537984" y="648741"/>
                </a:lnTo>
                <a:lnTo>
                  <a:pt x="578726" y="614349"/>
                </a:lnTo>
                <a:lnTo>
                  <a:pt x="613689" y="573925"/>
                </a:lnTo>
                <a:lnTo>
                  <a:pt x="641413" y="529107"/>
                </a:lnTo>
                <a:lnTo>
                  <a:pt x="661619" y="480669"/>
                </a:lnTo>
                <a:lnTo>
                  <a:pt x="673963" y="429348"/>
                </a:lnTo>
                <a:lnTo>
                  <a:pt x="678154" y="3758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Google Shape;204;p5"/>
          <p:cNvSpPr/>
          <p:nvPr/>
        </p:nvSpPr>
        <p:spPr>
          <a:xfrm>
            <a:off x="8909050" y="1839913"/>
            <a:ext cx="2390775" cy="1455737"/>
          </a:xfrm>
          <a:custGeom>
            <a:avLst/>
            <a:gdLst/>
            <a:ahLst/>
            <a:cxnLst/>
            <a:rect l="l" t="t" r="r" b="b"/>
            <a:pathLst>
              <a:path w="2268854" h="1454785" extrusionOk="0">
                <a:moveTo>
                  <a:pt x="2088591" y="0"/>
                </a:moveTo>
                <a:lnTo>
                  <a:pt x="179997" y="0"/>
                </a:lnTo>
                <a:lnTo>
                  <a:pt x="132149" y="6429"/>
                </a:lnTo>
                <a:lnTo>
                  <a:pt x="89152" y="24573"/>
                </a:lnTo>
                <a:lnTo>
                  <a:pt x="52722" y="52717"/>
                </a:lnTo>
                <a:lnTo>
                  <a:pt x="24576" y="89146"/>
                </a:lnTo>
                <a:lnTo>
                  <a:pt x="6430" y="132144"/>
                </a:lnTo>
                <a:lnTo>
                  <a:pt x="0" y="179997"/>
                </a:lnTo>
                <a:lnTo>
                  <a:pt x="0" y="1274762"/>
                </a:lnTo>
                <a:lnTo>
                  <a:pt x="6430" y="1322610"/>
                </a:lnTo>
                <a:lnTo>
                  <a:pt x="24576" y="1365607"/>
                </a:lnTo>
                <a:lnTo>
                  <a:pt x="52722" y="1402037"/>
                </a:lnTo>
                <a:lnTo>
                  <a:pt x="89152" y="1430183"/>
                </a:lnTo>
                <a:lnTo>
                  <a:pt x="132149" y="1448329"/>
                </a:lnTo>
                <a:lnTo>
                  <a:pt x="179997" y="1454759"/>
                </a:lnTo>
                <a:lnTo>
                  <a:pt x="2088591" y="1454759"/>
                </a:lnTo>
                <a:lnTo>
                  <a:pt x="2136443" y="1448329"/>
                </a:lnTo>
                <a:lnTo>
                  <a:pt x="2179441" y="1430183"/>
                </a:lnTo>
                <a:lnTo>
                  <a:pt x="2215870" y="1402037"/>
                </a:lnTo>
                <a:lnTo>
                  <a:pt x="2244014" y="1365607"/>
                </a:lnTo>
                <a:lnTo>
                  <a:pt x="2262159" y="1322610"/>
                </a:lnTo>
                <a:lnTo>
                  <a:pt x="2268588" y="1274762"/>
                </a:lnTo>
                <a:lnTo>
                  <a:pt x="2268588" y="179997"/>
                </a:lnTo>
                <a:lnTo>
                  <a:pt x="2262159" y="132144"/>
                </a:lnTo>
                <a:lnTo>
                  <a:pt x="2244014" y="89146"/>
                </a:lnTo>
                <a:lnTo>
                  <a:pt x="2215870" y="52717"/>
                </a:lnTo>
                <a:lnTo>
                  <a:pt x="2179441" y="24573"/>
                </a:lnTo>
                <a:lnTo>
                  <a:pt x="2136443" y="6429"/>
                </a:lnTo>
                <a:lnTo>
                  <a:pt x="2088591" y="0"/>
                </a:lnTo>
                <a:close/>
              </a:path>
            </a:pathLst>
          </a:custGeom>
          <a:solidFill>
            <a:srgbClr val="6DBA4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5"/>
          <p:cNvSpPr txBox="1"/>
          <p:nvPr/>
        </p:nvSpPr>
        <p:spPr>
          <a:xfrm>
            <a:off x="9117077" y="2410475"/>
            <a:ext cx="1328163" cy="56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Glass Bottles</a:t>
            </a:r>
            <a:endParaRPr>
              <a:latin typeface="+mn-lt"/>
            </a:endParaRPr>
          </a:p>
        </p:txBody>
      </p:sp>
      <p:sp>
        <p:nvSpPr>
          <p:cNvPr id="206" name="Google Shape;206;p5"/>
          <p:cNvSpPr/>
          <p:nvPr/>
        </p:nvSpPr>
        <p:spPr>
          <a:xfrm>
            <a:off x="10614025" y="2171700"/>
            <a:ext cx="412750" cy="779463"/>
          </a:xfrm>
          <a:custGeom>
            <a:avLst/>
            <a:gdLst/>
            <a:ahLst/>
            <a:cxnLst/>
            <a:rect l="l" t="t" r="r" b="b"/>
            <a:pathLst>
              <a:path w="391795" h="779780" extrusionOk="0">
                <a:moveTo>
                  <a:pt x="167132" y="350443"/>
                </a:moveTo>
                <a:lnTo>
                  <a:pt x="141465" y="309245"/>
                </a:lnTo>
                <a:lnTo>
                  <a:pt x="114896" y="331025"/>
                </a:lnTo>
                <a:lnTo>
                  <a:pt x="95643" y="358521"/>
                </a:lnTo>
                <a:lnTo>
                  <a:pt x="83921" y="391299"/>
                </a:lnTo>
                <a:lnTo>
                  <a:pt x="79971" y="428955"/>
                </a:lnTo>
                <a:lnTo>
                  <a:pt x="79971" y="699985"/>
                </a:lnTo>
                <a:lnTo>
                  <a:pt x="128498" y="699985"/>
                </a:lnTo>
                <a:lnTo>
                  <a:pt x="128498" y="428955"/>
                </a:lnTo>
                <a:lnTo>
                  <a:pt x="130886" y="403504"/>
                </a:lnTo>
                <a:lnTo>
                  <a:pt x="138074" y="382028"/>
                </a:lnTo>
                <a:lnTo>
                  <a:pt x="150139" y="364388"/>
                </a:lnTo>
                <a:lnTo>
                  <a:pt x="167132" y="350443"/>
                </a:lnTo>
                <a:close/>
              </a:path>
              <a:path w="391795" h="779780" extrusionOk="0">
                <a:moveTo>
                  <a:pt x="391795" y="604266"/>
                </a:moveTo>
                <a:lnTo>
                  <a:pt x="348996" y="629526"/>
                </a:lnTo>
                <a:lnTo>
                  <a:pt x="348996" y="410870"/>
                </a:lnTo>
                <a:lnTo>
                  <a:pt x="343217" y="364477"/>
                </a:lnTo>
                <a:lnTo>
                  <a:pt x="326542" y="321627"/>
                </a:lnTo>
                <a:lnTo>
                  <a:pt x="299923" y="284111"/>
                </a:lnTo>
                <a:lnTo>
                  <a:pt x="264325" y="253707"/>
                </a:lnTo>
                <a:lnTo>
                  <a:pt x="258064" y="249593"/>
                </a:lnTo>
                <a:lnTo>
                  <a:pt x="254342" y="242557"/>
                </a:lnTo>
                <a:lnTo>
                  <a:pt x="254342" y="51943"/>
                </a:lnTo>
                <a:lnTo>
                  <a:pt x="267855" y="51943"/>
                </a:lnTo>
                <a:lnTo>
                  <a:pt x="267855" y="0"/>
                </a:lnTo>
                <a:lnTo>
                  <a:pt x="83248" y="0"/>
                </a:lnTo>
                <a:lnTo>
                  <a:pt x="83248" y="51943"/>
                </a:lnTo>
                <a:lnTo>
                  <a:pt x="95770" y="51943"/>
                </a:lnTo>
                <a:lnTo>
                  <a:pt x="95770" y="241871"/>
                </a:lnTo>
                <a:lnTo>
                  <a:pt x="91998" y="248932"/>
                </a:lnTo>
                <a:lnTo>
                  <a:pt x="85674" y="253060"/>
                </a:lnTo>
                <a:lnTo>
                  <a:pt x="49657" y="283464"/>
                </a:lnTo>
                <a:lnTo>
                  <a:pt x="22720" y="321106"/>
                </a:lnTo>
                <a:lnTo>
                  <a:pt x="5842" y="364172"/>
                </a:lnTo>
                <a:lnTo>
                  <a:pt x="0" y="410870"/>
                </a:lnTo>
                <a:lnTo>
                  <a:pt x="0" y="753351"/>
                </a:lnTo>
                <a:lnTo>
                  <a:pt x="25984" y="779335"/>
                </a:lnTo>
                <a:lnTo>
                  <a:pt x="323011" y="779335"/>
                </a:lnTo>
                <a:lnTo>
                  <a:pt x="348996" y="753351"/>
                </a:lnTo>
                <a:lnTo>
                  <a:pt x="348996" y="727138"/>
                </a:lnTo>
                <a:lnTo>
                  <a:pt x="297027" y="727138"/>
                </a:lnTo>
                <a:lnTo>
                  <a:pt x="297027" y="727379"/>
                </a:lnTo>
                <a:lnTo>
                  <a:pt x="51955" y="727379"/>
                </a:lnTo>
                <a:lnTo>
                  <a:pt x="51955" y="410870"/>
                </a:lnTo>
                <a:lnTo>
                  <a:pt x="56184" y="377050"/>
                </a:lnTo>
                <a:lnTo>
                  <a:pt x="68414" y="345871"/>
                </a:lnTo>
                <a:lnTo>
                  <a:pt x="87922" y="318630"/>
                </a:lnTo>
                <a:lnTo>
                  <a:pt x="128181" y="284607"/>
                </a:lnTo>
                <a:lnTo>
                  <a:pt x="138785" y="269735"/>
                </a:lnTo>
                <a:lnTo>
                  <a:pt x="145427" y="252679"/>
                </a:lnTo>
                <a:lnTo>
                  <a:pt x="147726" y="234175"/>
                </a:lnTo>
                <a:lnTo>
                  <a:pt x="147726" y="51943"/>
                </a:lnTo>
                <a:lnTo>
                  <a:pt x="202387" y="51943"/>
                </a:lnTo>
                <a:lnTo>
                  <a:pt x="202387" y="234911"/>
                </a:lnTo>
                <a:lnTo>
                  <a:pt x="204660" y="253301"/>
                </a:lnTo>
                <a:lnTo>
                  <a:pt x="211226" y="270256"/>
                </a:lnTo>
                <a:lnTo>
                  <a:pt x="221703" y="285089"/>
                </a:lnTo>
                <a:lnTo>
                  <a:pt x="261493" y="319087"/>
                </a:lnTo>
                <a:lnTo>
                  <a:pt x="280771" y="346265"/>
                </a:lnTo>
                <a:lnTo>
                  <a:pt x="292849" y="377291"/>
                </a:lnTo>
                <a:lnTo>
                  <a:pt x="297027" y="410870"/>
                </a:lnTo>
                <a:lnTo>
                  <a:pt x="297027" y="629526"/>
                </a:lnTo>
                <a:lnTo>
                  <a:pt x="254241" y="604266"/>
                </a:lnTo>
                <a:lnTo>
                  <a:pt x="254241" y="663867"/>
                </a:lnTo>
                <a:lnTo>
                  <a:pt x="323011" y="704469"/>
                </a:lnTo>
                <a:lnTo>
                  <a:pt x="391795" y="663867"/>
                </a:lnTo>
                <a:lnTo>
                  <a:pt x="391795" y="6042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7" name="Google Shape;207;p5"/>
          <p:cNvSpPr/>
          <p:nvPr/>
        </p:nvSpPr>
        <p:spPr>
          <a:xfrm>
            <a:off x="3646488" y="3475038"/>
            <a:ext cx="2389187" cy="1449387"/>
          </a:xfrm>
          <a:custGeom>
            <a:avLst/>
            <a:gdLst/>
            <a:ahLst/>
            <a:cxnLst/>
            <a:rect l="l" t="t" r="r" b="b"/>
            <a:pathLst>
              <a:path w="2268854" h="1449070" extrusionOk="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EA979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p5"/>
          <p:cNvSpPr txBox="1"/>
          <p:nvPr/>
        </p:nvSpPr>
        <p:spPr>
          <a:xfrm>
            <a:off x="3752660" y="3942484"/>
            <a:ext cx="1555380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Rechargeable Batteries</a:t>
            </a:r>
            <a:endParaRPr dirty="0">
              <a:latin typeface="+mn-lt"/>
            </a:endParaRPr>
          </a:p>
        </p:txBody>
      </p:sp>
      <p:sp>
        <p:nvSpPr>
          <p:cNvPr id="209" name="Google Shape;209;p5"/>
          <p:cNvSpPr/>
          <p:nvPr/>
        </p:nvSpPr>
        <p:spPr>
          <a:xfrm>
            <a:off x="5251267" y="3830638"/>
            <a:ext cx="633413" cy="709612"/>
          </a:xfrm>
          <a:custGeom>
            <a:avLst/>
            <a:gdLst/>
            <a:ahLst/>
            <a:cxnLst/>
            <a:rect l="l" t="t" r="r" b="b"/>
            <a:pathLst>
              <a:path w="601345" h="709295" extrusionOk="0">
                <a:moveTo>
                  <a:pt x="267322" y="341934"/>
                </a:moveTo>
                <a:lnTo>
                  <a:pt x="193116" y="341934"/>
                </a:lnTo>
                <a:lnTo>
                  <a:pt x="232778" y="211848"/>
                </a:lnTo>
                <a:lnTo>
                  <a:pt x="180822" y="211848"/>
                </a:lnTo>
                <a:lnTo>
                  <a:pt x="125996" y="391629"/>
                </a:lnTo>
                <a:lnTo>
                  <a:pt x="200126" y="391629"/>
                </a:lnTo>
                <a:lnTo>
                  <a:pt x="159258" y="525246"/>
                </a:lnTo>
                <a:lnTo>
                  <a:pt x="211239" y="525246"/>
                </a:lnTo>
                <a:lnTo>
                  <a:pt x="267322" y="341934"/>
                </a:lnTo>
                <a:close/>
              </a:path>
              <a:path w="601345" h="709295" extrusionOk="0">
                <a:moveTo>
                  <a:pt x="273202" y="0"/>
                </a:moveTo>
                <a:lnTo>
                  <a:pt x="120942" y="0"/>
                </a:lnTo>
                <a:lnTo>
                  <a:pt x="120942" y="54508"/>
                </a:lnTo>
                <a:lnTo>
                  <a:pt x="273202" y="54508"/>
                </a:lnTo>
                <a:lnTo>
                  <a:pt x="273202" y="0"/>
                </a:lnTo>
                <a:close/>
              </a:path>
              <a:path w="601345" h="709295" extrusionOk="0">
                <a:moveTo>
                  <a:pt x="349351" y="81699"/>
                </a:moveTo>
                <a:lnTo>
                  <a:pt x="44907" y="81699"/>
                </a:lnTo>
                <a:lnTo>
                  <a:pt x="44907" y="550875"/>
                </a:lnTo>
                <a:lnTo>
                  <a:pt x="0" y="524370"/>
                </a:lnTo>
                <a:lnTo>
                  <a:pt x="0" y="586917"/>
                </a:lnTo>
                <a:lnTo>
                  <a:pt x="72148" y="629513"/>
                </a:lnTo>
                <a:lnTo>
                  <a:pt x="144322" y="586917"/>
                </a:lnTo>
                <a:lnTo>
                  <a:pt x="144322" y="524370"/>
                </a:lnTo>
                <a:lnTo>
                  <a:pt x="99415" y="550875"/>
                </a:lnTo>
                <a:lnTo>
                  <a:pt x="99415" y="136220"/>
                </a:lnTo>
                <a:lnTo>
                  <a:pt x="294817" y="136220"/>
                </a:lnTo>
                <a:lnTo>
                  <a:pt x="294817" y="654418"/>
                </a:lnTo>
                <a:lnTo>
                  <a:pt x="44907" y="654418"/>
                </a:lnTo>
                <a:lnTo>
                  <a:pt x="44907" y="708939"/>
                </a:lnTo>
                <a:lnTo>
                  <a:pt x="349351" y="708939"/>
                </a:lnTo>
                <a:lnTo>
                  <a:pt x="349351" y="81699"/>
                </a:lnTo>
                <a:close/>
              </a:path>
              <a:path w="601345" h="709295" extrusionOk="0">
                <a:moveTo>
                  <a:pt x="519049" y="341947"/>
                </a:moveTo>
                <a:lnTo>
                  <a:pt x="444868" y="341947"/>
                </a:lnTo>
                <a:lnTo>
                  <a:pt x="484505" y="211848"/>
                </a:lnTo>
                <a:lnTo>
                  <a:pt x="432549" y="211848"/>
                </a:lnTo>
                <a:lnTo>
                  <a:pt x="377748" y="391642"/>
                </a:lnTo>
                <a:lnTo>
                  <a:pt x="451866" y="391642"/>
                </a:lnTo>
                <a:lnTo>
                  <a:pt x="410997" y="525246"/>
                </a:lnTo>
                <a:lnTo>
                  <a:pt x="462991" y="525246"/>
                </a:lnTo>
                <a:lnTo>
                  <a:pt x="519049" y="341947"/>
                </a:lnTo>
                <a:close/>
              </a:path>
              <a:path w="601345" h="709295" extrusionOk="0">
                <a:moveTo>
                  <a:pt x="524929" y="0"/>
                </a:moveTo>
                <a:lnTo>
                  <a:pt x="372668" y="0"/>
                </a:lnTo>
                <a:lnTo>
                  <a:pt x="372668" y="54508"/>
                </a:lnTo>
                <a:lnTo>
                  <a:pt x="524929" y="54508"/>
                </a:lnTo>
                <a:lnTo>
                  <a:pt x="524929" y="0"/>
                </a:lnTo>
                <a:close/>
              </a:path>
              <a:path w="601345" h="709295" extrusionOk="0">
                <a:moveTo>
                  <a:pt x="601078" y="81699"/>
                </a:moveTo>
                <a:lnTo>
                  <a:pt x="372668" y="81699"/>
                </a:lnTo>
                <a:lnTo>
                  <a:pt x="372668" y="136309"/>
                </a:lnTo>
                <a:lnTo>
                  <a:pt x="546569" y="136309"/>
                </a:lnTo>
                <a:lnTo>
                  <a:pt x="546569" y="654469"/>
                </a:lnTo>
                <a:lnTo>
                  <a:pt x="372668" y="654469"/>
                </a:lnTo>
                <a:lnTo>
                  <a:pt x="372668" y="709079"/>
                </a:lnTo>
                <a:lnTo>
                  <a:pt x="601078" y="709079"/>
                </a:lnTo>
                <a:lnTo>
                  <a:pt x="601078" y="654469"/>
                </a:lnTo>
                <a:lnTo>
                  <a:pt x="601078" y="136309"/>
                </a:lnTo>
                <a:lnTo>
                  <a:pt x="601078" y="816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p5"/>
          <p:cNvSpPr/>
          <p:nvPr/>
        </p:nvSpPr>
        <p:spPr>
          <a:xfrm>
            <a:off x="6275388" y="1843088"/>
            <a:ext cx="2389187" cy="1449387"/>
          </a:xfrm>
          <a:custGeom>
            <a:avLst/>
            <a:gdLst/>
            <a:ahLst/>
            <a:cxnLst/>
            <a:rect l="l" t="t" r="r" b="b"/>
            <a:pathLst>
              <a:path w="2268854" h="1449070" extrusionOk="0">
                <a:moveTo>
                  <a:pt x="208859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268552"/>
                </a:lnTo>
                <a:lnTo>
                  <a:pt x="6430" y="1316400"/>
                </a:lnTo>
                <a:lnTo>
                  <a:pt x="24576" y="1359397"/>
                </a:lnTo>
                <a:lnTo>
                  <a:pt x="52722" y="1395826"/>
                </a:lnTo>
                <a:lnTo>
                  <a:pt x="89152" y="1423972"/>
                </a:lnTo>
                <a:lnTo>
                  <a:pt x="132149" y="1442119"/>
                </a:lnTo>
                <a:lnTo>
                  <a:pt x="179997" y="1448549"/>
                </a:lnTo>
                <a:lnTo>
                  <a:pt x="2088591" y="1448549"/>
                </a:lnTo>
                <a:lnTo>
                  <a:pt x="2136443" y="1442119"/>
                </a:lnTo>
                <a:lnTo>
                  <a:pt x="2179441" y="1423972"/>
                </a:lnTo>
                <a:lnTo>
                  <a:pt x="2215870" y="1395826"/>
                </a:lnTo>
                <a:lnTo>
                  <a:pt x="2244014" y="1359397"/>
                </a:lnTo>
                <a:lnTo>
                  <a:pt x="2262159" y="1316400"/>
                </a:lnTo>
                <a:lnTo>
                  <a:pt x="2268588" y="1268552"/>
                </a:lnTo>
                <a:lnTo>
                  <a:pt x="2268588" y="179997"/>
                </a:lnTo>
                <a:lnTo>
                  <a:pt x="2262159" y="132149"/>
                </a:lnTo>
                <a:lnTo>
                  <a:pt x="2244014" y="89152"/>
                </a:lnTo>
                <a:lnTo>
                  <a:pt x="2215870" y="52722"/>
                </a:lnTo>
                <a:lnTo>
                  <a:pt x="2179441" y="24576"/>
                </a:lnTo>
                <a:lnTo>
                  <a:pt x="2136443" y="6430"/>
                </a:lnTo>
                <a:lnTo>
                  <a:pt x="2088591" y="0"/>
                </a:lnTo>
                <a:close/>
              </a:path>
            </a:pathLst>
          </a:custGeom>
          <a:solidFill>
            <a:srgbClr val="FFE1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5"/>
          <p:cNvSpPr txBox="1"/>
          <p:nvPr/>
        </p:nvSpPr>
        <p:spPr>
          <a:xfrm>
            <a:off x="6481828" y="2413650"/>
            <a:ext cx="780032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95757"/>
                </a:solidFill>
                <a:latin typeface="+mn-lt"/>
                <a:ea typeface="Times New Roman"/>
                <a:cs typeface="Times New Roman"/>
                <a:sym typeface="Times New Roman"/>
              </a:rPr>
              <a:t>Metals</a:t>
            </a:r>
            <a:endParaRPr>
              <a:latin typeface="+mn-lt"/>
            </a:endParaRPr>
          </a:p>
        </p:txBody>
      </p:sp>
      <p:sp>
        <p:nvSpPr>
          <p:cNvPr id="212" name="Google Shape;212;p5"/>
          <p:cNvSpPr/>
          <p:nvPr/>
        </p:nvSpPr>
        <p:spPr>
          <a:xfrm>
            <a:off x="7859713" y="2170113"/>
            <a:ext cx="542925" cy="790575"/>
          </a:xfrm>
          <a:custGeom>
            <a:avLst/>
            <a:gdLst/>
            <a:ahLst/>
            <a:cxnLst/>
            <a:rect l="l" t="t" r="r" b="b"/>
            <a:pathLst>
              <a:path w="515620" h="791210" extrusionOk="0">
                <a:moveTo>
                  <a:pt x="236156" y="534187"/>
                </a:moveTo>
                <a:lnTo>
                  <a:pt x="228168" y="480999"/>
                </a:lnTo>
                <a:lnTo>
                  <a:pt x="210019" y="424878"/>
                </a:lnTo>
                <a:lnTo>
                  <a:pt x="191782" y="362686"/>
                </a:lnTo>
                <a:lnTo>
                  <a:pt x="187934" y="305638"/>
                </a:lnTo>
                <a:lnTo>
                  <a:pt x="194487" y="255016"/>
                </a:lnTo>
                <a:lnTo>
                  <a:pt x="207492" y="212115"/>
                </a:lnTo>
                <a:lnTo>
                  <a:pt x="222973" y="178244"/>
                </a:lnTo>
                <a:lnTo>
                  <a:pt x="161124" y="178244"/>
                </a:lnTo>
                <a:lnTo>
                  <a:pt x="148513" y="211645"/>
                </a:lnTo>
                <a:lnTo>
                  <a:pt x="138417" y="250304"/>
                </a:lnTo>
                <a:lnTo>
                  <a:pt x="132600" y="293674"/>
                </a:lnTo>
                <a:lnTo>
                  <a:pt x="132842" y="341172"/>
                </a:lnTo>
                <a:lnTo>
                  <a:pt x="140881" y="392226"/>
                </a:lnTo>
                <a:lnTo>
                  <a:pt x="158508" y="446278"/>
                </a:lnTo>
                <a:lnTo>
                  <a:pt x="175247" y="500329"/>
                </a:lnTo>
                <a:lnTo>
                  <a:pt x="180962" y="551116"/>
                </a:lnTo>
                <a:lnTo>
                  <a:pt x="178054" y="597814"/>
                </a:lnTo>
                <a:lnTo>
                  <a:pt x="168935" y="639635"/>
                </a:lnTo>
                <a:lnTo>
                  <a:pt x="155981" y="675792"/>
                </a:lnTo>
                <a:lnTo>
                  <a:pt x="141605" y="705459"/>
                </a:lnTo>
                <a:lnTo>
                  <a:pt x="203860" y="705459"/>
                </a:lnTo>
                <a:lnTo>
                  <a:pt x="217830" y="670090"/>
                </a:lnTo>
                <a:lnTo>
                  <a:pt x="229120" y="629348"/>
                </a:lnTo>
                <a:lnTo>
                  <a:pt x="235851" y="583844"/>
                </a:lnTo>
                <a:lnTo>
                  <a:pt x="236156" y="534187"/>
                </a:lnTo>
                <a:close/>
              </a:path>
              <a:path w="515620" h="791210" extrusionOk="0">
                <a:moveTo>
                  <a:pt x="515391" y="231546"/>
                </a:moveTo>
                <a:lnTo>
                  <a:pt x="441579" y="187985"/>
                </a:lnTo>
                <a:lnTo>
                  <a:pt x="367753" y="231546"/>
                </a:lnTo>
                <a:lnTo>
                  <a:pt x="367753" y="295529"/>
                </a:lnTo>
                <a:lnTo>
                  <a:pt x="413689" y="268414"/>
                </a:lnTo>
                <a:lnTo>
                  <a:pt x="413689" y="708240"/>
                </a:lnTo>
                <a:lnTo>
                  <a:pt x="392036" y="735177"/>
                </a:lnTo>
                <a:lnTo>
                  <a:pt x="188887" y="735177"/>
                </a:lnTo>
                <a:lnTo>
                  <a:pt x="188988" y="734987"/>
                </a:lnTo>
                <a:lnTo>
                  <a:pt x="171094" y="734987"/>
                </a:lnTo>
                <a:lnTo>
                  <a:pt x="171411" y="735177"/>
                </a:lnTo>
                <a:lnTo>
                  <a:pt x="78155" y="735177"/>
                </a:lnTo>
                <a:lnTo>
                  <a:pt x="55765" y="708050"/>
                </a:lnTo>
                <a:lnTo>
                  <a:pt x="55765" y="178625"/>
                </a:lnTo>
                <a:lnTo>
                  <a:pt x="79667" y="143903"/>
                </a:lnTo>
                <a:lnTo>
                  <a:pt x="390575" y="143903"/>
                </a:lnTo>
                <a:lnTo>
                  <a:pt x="402437" y="161480"/>
                </a:lnTo>
                <a:lnTo>
                  <a:pt x="469455" y="161480"/>
                </a:lnTo>
                <a:lnTo>
                  <a:pt x="469455" y="161099"/>
                </a:lnTo>
                <a:lnTo>
                  <a:pt x="420217" y="88138"/>
                </a:lnTo>
                <a:lnTo>
                  <a:pt x="244576" y="88138"/>
                </a:lnTo>
                <a:lnTo>
                  <a:pt x="135267" y="0"/>
                </a:lnTo>
                <a:lnTo>
                  <a:pt x="100266" y="43395"/>
                </a:lnTo>
                <a:lnTo>
                  <a:pt x="155765" y="88138"/>
                </a:lnTo>
                <a:lnTo>
                  <a:pt x="50355" y="88138"/>
                </a:lnTo>
                <a:lnTo>
                  <a:pt x="0" y="161277"/>
                </a:lnTo>
                <a:lnTo>
                  <a:pt x="0" y="728065"/>
                </a:lnTo>
                <a:lnTo>
                  <a:pt x="51879" y="790943"/>
                </a:lnTo>
                <a:lnTo>
                  <a:pt x="418744" y="790943"/>
                </a:lnTo>
                <a:lnTo>
                  <a:pt x="469455" y="727875"/>
                </a:lnTo>
                <a:lnTo>
                  <a:pt x="469455" y="268414"/>
                </a:lnTo>
                <a:lnTo>
                  <a:pt x="515391" y="295529"/>
                </a:lnTo>
                <a:lnTo>
                  <a:pt x="515391" y="231546"/>
                </a:lnTo>
                <a:close/>
              </a:path>
            </a:pathLst>
          </a:custGeom>
          <a:solidFill>
            <a:srgbClr val="59575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p5"/>
          <p:cNvSpPr txBox="1"/>
          <p:nvPr/>
        </p:nvSpPr>
        <p:spPr>
          <a:xfrm>
            <a:off x="260822" y="1002771"/>
            <a:ext cx="11537006" cy="5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3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Recyclables cards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4863" y="3816350"/>
            <a:ext cx="3144837" cy="304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6"/>
          <p:cNvSpPr/>
          <p:nvPr/>
        </p:nvSpPr>
        <p:spPr>
          <a:xfrm>
            <a:off x="4648200" y="3657600"/>
            <a:ext cx="2538413" cy="2430463"/>
          </a:xfrm>
          <a:custGeom>
            <a:avLst/>
            <a:gdLst/>
            <a:ahLst/>
            <a:cxnLst/>
            <a:rect l="l" t="t" r="r" b="b"/>
            <a:pathLst>
              <a:path w="2894329" h="2870200" extrusionOk="0">
                <a:moveTo>
                  <a:pt x="1447093" y="0"/>
                </a:moveTo>
                <a:lnTo>
                  <a:pt x="1298449" y="0"/>
                </a:lnTo>
                <a:lnTo>
                  <a:pt x="1249548" y="12700"/>
                </a:lnTo>
                <a:lnTo>
                  <a:pt x="1201032" y="12700"/>
                </a:lnTo>
                <a:lnTo>
                  <a:pt x="920047" y="88900"/>
                </a:lnTo>
                <a:lnTo>
                  <a:pt x="875242" y="114300"/>
                </a:lnTo>
                <a:lnTo>
                  <a:pt x="831113" y="127000"/>
                </a:lnTo>
                <a:lnTo>
                  <a:pt x="787697" y="152400"/>
                </a:lnTo>
                <a:lnTo>
                  <a:pt x="745029" y="177800"/>
                </a:lnTo>
                <a:lnTo>
                  <a:pt x="703148" y="203200"/>
                </a:lnTo>
                <a:lnTo>
                  <a:pt x="662088" y="228600"/>
                </a:lnTo>
                <a:lnTo>
                  <a:pt x="621886" y="254000"/>
                </a:lnTo>
                <a:lnTo>
                  <a:pt x="582580" y="279400"/>
                </a:lnTo>
                <a:lnTo>
                  <a:pt x="544205" y="304800"/>
                </a:lnTo>
                <a:lnTo>
                  <a:pt x="506798" y="342900"/>
                </a:lnTo>
                <a:lnTo>
                  <a:pt x="470395" y="368300"/>
                </a:lnTo>
                <a:lnTo>
                  <a:pt x="435033" y="406400"/>
                </a:lnTo>
                <a:lnTo>
                  <a:pt x="400749" y="444500"/>
                </a:lnTo>
                <a:lnTo>
                  <a:pt x="367578" y="469900"/>
                </a:lnTo>
                <a:lnTo>
                  <a:pt x="335557" y="508000"/>
                </a:lnTo>
                <a:lnTo>
                  <a:pt x="304723" y="546100"/>
                </a:lnTo>
                <a:lnTo>
                  <a:pt x="275112" y="584200"/>
                </a:lnTo>
                <a:lnTo>
                  <a:pt x="246761" y="635000"/>
                </a:lnTo>
                <a:lnTo>
                  <a:pt x="219706" y="673100"/>
                </a:lnTo>
                <a:lnTo>
                  <a:pt x="193984" y="711200"/>
                </a:lnTo>
                <a:lnTo>
                  <a:pt x="169736" y="762000"/>
                </a:lnTo>
                <a:lnTo>
                  <a:pt x="147104" y="800100"/>
                </a:lnTo>
                <a:lnTo>
                  <a:pt x="126089" y="850900"/>
                </a:lnTo>
                <a:lnTo>
                  <a:pt x="106691" y="889000"/>
                </a:lnTo>
                <a:lnTo>
                  <a:pt x="88909" y="939800"/>
                </a:lnTo>
                <a:lnTo>
                  <a:pt x="72744" y="977900"/>
                </a:lnTo>
                <a:lnTo>
                  <a:pt x="58195" y="1028700"/>
                </a:lnTo>
                <a:lnTo>
                  <a:pt x="45262" y="1079500"/>
                </a:lnTo>
                <a:lnTo>
                  <a:pt x="33947" y="1117600"/>
                </a:lnTo>
                <a:lnTo>
                  <a:pt x="24248" y="1168400"/>
                </a:lnTo>
                <a:lnTo>
                  <a:pt x="16165" y="1219200"/>
                </a:lnTo>
                <a:lnTo>
                  <a:pt x="9699" y="1270000"/>
                </a:lnTo>
                <a:lnTo>
                  <a:pt x="4849" y="1320800"/>
                </a:lnTo>
                <a:lnTo>
                  <a:pt x="1616" y="1358900"/>
                </a:lnTo>
                <a:lnTo>
                  <a:pt x="0" y="1409700"/>
                </a:lnTo>
                <a:lnTo>
                  <a:pt x="0" y="1460500"/>
                </a:lnTo>
                <a:lnTo>
                  <a:pt x="1616" y="1511300"/>
                </a:lnTo>
                <a:lnTo>
                  <a:pt x="4849" y="1562100"/>
                </a:lnTo>
                <a:lnTo>
                  <a:pt x="16165" y="1651000"/>
                </a:lnTo>
                <a:lnTo>
                  <a:pt x="24248" y="1701800"/>
                </a:lnTo>
                <a:lnTo>
                  <a:pt x="33947" y="1752600"/>
                </a:lnTo>
                <a:lnTo>
                  <a:pt x="45262" y="1790700"/>
                </a:lnTo>
                <a:lnTo>
                  <a:pt x="58195" y="1841500"/>
                </a:lnTo>
                <a:lnTo>
                  <a:pt x="72744" y="1892300"/>
                </a:lnTo>
                <a:lnTo>
                  <a:pt x="88909" y="1930400"/>
                </a:lnTo>
                <a:lnTo>
                  <a:pt x="106691" y="1981200"/>
                </a:lnTo>
                <a:lnTo>
                  <a:pt x="126089" y="2019300"/>
                </a:lnTo>
                <a:lnTo>
                  <a:pt x="147104" y="2070100"/>
                </a:lnTo>
                <a:lnTo>
                  <a:pt x="169736" y="2108200"/>
                </a:lnTo>
                <a:lnTo>
                  <a:pt x="193984" y="2159000"/>
                </a:lnTo>
                <a:lnTo>
                  <a:pt x="219706" y="2197100"/>
                </a:lnTo>
                <a:lnTo>
                  <a:pt x="246761" y="2247900"/>
                </a:lnTo>
                <a:lnTo>
                  <a:pt x="275112" y="2286000"/>
                </a:lnTo>
                <a:lnTo>
                  <a:pt x="304723" y="2324100"/>
                </a:lnTo>
                <a:lnTo>
                  <a:pt x="335557" y="2362200"/>
                </a:lnTo>
                <a:lnTo>
                  <a:pt x="367578" y="2400300"/>
                </a:lnTo>
                <a:lnTo>
                  <a:pt x="400749" y="2438400"/>
                </a:lnTo>
                <a:lnTo>
                  <a:pt x="435033" y="2463800"/>
                </a:lnTo>
                <a:lnTo>
                  <a:pt x="470395" y="2501900"/>
                </a:lnTo>
                <a:lnTo>
                  <a:pt x="506798" y="2527300"/>
                </a:lnTo>
                <a:lnTo>
                  <a:pt x="544205" y="2565400"/>
                </a:lnTo>
                <a:lnTo>
                  <a:pt x="582580" y="2590800"/>
                </a:lnTo>
                <a:lnTo>
                  <a:pt x="621886" y="2616200"/>
                </a:lnTo>
                <a:lnTo>
                  <a:pt x="662088" y="2654300"/>
                </a:lnTo>
                <a:lnTo>
                  <a:pt x="703148" y="2679700"/>
                </a:lnTo>
                <a:lnTo>
                  <a:pt x="745029" y="2692400"/>
                </a:lnTo>
                <a:lnTo>
                  <a:pt x="787697" y="2717800"/>
                </a:lnTo>
                <a:lnTo>
                  <a:pt x="831113" y="2743200"/>
                </a:lnTo>
                <a:lnTo>
                  <a:pt x="875242" y="2755900"/>
                </a:lnTo>
                <a:lnTo>
                  <a:pt x="920047" y="2781300"/>
                </a:lnTo>
                <a:lnTo>
                  <a:pt x="965491" y="2794000"/>
                </a:lnTo>
                <a:lnTo>
                  <a:pt x="1249548" y="2870200"/>
                </a:lnTo>
                <a:lnTo>
                  <a:pt x="1644675" y="2870200"/>
                </a:lnTo>
                <a:lnTo>
                  <a:pt x="1928770" y="2794000"/>
                </a:lnTo>
                <a:lnTo>
                  <a:pt x="1974219" y="2781300"/>
                </a:lnTo>
                <a:lnTo>
                  <a:pt x="2019028" y="2755900"/>
                </a:lnTo>
                <a:lnTo>
                  <a:pt x="2063160" y="2743200"/>
                </a:lnTo>
                <a:lnTo>
                  <a:pt x="2106580" y="2717800"/>
                </a:lnTo>
                <a:lnTo>
                  <a:pt x="2127915" y="2705100"/>
                </a:lnTo>
                <a:lnTo>
                  <a:pt x="1346761" y="2705100"/>
                </a:lnTo>
                <a:lnTo>
                  <a:pt x="1297130" y="2692400"/>
                </a:lnTo>
                <a:lnTo>
                  <a:pt x="1247921" y="2692400"/>
                </a:lnTo>
                <a:lnTo>
                  <a:pt x="1009902" y="2628900"/>
                </a:lnTo>
                <a:lnTo>
                  <a:pt x="964244" y="2616200"/>
                </a:lnTo>
                <a:lnTo>
                  <a:pt x="919348" y="2590800"/>
                </a:lnTo>
                <a:lnTo>
                  <a:pt x="875263" y="2565400"/>
                </a:lnTo>
                <a:lnTo>
                  <a:pt x="832036" y="2552700"/>
                </a:lnTo>
                <a:lnTo>
                  <a:pt x="789718" y="2527300"/>
                </a:lnTo>
                <a:lnTo>
                  <a:pt x="748356" y="2501900"/>
                </a:lnTo>
                <a:lnTo>
                  <a:pt x="708000" y="2463800"/>
                </a:lnTo>
                <a:lnTo>
                  <a:pt x="668697" y="2438400"/>
                </a:lnTo>
                <a:lnTo>
                  <a:pt x="630497" y="2413000"/>
                </a:lnTo>
                <a:lnTo>
                  <a:pt x="593447" y="2374900"/>
                </a:lnTo>
                <a:lnTo>
                  <a:pt x="557598" y="2349500"/>
                </a:lnTo>
                <a:lnTo>
                  <a:pt x="522996" y="2311400"/>
                </a:lnTo>
                <a:lnTo>
                  <a:pt x="489692" y="2273300"/>
                </a:lnTo>
                <a:lnTo>
                  <a:pt x="457733" y="2235200"/>
                </a:lnTo>
                <a:lnTo>
                  <a:pt x="427169" y="2197100"/>
                </a:lnTo>
                <a:lnTo>
                  <a:pt x="398047" y="2159000"/>
                </a:lnTo>
                <a:lnTo>
                  <a:pt x="370416" y="2108200"/>
                </a:lnTo>
                <a:lnTo>
                  <a:pt x="344326" y="2070100"/>
                </a:lnTo>
                <a:lnTo>
                  <a:pt x="319958" y="2032000"/>
                </a:lnTo>
                <a:lnTo>
                  <a:pt x="297464" y="1981200"/>
                </a:lnTo>
                <a:lnTo>
                  <a:pt x="276845" y="1943100"/>
                </a:lnTo>
                <a:lnTo>
                  <a:pt x="258100" y="1892300"/>
                </a:lnTo>
                <a:lnTo>
                  <a:pt x="241230" y="1841500"/>
                </a:lnTo>
                <a:lnTo>
                  <a:pt x="226234" y="1803400"/>
                </a:lnTo>
                <a:lnTo>
                  <a:pt x="213113" y="1752600"/>
                </a:lnTo>
                <a:lnTo>
                  <a:pt x="201866" y="1701800"/>
                </a:lnTo>
                <a:lnTo>
                  <a:pt x="192493" y="1651000"/>
                </a:lnTo>
                <a:lnTo>
                  <a:pt x="179372" y="1562100"/>
                </a:lnTo>
                <a:lnTo>
                  <a:pt x="175623" y="1511300"/>
                </a:lnTo>
                <a:lnTo>
                  <a:pt x="173749" y="1460500"/>
                </a:lnTo>
                <a:lnTo>
                  <a:pt x="173749" y="1409700"/>
                </a:lnTo>
                <a:lnTo>
                  <a:pt x="175623" y="1358900"/>
                </a:lnTo>
                <a:lnTo>
                  <a:pt x="179372" y="1308100"/>
                </a:lnTo>
                <a:lnTo>
                  <a:pt x="192493" y="1219200"/>
                </a:lnTo>
                <a:lnTo>
                  <a:pt x="201866" y="1168400"/>
                </a:lnTo>
                <a:lnTo>
                  <a:pt x="213113" y="1117600"/>
                </a:lnTo>
                <a:lnTo>
                  <a:pt x="226234" y="1079500"/>
                </a:lnTo>
                <a:lnTo>
                  <a:pt x="241230" y="1028700"/>
                </a:lnTo>
                <a:lnTo>
                  <a:pt x="258100" y="977900"/>
                </a:lnTo>
                <a:lnTo>
                  <a:pt x="276845" y="939800"/>
                </a:lnTo>
                <a:lnTo>
                  <a:pt x="297464" y="889000"/>
                </a:lnTo>
                <a:lnTo>
                  <a:pt x="319958" y="838200"/>
                </a:lnTo>
                <a:lnTo>
                  <a:pt x="344326" y="800100"/>
                </a:lnTo>
                <a:lnTo>
                  <a:pt x="370416" y="762000"/>
                </a:lnTo>
                <a:lnTo>
                  <a:pt x="398047" y="711200"/>
                </a:lnTo>
                <a:lnTo>
                  <a:pt x="427169" y="673100"/>
                </a:lnTo>
                <a:lnTo>
                  <a:pt x="457733" y="635000"/>
                </a:lnTo>
                <a:lnTo>
                  <a:pt x="489692" y="596900"/>
                </a:lnTo>
                <a:lnTo>
                  <a:pt x="522996" y="558800"/>
                </a:lnTo>
                <a:lnTo>
                  <a:pt x="557598" y="520700"/>
                </a:lnTo>
                <a:lnTo>
                  <a:pt x="593447" y="495300"/>
                </a:lnTo>
                <a:lnTo>
                  <a:pt x="630497" y="457200"/>
                </a:lnTo>
                <a:lnTo>
                  <a:pt x="668697" y="431800"/>
                </a:lnTo>
                <a:lnTo>
                  <a:pt x="708000" y="406400"/>
                </a:lnTo>
                <a:lnTo>
                  <a:pt x="748356" y="368300"/>
                </a:lnTo>
                <a:lnTo>
                  <a:pt x="789718" y="342900"/>
                </a:lnTo>
                <a:lnTo>
                  <a:pt x="832036" y="317500"/>
                </a:lnTo>
                <a:lnTo>
                  <a:pt x="875263" y="304800"/>
                </a:lnTo>
                <a:lnTo>
                  <a:pt x="919348" y="279400"/>
                </a:lnTo>
                <a:lnTo>
                  <a:pt x="964244" y="266700"/>
                </a:lnTo>
                <a:lnTo>
                  <a:pt x="1009902" y="241300"/>
                </a:lnTo>
                <a:lnTo>
                  <a:pt x="1247921" y="177800"/>
                </a:lnTo>
                <a:lnTo>
                  <a:pt x="1297130" y="177800"/>
                </a:lnTo>
                <a:lnTo>
                  <a:pt x="1346761" y="165100"/>
                </a:lnTo>
                <a:lnTo>
                  <a:pt x="1447093" y="165100"/>
                </a:lnTo>
                <a:lnTo>
                  <a:pt x="1447093" y="0"/>
                </a:lnTo>
                <a:close/>
              </a:path>
              <a:path w="2894329" h="2870200" extrusionOk="0">
                <a:moveTo>
                  <a:pt x="1595766" y="0"/>
                </a:moveTo>
                <a:lnTo>
                  <a:pt x="1447093" y="0"/>
                </a:lnTo>
                <a:lnTo>
                  <a:pt x="1447093" y="165100"/>
                </a:lnTo>
                <a:lnTo>
                  <a:pt x="1547448" y="165100"/>
                </a:lnTo>
                <a:lnTo>
                  <a:pt x="1597089" y="177800"/>
                </a:lnTo>
                <a:lnTo>
                  <a:pt x="1646307" y="177800"/>
                </a:lnTo>
                <a:lnTo>
                  <a:pt x="1884361" y="241300"/>
                </a:lnTo>
                <a:lnTo>
                  <a:pt x="1930024" y="266700"/>
                </a:lnTo>
                <a:lnTo>
                  <a:pt x="1974924" y="279400"/>
                </a:lnTo>
                <a:lnTo>
                  <a:pt x="2019013" y="304800"/>
                </a:lnTo>
                <a:lnTo>
                  <a:pt x="2062243" y="317500"/>
                </a:lnTo>
                <a:lnTo>
                  <a:pt x="2104564" y="342900"/>
                </a:lnTo>
                <a:lnTo>
                  <a:pt x="2145928" y="368300"/>
                </a:lnTo>
                <a:lnTo>
                  <a:pt x="2186287" y="406400"/>
                </a:lnTo>
                <a:lnTo>
                  <a:pt x="2225591" y="431800"/>
                </a:lnTo>
                <a:lnTo>
                  <a:pt x="2263793" y="457200"/>
                </a:lnTo>
                <a:lnTo>
                  <a:pt x="2300844" y="495300"/>
                </a:lnTo>
                <a:lnTo>
                  <a:pt x="2336694" y="520700"/>
                </a:lnTo>
                <a:lnTo>
                  <a:pt x="2371297" y="558800"/>
                </a:lnTo>
                <a:lnTo>
                  <a:pt x="2404602" y="596900"/>
                </a:lnTo>
                <a:lnTo>
                  <a:pt x="2436562" y="635000"/>
                </a:lnTo>
                <a:lnTo>
                  <a:pt x="2467127" y="673100"/>
                </a:lnTo>
                <a:lnTo>
                  <a:pt x="2496250" y="711200"/>
                </a:lnTo>
                <a:lnTo>
                  <a:pt x="2523882" y="762000"/>
                </a:lnTo>
                <a:lnTo>
                  <a:pt x="2549973" y="800100"/>
                </a:lnTo>
                <a:lnTo>
                  <a:pt x="2574342" y="838200"/>
                </a:lnTo>
                <a:lnTo>
                  <a:pt x="2596835" y="889000"/>
                </a:lnTo>
                <a:lnTo>
                  <a:pt x="2617455" y="939800"/>
                </a:lnTo>
                <a:lnTo>
                  <a:pt x="2636199" y="977900"/>
                </a:lnTo>
                <a:lnTo>
                  <a:pt x="2653070" y="1028700"/>
                </a:lnTo>
                <a:lnTo>
                  <a:pt x="2668065" y="1079500"/>
                </a:lnTo>
                <a:lnTo>
                  <a:pt x="2681187" y="1117600"/>
                </a:lnTo>
                <a:lnTo>
                  <a:pt x="2692434" y="1168400"/>
                </a:lnTo>
                <a:lnTo>
                  <a:pt x="2701806" y="1219200"/>
                </a:lnTo>
                <a:lnTo>
                  <a:pt x="2714927" y="1308100"/>
                </a:lnTo>
                <a:lnTo>
                  <a:pt x="2718676" y="1358900"/>
                </a:lnTo>
                <a:lnTo>
                  <a:pt x="2720551" y="1409700"/>
                </a:lnTo>
                <a:lnTo>
                  <a:pt x="2720551" y="1460500"/>
                </a:lnTo>
                <a:lnTo>
                  <a:pt x="2718676" y="1511300"/>
                </a:lnTo>
                <a:lnTo>
                  <a:pt x="2714927" y="1562100"/>
                </a:lnTo>
                <a:lnTo>
                  <a:pt x="2701806" y="1651000"/>
                </a:lnTo>
                <a:lnTo>
                  <a:pt x="2692434" y="1701800"/>
                </a:lnTo>
                <a:lnTo>
                  <a:pt x="2681187" y="1752600"/>
                </a:lnTo>
                <a:lnTo>
                  <a:pt x="2668065" y="1803400"/>
                </a:lnTo>
                <a:lnTo>
                  <a:pt x="2653070" y="1841500"/>
                </a:lnTo>
                <a:lnTo>
                  <a:pt x="2636199" y="1892300"/>
                </a:lnTo>
                <a:lnTo>
                  <a:pt x="2617455" y="1943100"/>
                </a:lnTo>
                <a:lnTo>
                  <a:pt x="2596835" y="1981200"/>
                </a:lnTo>
                <a:lnTo>
                  <a:pt x="2574342" y="2032000"/>
                </a:lnTo>
                <a:lnTo>
                  <a:pt x="2549973" y="2070100"/>
                </a:lnTo>
                <a:lnTo>
                  <a:pt x="2523882" y="2108200"/>
                </a:lnTo>
                <a:lnTo>
                  <a:pt x="2496250" y="2159000"/>
                </a:lnTo>
                <a:lnTo>
                  <a:pt x="2467127" y="2197100"/>
                </a:lnTo>
                <a:lnTo>
                  <a:pt x="2436562" y="2235200"/>
                </a:lnTo>
                <a:lnTo>
                  <a:pt x="2404602" y="2273300"/>
                </a:lnTo>
                <a:lnTo>
                  <a:pt x="2371297" y="2311400"/>
                </a:lnTo>
                <a:lnTo>
                  <a:pt x="2336694" y="2349500"/>
                </a:lnTo>
                <a:lnTo>
                  <a:pt x="2300844" y="2374900"/>
                </a:lnTo>
                <a:lnTo>
                  <a:pt x="2263793" y="2413000"/>
                </a:lnTo>
                <a:lnTo>
                  <a:pt x="2225591" y="2438400"/>
                </a:lnTo>
                <a:lnTo>
                  <a:pt x="2186287" y="2463800"/>
                </a:lnTo>
                <a:lnTo>
                  <a:pt x="2145928" y="2501900"/>
                </a:lnTo>
                <a:lnTo>
                  <a:pt x="2104564" y="2527300"/>
                </a:lnTo>
                <a:lnTo>
                  <a:pt x="2062243" y="2552700"/>
                </a:lnTo>
                <a:lnTo>
                  <a:pt x="2019013" y="2565400"/>
                </a:lnTo>
                <a:lnTo>
                  <a:pt x="1974924" y="2590800"/>
                </a:lnTo>
                <a:lnTo>
                  <a:pt x="1930024" y="2616200"/>
                </a:lnTo>
                <a:lnTo>
                  <a:pt x="1884361" y="2628900"/>
                </a:lnTo>
                <a:lnTo>
                  <a:pt x="1646307" y="2692400"/>
                </a:lnTo>
                <a:lnTo>
                  <a:pt x="1597089" y="2692400"/>
                </a:lnTo>
                <a:lnTo>
                  <a:pt x="1547448" y="2705100"/>
                </a:lnTo>
                <a:lnTo>
                  <a:pt x="2127915" y="2705100"/>
                </a:lnTo>
                <a:lnTo>
                  <a:pt x="2149250" y="2692400"/>
                </a:lnTo>
                <a:lnTo>
                  <a:pt x="2191134" y="2679700"/>
                </a:lnTo>
                <a:lnTo>
                  <a:pt x="2232196" y="2654300"/>
                </a:lnTo>
                <a:lnTo>
                  <a:pt x="2272399" y="2616200"/>
                </a:lnTo>
                <a:lnTo>
                  <a:pt x="2311707" y="2590800"/>
                </a:lnTo>
                <a:lnTo>
                  <a:pt x="2350084" y="2565400"/>
                </a:lnTo>
                <a:lnTo>
                  <a:pt x="2387492" y="2527300"/>
                </a:lnTo>
                <a:lnTo>
                  <a:pt x="2423896" y="2501900"/>
                </a:lnTo>
                <a:lnTo>
                  <a:pt x="2459259" y="2463800"/>
                </a:lnTo>
                <a:lnTo>
                  <a:pt x="2493544" y="2438400"/>
                </a:lnTo>
                <a:lnTo>
                  <a:pt x="2526716" y="2400300"/>
                </a:lnTo>
                <a:lnTo>
                  <a:pt x="2558738" y="2362200"/>
                </a:lnTo>
                <a:lnTo>
                  <a:pt x="2589573" y="2324100"/>
                </a:lnTo>
                <a:lnTo>
                  <a:pt x="2619184" y="2286000"/>
                </a:lnTo>
                <a:lnTo>
                  <a:pt x="2647536" y="2247900"/>
                </a:lnTo>
                <a:lnTo>
                  <a:pt x="2674592" y="2197100"/>
                </a:lnTo>
                <a:lnTo>
                  <a:pt x="2700316" y="2159000"/>
                </a:lnTo>
                <a:lnTo>
                  <a:pt x="2724564" y="2108200"/>
                </a:lnTo>
                <a:lnTo>
                  <a:pt x="2747195" y="2070100"/>
                </a:lnTo>
                <a:lnTo>
                  <a:pt x="2768210" y="2019300"/>
                </a:lnTo>
                <a:lnTo>
                  <a:pt x="2787609" y="1981200"/>
                </a:lnTo>
                <a:lnTo>
                  <a:pt x="2805391" y="1930400"/>
                </a:lnTo>
                <a:lnTo>
                  <a:pt x="2821556" y="1892300"/>
                </a:lnTo>
                <a:lnTo>
                  <a:pt x="2836105" y="1841500"/>
                </a:lnTo>
                <a:lnTo>
                  <a:pt x="2849037" y="1790700"/>
                </a:lnTo>
                <a:lnTo>
                  <a:pt x="2860353" y="1752600"/>
                </a:lnTo>
                <a:lnTo>
                  <a:pt x="2870052" y="1701800"/>
                </a:lnTo>
                <a:lnTo>
                  <a:pt x="2878135" y="1651000"/>
                </a:lnTo>
                <a:lnTo>
                  <a:pt x="2889450" y="1562100"/>
                </a:lnTo>
                <a:lnTo>
                  <a:pt x="2892683" y="1511300"/>
                </a:lnTo>
                <a:lnTo>
                  <a:pt x="2894300" y="1460500"/>
                </a:lnTo>
                <a:lnTo>
                  <a:pt x="2894300" y="1409700"/>
                </a:lnTo>
                <a:lnTo>
                  <a:pt x="2892683" y="1358900"/>
                </a:lnTo>
                <a:lnTo>
                  <a:pt x="2889450" y="1320800"/>
                </a:lnTo>
                <a:lnTo>
                  <a:pt x="2884601" y="1270000"/>
                </a:lnTo>
                <a:lnTo>
                  <a:pt x="2878135" y="1219200"/>
                </a:lnTo>
                <a:lnTo>
                  <a:pt x="2870052" y="1168400"/>
                </a:lnTo>
                <a:lnTo>
                  <a:pt x="2860353" y="1117600"/>
                </a:lnTo>
                <a:lnTo>
                  <a:pt x="2849037" y="1079500"/>
                </a:lnTo>
                <a:lnTo>
                  <a:pt x="2836105" y="1028700"/>
                </a:lnTo>
                <a:lnTo>
                  <a:pt x="2821556" y="977900"/>
                </a:lnTo>
                <a:lnTo>
                  <a:pt x="2805391" y="939800"/>
                </a:lnTo>
                <a:lnTo>
                  <a:pt x="2787609" y="889000"/>
                </a:lnTo>
                <a:lnTo>
                  <a:pt x="2768210" y="850900"/>
                </a:lnTo>
                <a:lnTo>
                  <a:pt x="2747195" y="800100"/>
                </a:lnTo>
                <a:lnTo>
                  <a:pt x="2724564" y="762000"/>
                </a:lnTo>
                <a:lnTo>
                  <a:pt x="2700316" y="711200"/>
                </a:lnTo>
                <a:lnTo>
                  <a:pt x="2674592" y="673100"/>
                </a:lnTo>
                <a:lnTo>
                  <a:pt x="2647536" y="635000"/>
                </a:lnTo>
                <a:lnTo>
                  <a:pt x="2619184" y="584200"/>
                </a:lnTo>
                <a:lnTo>
                  <a:pt x="2589573" y="546100"/>
                </a:lnTo>
                <a:lnTo>
                  <a:pt x="2558738" y="508000"/>
                </a:lnTo>
                <a:lnTo>
                  <a:pt x="2526716" y="469900"/>
                </a:lnTo>
                <a:lnTo>
                  <a:pt x="2493544" y="444500"/>
                </a:lnTo>
                <a:lnTo>
                  <a:pt x="2459259" y="406400"/>
                </a:lnTo>
                <a:lnTo>
                  <a:pt x="2423896" y="368300"/>
                </a:lnTo>
                <a:lnTo>
                  <a:pt x="2387492" y="342900"/>
                </a:lnTo>
                <a:lnTo>
                  <a:pt x="2350084" y="304800"/>
                </a:lnTo>
                <a:lnTo>
                  <a:pt x="2311707" y="279400"/>
                </a:lnTo>
                <a:lnTo>
                  <a:pt x="2272399" y="254000"/>
                </a:lnTo>
                <a:lnTo>
                  <a:pt x="2232196" y="228600"/>
                </a:lnTo>
                <a:lnTo>
                  <a:pt x="2191134" y="203200"/>
                </a:lnTo>
                <a:lnTo>
                  <a:pt x="2149250" y="177800"/>
                </a:lnTo>
                <a:lnTo>
                  <a:pt x="2106580" y="152400"/>
                </a:lnTo>
                <a:lnTo>
                  <a:pt x="2063160" y="127000"/>
                </a:lnTo>
                <a:lnTo>
                  <a:pt x="2019028" y="114300"/>
                </a:lnTo>
                <a:lnTo>
                  <a:pt x="1974219" y="88900"/>
                </a:lnTo>
                <a:lnTo>
                  <a:pt x="1693199" y="12700"/>
                </a:lnTo>
                <a:lnTo>
                  <a:pt x="1644675" y="12700"/>
                </a:lnTo>
                <a:lnTo>
                  <a:pt x="1595766" y="0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4784725" y="3649663"/>
            <a:ext cx="2414588" cy="2439987"/>
          </a:xfrm>
          <a:custGeom>
            <a:avLst/>
            <a:gdLst/>
            <a:ahLst/>
            <a:cxnLst/>
            <a:rect l="l" t="t" r="r" b="b"/>
            <a:pathLst>
              <a:path w="2752725" h="2879090" extrusionOk="0">
                <a:moveTo>
                  <a:pt x="1403261" y="0"/>
                </a:moveTo>
                <a:lnTo>
                  <a:pt x="1359182" y="8628"/>
                </a:lnTo>
                <a:lnTo>
                  <a:pt x="1325410" y="38201"/>
                </a:lnTo>
                <a:lnTo>
                  <a:pt x="1311028" y="80716"/>
                </a:lnTo>
                <a:lnTo>
                  <a:pt x="1312528" y="103086"/>
                </a:lnTo>
                <a:lnTo>
                  <a:pt x="1332674" y="143605"/>
                </a:lnTo>
                <a:lnTo>
                  <a:pt x="1369789" y="168193"/>
                </a:lnTo>
                <a:lnTo>
                  <a:pt x="1440667" y="176588"/>
                </a:lnTo>
                <a:lnTo>
                  <a:pt x="1488608" y="182401"/>
                </a:lnTo>
                <a:lnTo>
                  <a:pt x="1535987" y="189973"/>
                </a:lnTo>
                <a:lnTo>
                  <a:pt x="1582771" y="199272"/>
                </a:lnTo>
                <a:lnTo>
                  <a:pt x="1628924" y="210265"/>
                </a:lnTo>
                <a:lnTo>
                  <a:pt x="1674412" y="222917"/>
                </a:lnTo>
                <a:lnTo>
                  <a:pt x="1719201" y="237196"/>
                </a:lnTo>
                <a:lnTo>
                  <a:pt x="1763256" y="253068"/>
                </a:lnTo>
                <a:lnTo>
                  <a:pt x="1806542" y="270501"/>
                </a:lnTo>
                <a:lnTo>
                  <a:pt x="1849025" y="289462"/>
                </a:lnTo>
                <a:lnTo>
                  <a:pt x="1890671" y="309917"/>
                </a:lnTo>
                <a:lnTo>
                  <a:pt x="1931444" y="331832"/>
                </a:lnTo>
                <a:lnTo>
                  <a:pt x="1971311" y="355176"/>
                </a:lnTo>
                <a:lnTo>
                  <a:pt x="2010237" y="379914"/>
                </a:lnTo>
                <a:lnTo>
                  <a:pt x="2048187" y="406014"/>
                </a:lnTo>
                <a:lnTo>
                  <a:pt x="2085127" y="433443"/>
                </a:lnTo>
                <a:lnTo>
                  <a:pt x="2121023" y="462166"/>
                </a:lnTo>
                <a:lnTo>
                  <a:pt x="2155839" y="492152"/>
                </a:lnTo>
                <a:lnTo>
                  <a:pt x="2189541" y="523367"/>
                </a:lnTo>
                <a:lnTo>
                  <a:pt x="2222096" y="555777"/>
                </a:lnTo>
                <a:lnTo>
                  <a:pt x="2253467" y="589350"/>
                </a:lnTo>
                <a:lnTo>
                  <a:pt x="2283622" y="624052"/>
                </a:lnTo>
                <a:lnTo>
                  <a:pt x="2312525" y="659851"/>
                </a:lnTo>
                <a:lnTo>
                  <a:pt x="2340141" y="696713"/>
                </a:lnTo>
                <a:lnTo>
                  <a:pt x="2366437" y="734605"/>
                </a:lnTo>
                <a:lnTo>
                  <a:pt x="2391377" y="773493"/>
                </a:lnTo>
                <a:lnTo>
                  <a:pt x="2414927" y="813346"/>
                </a:lnTo>
                <a:lnTo>
                  <a:pt x="2437054" y="854128"/>
                </a:lnTo>
                <a:lnTo>
                  <a:pt x="2457721" y="895809"/>
                </a:lnTo>
                <a:lnTo>
                  <a:pt x="2476895" y="938353"/>
                </a:lnTo>
                <a:lnTo>
                  <a:pt x="2494541" y="981728"/>
                </a:lnTo>
                <a:lnTo>
                  <a:pt x="2510625" y="1025901"/>
                </a:lnTo>
                <a:lnTo>
                  <a:pt x="2525112" y="1070839"/>
                </a:lnTo>
                <a:lnTo>
                  <a:pt x="2537967" y="1116509"/>
                </a:lnTo>
                <a:lnTo>
                  <a:pt x="2549157" y="1162877"/>
                </a:lnTo>
                <a:lnTo>
                  <a:pt x="2558646" y="1209910"/>
                </a:lnTo>
                <a:lnTo>
                  <a:pt x="2566400" y="1257575"/>
                </a:lnTo>
                <a:lnTo>
                  <a:pt x="2572385" y="1305839"/>
                </a:lnTo>
                <a:lnTo>
                  <a:pt x="2576528" y="1354295"/>
                </a:lnTo>
                <a:lnTo>
                  <a:pt x="2578816" y="1402531"/>
                </a:lnTo>
                <a:lnTo>
                  <a:pt x="2579277" y="1450509"/>
                </a:lnTo>
                <a:lnTo>
                  <a:pt x="2577936" y="1498188"/>
                </a:lnTo>
                <a:lnTo>
                  <a:pt x="2574822" y="1545529"/>
                </a:lnTo>
                <a:lnTo>
                  <a:pt x="2569960" y="1592492"/>
                </a:lnTo>
                <a:lnTo>
                  <a:pt x="2563379" y="1639037"/>
                </a:lnTo>
                <a:lnTo>
                  <a:pt x="2555103" y="1685126"/>
                </a:lnTo>
                <a:lnTo>
                  <a:pt x="2545162" y="1730719"/>
                </a:lnTo>
                <a:lnTo>
                  <a:pt x="2533580" y="1775775"/>
                </a:lnTo>
                <a:lnTo>
                  <a:pt x="2520386" y="1820256"/>
                </a:lnTo>
                <a:lnTo>
                  <a:pt x="2505606" y="1864122"/>
                </a:lnTo>
                <a:lnTo>
                  <a:pt x="2489266" y="1907333"/>
                </a:lnTo>
                <a:lnTo>
                  <a:pt x="2471395" y="1949849"/>
                </a:lnTo>
                <a:lnTo>
                  <a:pt x="2452018" y="1991632"/>
                </a:lnTo>
                <a:lnTo>
                  <a:pt x="2431163" y="2032641"/>
                </a:lnTo>
                <a:lnTo>
                  <a:pt x="2408856" y="2072837"/>
                </a:lnTo>
                <a:lnTo>
                  <a:pt x="2385124" y="2112181"/>
                </a:lnTo>
                <a:lnTo>
                  <a:pt x="2359994" y="2150632"/>
                </a:lnTo>
                <a:lnTo>
                  <a:pt x="2333494" y="2188151"/>
                </a:lnTo>
                <a:lnTo>
                  <a:pt x="2305649" y="2224699"/>
                </a:lnTo>
                <a:lnTo>
                  <a:pt x="2276487" y="2260237"/>
                </a:lnTo>
                <a:lnTo>
                  <a:pt x="2246035" y="2294723"/>
                </a:lnTo>
                <a:lnTo>
                  <a:pt x="2214319" y="2328120"/>
                </a:lnTo>
                <a:lnTo>
                  <a:pt x="2181367" y="2360387"/>
                </a:lnTo>
                <a:lnTo>
                  <a:pt x="2147205" y="2391484"/>
                </a:lnTo>
                <a:lnTo>
                  <a:pt x="2111859" y="2421373"/>
                </a:lnTo>
                <a:lnTo>
                  <a:pt x="2075358" y="2450014"/>
                </a:lnTo>
                <a:lnTo>
                  <a:pt x="2037728" y="2477366"/>
                </a:lnTo>
                <a:lnTo>
                  <a:pt x="1998995" y="2503391"/>
                </a:lnTo>
                <a:lnTo>
                  <a:pt x="1959187" y="2528049"/>
                </a:lnTo>
                <a:lnTo>
                  <a:pt x="1918331" y="2551300"/>
                </a:lnTo>
                <a:lnTo>
                  <a:pt x="1876452" y="2573105"/>
                </a:lnTo>
                <a:lnTo>
                  <a:pt x="1833579" y="2593424"/>
                </a:lnTo>
                <a:lnTo>
                  <a:pt x="1789738" y="2612217"/>
                </a:lnTo>
                <a:lnTo>
                  <a:pt x="1744956" y="2629446"/>
                </a:lnTo>
                <a:lnTo>
                  <a:pt x="1699260" y="2645070"/>
                </a:lnTo>
                <a:lnTo>
                  <a:pt x="1652676" y="2659049"/>
                </a:lnTo>
                <a:lnTo>
                  <a:pt x="1605596" y="2671254"/>
                </a:lnTo>
                <a:lnTo>
                  <a:pt x="1558422" y="2681593"/>
                </a:lnTo>
                <a:lnTo>
                  <a:pt x="1511197" y="2690087"/>
                </a:lnTo>
                <a:lnTo>
                  <a:pt x="1463964" y="2696754"/>
                </a:lnTo>
                <a:lnTo>
                  <a:pt x="1416768" y="2701615"/>
                </a:lnTo>
                <a:lnTo>
                  <a:pt x="1369652" y="2704689"/>
                </a:lnTo>
                <a:lnTo>
                  <a:pt x="1322660" y="2705998"/>
                </a:lnTo>
                <a:lnTo>
                  <a:pt x="1275834" y="2705560"/>
                </a:lnTo>
                <a:lnTo>
                  <a:pt x="1229218" y="2703395"/>
                </a:lnTo>
                <a:lnTo>
                  <a:pt x="1182857" y="2699524"/>
                </a:lnTo>
                <a:lnTo>
                  <a:pt x="1136793" y="2693966"/>
                </a:lnTo>
                <a:lnTo>
                  <a:pt x="1091070" y="2686741"/>
                </a:lnTo>
                <a:lnTo>
                  <a:pt x="1045732" y="2677870"/>
                </a:lnTo>
                <a:lnTo>
                  <a:pt x="1000821" y="2667371"/>
                </a:lnTo>
                <a:lnTo>
                  <a:pt x="956382" y="2655265"/>
                </a:lnTo>
                <a:lnTo>
                  <a:pt x="912459" y="2641572"/>
                </a:lnTo>
                <a:lnTo>
                  <a:pt x="869094" y="2626311"/>
                </a:lnTo>
                <a:lnTo>
                  <a:pt x="826331" y="2609503"/>
                </a:lnTo>
                <a:lnTo>
                  <a:pt x="784213" y="2591168"/>
                </a:lnTo>
                <a:lnTo>
                  <a:pt x="742785" y="2571325"/>
                </a:lnTo>
                <a:lnTo>
                  <a:pt x="702090" y="2549994"/>
                </a:lnTo>
                <a:lnTo>
                  <a:pt x="662171" y="2527195"/>
                </a:lnTo>
                <a:lnTo>
                  <a:pt x="623072" y="2502948"/>
                </a:lnTo>
                <a:lnTo>
                  <a:pt x="584836" y="2477274"/>
                </a:lnTo>
                <a:lnTo>
                  <a:pt x="547507" y="2450191"/>
                </a:lnTo>
                <a:lnTo>
                  <a:pt x="511128" y="2421720"/>
                </a:lnTo>
                <a:lnTo>
                  <a:pt x="475743" y="2391881"/>
                </a:lnTo>
                <a:lnTo>
                  <a:pt x="441395" y="2360693"/>
                </a:lnTo>
                <a:lnTo>
                  <a:pt x="408129" y="2328176"/>
                </a:lnTo>
                <a:lnTo>
                  <a:pt x="375987" y="2294351"/>
                </a:lnTo>
                <a:lnTo>
                  <a:pt x="345013" y="2259237"/>
                </a:lnTo>
                <a:lnTo>
                  <a:pt x="315250" y="2222855"/>
                </a:lnTo>
                <a:lnTo>
                  <a:pt x="286742" y="2185223"/>
                </a:lnTo>
                <a:lnTo>
                  <a:pt x="259533" y="2146363"/>
                </a:lnTo>
                <a:lnTo>
                  <a:pt x="233666" y="2106293"/>
                </a:lnTo>
                <a:lnTo>
                  <a:pt x="209185" y="2065034"/>
                </a:lnTo>
                <a:lnTo>
                  <a:pt x="186133" y="2022606"/>
                </a:lnTo>
                <a:lnTo>
                  <a:pt x="164553" y="1979028"/>
                </a:lnTo>
                <a:lnTo>
                  <a:pt x="152276" y="1959765"/>
                </a:lnTo>
                <a:lnTo>
                  <a:pt x="115787" y="1934260"/>
                </a:lnTo>
                <a:lnTo>
                  <a:pt x="70678" y="1930435"/>
                </a:lnTo>
                <a:lnTo>
                  <a:pt x="30400" y="1949458"/>
                </a:lnTo>
                <a:lnTo>
                  <a:pt x="4692" y="1986711"/>
                </a:lnTo>
                <a:lnTo>
                  <a:pt x="0" y="2008652"/>
                </a:lnTo>
                <a:lnTo>
                  <a:pt x="1127" y="2031053"/>
                </a:lnTo>
                <a:lnTo>
                  <a:pt x="29762" y="2096572"/>
                </a:lnTo>
                <a:lnTo>
                  <a:pt x="52656" y="2139388"/>
                </a:lnTo>
                <a:lnTo>
                  <a:pt x="76829" y="2181170"/>
                </a:lnTo>
                <a:lnTo>
                  <a:pt x="102244" y="2221902"/>
                </a:lnTo>
                <a:lnTo>
                  <a:pt x="128869" y="2261569"/>
                </a:lnTo>
                <a:lnTo>
                  <a:pt x="156669" y="2300155"/>
                </a:lnTo>
                <a:lnTo>
                  <a:pt x="185610" y="2337646"/>
                </a:lnTo>
                <a:lnTo>
                  <a:pt x="215657" y="2374024"/>
                </a:lnTo>
                <a:lnTo>
                  <a:pt x="246777" y="2409275"/>
                </a:lnTo>
                <a:lnTo>
                  <a:pt x="278936" y="2443383"/>
                </a:lnTo>
                <a:lnTo>
                  <a:pt x="312098" y="2476332"/>
                </a:lnTo>
                <a:lnTo>
                  <a:pt x="346231" y="2508106"/>
                </a:lnTo>
                <a:lnTo>
                  <a:pt x="381300" y="2538691"/>
                </a:lnTo>
                <a:lnTo>
                  <a:pt x="417271" y="2568071"/>
                </a:lnTo>
                <a:lnTo>
                  <a:pt x="454110" y="2596229"/>
                </a:lnTo>
                <a:lnTo>
                  <a:pt x="491782" y="2623151"/>
                </a:lnTo>
                <a:lnTo>
                  <a:pt x="530254" y="2648820"/>
                </a:lnTo>
                <a:lnTo>
                  <a:pt x="569491" y="2673222"/>
                </a:lnTo>
                <a:lnTo>
                  <a:pt x="609459" y="2696340"/>
                </a:lnTo>
                <a:lnTo>
                  <a:pt x="650124" y="2718159"/>
                </a:lnTo>
                <a:lnTo>
                  <a:pt x="691452" y="2738663"/>
                </a:lnTo>
                <a:lnTo>
                  <a:pt x="733408" y="2757837"/>
                </a:lnTo>
                <a:lnTo>
                  <a:pt x="775960" y="2775666"/>
                </a:lnTo>
                <a:lnTo>
                  <a:pt x="819071" y="2792132"/>
                </a:lnTo>
                <a:lnTo>
                  <a:pt x="862709" y="2807222"/>
                </a:lnTo>
                <a:lnTo>
                  <a:pt x="906839" y="2820919"/>
                </a:lnTo>
                <a:lnTo>
                  <a:pt x="951427" y="2833208"/>
                </a:lnTo>
                <a:lnTo>
                  <a:pt x="996439" y="2844072"/>
                </a:lnTo>
                <a:lnTo>
                  <a:pt x="1041841" y="2853498"/>
                </a:lnTo>
                <a:lnTo>
                  <a:pt x="1087598" y="2861468"/>
                </a:lnTo>
                <a:lnTo>
                  <a:pt x="1133676" y="2867968"/>
                </a:lnTo>
                <a:lnTo>
                  <a:pt x="1180042" y="2872981"/>
                </a:lnTo>
                <a:lnTo>
                  <a:pt x="1226661" y="2876492"/>
                </a:lnTo>
                <a:lnTo>
                  <a:pt x="1273499" y="2878486"/>
                </a:lnTo>
                <a:lnTo>
                  <a:pt x="1320522" y="2878947"/>
                </a:lnTo>
                <a:lnTo>
                  <a:pt x="1367695" y="2877859"/>
                </a:lnTo>
                <a:lnTo>
                  <a:pt x="1414985" y="2875207"/>
                </a:lnTo>
                <a:lnTo>
                  <a:pt x="1462357" y="2870975"/>
                </a:lnTo>
                <a:lnTo>
                  <a:pt x="1509778" y="2865148"/>
                </a:lnTo>
                <a:lnTo>
                  <a:pt x="1557212" y="2857710"/>
                </a:lnTo>
                <a:lnTo>
                  <a:pt x="1604627" y="2848644"/>
                </a:lnTo>
                <a:lnTo>
                  <a:pt x="1651987" y="2837937"/>
                </a:lnTo>
                <a:lnTo>
                  <a:pt x="1699259" y="2825572"/>
                </a:lnTo>
                <a:lnTo>
                  <a:pt x="1746082" y="2811630"/>
                </a:lnTo>
                <a:lnTo>
                  <a:pt x="1792122" y="2796225"/>
                </a:lnTo>
                <a:lnTo>
                  <a:pt x="1837356" y="2779388"/>
                </a:lnTo>
                <a:lnTo>
                  <a:pt x="1881765" y="2761149"/>
                </a:lnTo>
                <a:lnTo>
                  <a:pt x="1925326" y="2741540"/>
                </a:lnTo>
                <a:lnTo>
                  <a:pt x="1968019" y="2720591"/>
                </a:lnTo>
                <a:lnTo>
                  <a:pt x="2009823" y="2698335"/>
                </a:lnTo>
                <a:lnTo>
                  <a:pt x="2050717" y="2674801"/>
                </a:lnTo>
                <a:lnTo>
                  <a:pt x="2090679" y="2650021"/>
                </a:lnTo>
                <a:lnTo>
                  <a:pt x="2129688" y="2624026"/>
                </a:lnTo>
                <a:lnTo>
                  <a:pt x="2167724" y="2596846"/>
                </a:lnTo>
                <a:lnTo>
                  <a:pt x="2204765" y="2568514"/>
                </a:lnTo>
                <a:lnTo>
                  <a:pt x="2240789" y="2539060"/>
                </a:lnTo>
                <a:lnTo>
                  <a:pt x="2275777" y="2508515"/>
                </a:lnTo>
                <a:lnTo>
                  <a:pt x="2309706" y="2476910"/>
                </a:lnTo>
                <a:lnTo>
                  <a:pt x="2342556" y="2444277"/>
                </a:lnTo>
                <a:lnTo>
                  <a:pt x="2374305" y="2410646"/>
                </a:lnTo>
                <a:lnTo>
                  <a:pt x="2404932" y="2376047"/>
                </a:lnTo>
                <a:lnTo>
                  <a:pt x="2434417" y="2340514"/>
                </a:lnTo>
                <a:lnTo>
                  <a:pt x="2462738" y="2304076"/>
                </a:lnTo>
                <a:lnTo>
                  <a:pt x="2489873" y="2266764"/>
                </a:lnTo>
                <a:lnTo>
                  <a:pt x="2515803" y="2228609"/>
                </a:lnTo>
                <a:lnTo>
                  <a:pt x="2540505" y="2189644"/>
                </a:lnTo>
                <a:lnTo>
                  <a:pt x="2563959" y="2149898"/>
                </a:lnTo>
                <a:lnTo>
                  <a:pt x="2586143" y="2109402"/>
                </a:lnTo>
                <a:lnTo>
                  <a:pt x="2607036" y="2068188"/>
                </a:lnTo>
                <a:lnTo>
                  <a:pt x="2626618" y="2026287"/>
                </a:lnTo>
                <a:lnTo>
                  <a:pt x="2644867" y="1983730"/>
                </a:lnTo>
                <a:lnTo>
                  <a:pt x="2661761" y="1940548"/>
                </a:lnTo>
                <a:lnTo>
                  <a:pt x="2677281" y="1896771"/>
                </a:lnTo>
                <a:lnTo>
                  <a:pt x="2691404" y="1852432"/>
                </a:lnTo>
                <a:lnTo>
                  <a:pt x="2704110" y="1807560"/>
                </a:lnTo>
                <a:lnTo>
                  <a:pt x="2715377" y="1762188"/>
                </a:lnTo>
                <a:lnTo>
                  <a:pt x="2725184" y="1716345"/>
                </a:lnTo>
                <a:lnTo>
                  <a:pt x="2733511" y="1670064"/>
                </a:lnTo>
                <a:lnTo>
                  <a:pt x="2740336" y="1623375"/>
                </a:lnTo>
                <a:lnTo>
                  <a:pt x="2745637" y="1576309"/>
                </a:lnTo>
                <a:lnTo>
                  <a:pt x="2749395" y="1528898"/>
                </a:lnTo>
                <a:lnTo>
                  <a:pt x="2751587" y="1481172"/>
                </a:lnTo>
                <a:lnTo>
                  <a:pt x="2752192" y="1433162"/>
                </a:lnTo>
                <a:lnTo>
                  <a:pt x="2751190" y="1384899"/>
                </a:lnTo>
                <a:lnTo>
                  <a:pt x="2748560" y="1336416"/>
                </a:lnTo>
                <a:lnTo>
                  <a:pt x="2744279" y="1287741"/>
                </a:lnTo>
                <a:lnTo>
                  <a:pt x="2738378" y="1239245"/>
                </a:lnTo>
                <a:lnTo>
                  <a:pt x="2730904" y="1191277"/>
                </a:lnTo>
                <a:lnTo>
                  <a:pt x="2721882" y="1143862"/>
                </a:lnTo>
                <a:lnTo>
                  <a:pt x="2711340" y="1097027"/>
                </a:lnTo>
                <a:lnTo>
                  <a:pt x="2699305" y="1050798"/>
                </a:lnTo>
                <a:lnTo>
                  <a:pt x="2685804" y="1005200"/>
                </a:lnTo>
                <a:lnTo>
                  <a:pt x="2670864" y="960261"/>
                </a:lnTo>
                <a:lnTo>
                  <a:pt x="2654513" y="916005"/>
                </a:lnTo>
                <a:lnTo>
                  <a:pt x="2636777" y="872458"/>
                </a:lnTo>
                <a:lnTo>
                  <a:pt x="2617684" y="829648"/>
                </a:lnTo>
                <a:lnTo>
                  <a:pt x="2597260" y="787599"/>
                </a:lnTo>
                <a:lnTo>
                  <a:pt x="2575533" y="746338"/>
                </a:lnTo>
                <a:lnTo>
                  <a:pt x="2552529" y="705892"/>
                </a:lnTo>
                <a:lnTo>
                  <a:pt x="2528276" y="666285"/>
                </a:lnTo>
                <a:lnTo>
                  <a:pt x="2502801" y="627544"/>
                </a:lnTo>
                <a:lnTo>
                  <a:pt x="2476131" y="589694"/>
                </a:lnTo>
                <a:lnTo>
                  <a:pt x="2448293" y="552763"/>
                </a:lnTo>
                <a:lnTo>
                  <a:pt x="2419314" y="516776"/>
                </a:lnTo>
                <a:lnTo>
                  <a:pt x="2389222" y="481759"/>
                </a:lnTo>
                <a:lnTo>
                  <a:pt x="2358042" y="447738"/>
                </a:lnTo>
                <a:lnTo>
                  <a:pt x="2325803" y="414738"/>
                </a:lnTo>
                <a:lnTo>
                  <a:pt x="2292531" y="382787"/>
                </a:lnTo>
                <a:lnTo>
                  <a:pt x="2258254" y="351910"/>
                </a:lnTo>
                <a:lnTo>
                  <a:pt x="2222998" y="322133"/>
                </a:lnTo>
                <a:lnTo>
                  <a:pt x="2186792" y="293483"/>
                </a:lnTo>
                <a:lnTo>
                  <a:pt x="2149660" y="265984"/>
                </a:lnTo>
                <a:lnTo>
                  <a:pt x="2111632" y="239664"/>
                </a:lnTo>
                <a:lnTo>
                  <a:pt x="2072734" y="214547"/>
                </a:lnTo>
                <a:lnTo>
                  <a:pt x="2032992" y="190661"/>
                </a:lnTo>
                <a:lnTo>
                  <a:pt x="1992435" y="168031"/>
                </a:lnTo>
                <a:lnTo>
                  <a:pt x="1951088" y="146684"/>
                </a:lnTo>
                <a:lnTo>
                  <a:pt x="1908980" y="126644"/>
                </a:lnTo>
                <a:lnTo>
                  <a:pt x="1866138" y="107939"/>
                </a:lnTo>
                <a:lnTo>
                  <a:pt x="1822587" y="90595"/>
                </a:lnTo>
                <a:lnTo>
                  <a:pt x="1778357" y="74636"/>
                </a:lnTo>
                <a:lnTo>
                  <a:pt x="1733472" y="60090"/>
                </a:lnTo>
                <a:lnTo>
                  <a:pt x="1687962" y="46983"/>
                </a:lnTo>
                <a:lnTo>
                  <a:pt x="1641852" y="35339"/>
                </a:lnTo>
                <a:lnTo>
                  <a:pt x="1595170" y="25186"/>
                </a:lnTo>
                <a:lnTo>
                  <a:pt x="1547942" y="16550"/>
                </a:lnTo>
                <a:lnTo>
                  <a:pt x="1500197" y="9456"/>
                </a:lnTo>
                <a:lnTo>
                  <a:pt x="1451961" y="3931"/>
                </a:lnTo>
                <a:lnTo>
                  <a:pt x="1403261" y="0"/>
                </a:lnTo>
                <a:close/>
              </a:path>
            </a:pathLst>
          </a:custGeom>
          <a:solidFill>
            <a:srgbClr val="06755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0" name="Google Shape;23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7138" y="3973513"/>
            <a:ext cx="1857375" cy="179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9025" y="3300413"/>
            <a:ext cx="2033588" cy="206533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6"/>
          <p:cNvSpPr/>
          <p:nvPr/>
        </p:nvSpPr>
        <p:spPr>
          <a:xfrm>
            <a:off x="3467100" y="1773238"/>
            <a:ext cx="6921500" cy="1041400"/>
          </a:xfrm>
          <a:prstGeom prst="roundRect">
            <a:avLst>
              <a:gd name="adj" fmla="val 50000"/>
            </a:avLst>
          </a:prstGeom>
          <a:solidFill>
            <a:srgbClr val="ECEC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" name="Google Shape;233;p6"/>
          <p:cNvSpPr/>
          <p:nvPr/>
        </p:nvSpPr>
        <p:spPr>
          <a:xfrm>
            <a:off x="3870325" y="1909763"/>
            <a:ext cx="338138" cy="33655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034EA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4" name="Google Shape;234;p6"/>
          <p:cNvSpPr/>
          <p:nvPr/>
        </p:nvSpPr>
        <p:spPr>
          <a:xfrm>
            <a:off x="3868738" y="2343150"/>
            <a:ext cx="336550" cy="33655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034EA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5" name="Google Shape;23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0822" y="1649413"/>
            <a:ext cx="504825" cy="579437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6"/>
          <p:cNvSpPr/>
          <p:nvPr/>
        </p:nvSpPr>
        <p:spPr>
          <a:xfrm>
            <a:off x="3897945" y="1911077"/>
            <a:ext cx="28725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1</a:t>
            </a:r>
            <a:endParaRPr sz="1600" b="1">
              <a:solidFill>
                <a:srgbClr val="034EA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6"/>
          <p:cNvSpPr/>
          <p:nvPr/>
        </p:nvSpPr>
        <p:spPr>
          <a:xfrm>
            <a:off x="3887942" y="2319064"/>
            <a:ext cx="306494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2</a:t>
            </a:r>
            <a:endParaRPr sz="1900" b="1">
              <a:solidFill>
                <a:srgbClr val="034EA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Google Shape;238;p6"/>
          <p:cNvSpPr txBox="1"/>
          <p:nvPr/>
        </p:nvSpPr>
        <p:spPr>
          <a:xfrm>
            <a:off x="847225" y="1431148"/>
            <a:ext cx="4062888" cy="1038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410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Think about it</a:t>
            </a:r>
            <a:endParaRPr dirty="0">
              <a:latin typeface="+mn-lt"/>
            </a:endParaRPr>
          </a:p>
        </p:txBody>
      </p:sp>
      <p:sp>
        <p:nvSpPr>
          <p:cNvPr id="239" name="Google Shape;239;p6"/>
          <p:cNvSpPr txBox="1"/>
          <p:nvPr/>
        </p:nvSpPr>
        <p:spPr>
          <a:xfrm>
            <a:off x="4266543" y="1871859"/>
            <a:ext cx="6039507" cy="41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What other types of waste do we generate in our daily lives?</a:t>
            </a:r>
            <a:endParaRPr>
              <a:latin typeface="+mn-lt"/>
            </a:endParaRPr>
          </a:p>
        </p:txBody>
      </p:sp>
      <p:sp>
        <p:nvSpPr>
          <p:cNvPr id="240" name="Google Shape;240;p6"/>
          <p:cNvSpPr txBox="1"/>
          <p:nvPr/>
        </p:nvSpPr>
        <p:spPr>
          <a:xfrm>
            <a:off x="4266543" y="2140952"/>
            <a:ext cx="5520214" cy="60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47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How can we reduce waste?</a:t>
            </a:r>
            <a:endParaRPr>
              <a:latin typeface="+mn-lt"/>
            </a:endParaRPr>
          </a:p>
        </p:txBody>
      </p:sp>
      <p:sp>
        <p:nvSpPr>
          <p:cNvPr id="250" name="Google Shape;250;p6"/>
          <p:cNvSpPr txBox="1"/>
          <p:nvPr/>
        </p:nvSpPr>
        <p:spPr>
          <a:xfrm>
            <a:off x="260822" y="1002771"/>
            <a:ext cx="11537006" cy="5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3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Sources of waste and principles of waste reduction 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663" y="1649413"/>
            <a:ext cx="504825" cy="579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7"/>
          <p:cNvGrpSpPr/>
          <p:nvPr/>
        </p:nvGrpSpPr>
        <p:grpSpPr>
          <a:xfrm>
            <a:off x="6685163" y="3484563"/>
            <a:ext cx="3611563" cy="2447925"/>
            <a:chOff x="6574859" y="2989750"/>
            <a:chExt cx="3611877" cy="2447925"/>
          </a:xfrm>
        </p:grpSpPr>
        <p:pic>
          <p:nvPicPr>
            <p:cNvPr id="257" name="Google Shape;257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75043" y="2989922"/>
              <a:ext cx="3611460" cy="24472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7"/>
            <p:cNvSpPr/>
            <p:nvPr/>
          </p:nvSpPr>
          <p:spPr>
            <a:xfrm>
              <a:off x="6574859" y="2989750"/>
              <a:ext cx="3611877" cy="2447925"/>
            </a:xfrm>
            <a:custGeom>
              <a:avLst/>
              <a:gdLst/>
              <a:ahLst/>
              <a:cxnLst/>
              <a:rect l="l" t="t" r="r" b="b"/>
              <a:pathLst>
                <a:path w="3611879" h="2447290" extrusionOk="0">
                  <a:moveTo>
                    <a:pt x="3391725" y="2447213"/>
                  </a:moveTo>
                  <a:lnTo>
                    <a:pt x="219748" y="2447213"/>
                  </a:lnTo>
                  <a:lnTo>
                    <a:pt x="175461" y="2442749"/>
                  </a:lnTo>
                  <a:lnTo>
                    <a:pt x="134213" y="2429944"/>
                  </a:lnTo>
                  <a:lnTo>
                    <a:pt x="96885" y="2409683"/>
                  </a:lnTo>
                  <a:lnTo>
                    <a:pt x="64363" y="2382850"/>
                  </a:lnTo>
                  <a:lnTo>
                    <a:pt x="37530" y="2350327"/>
                  </a:lnTo>
                  <a:lnTo>
                    <a:pt x="17269" y="2313000"/>
                  </a:lnTo>
                  <a:lnTo>
                    <a:pt x="4464" y="2271751"/>
                  </a:lnTo>
                  <a:lnTo>
                    <a:pt x="0" y="2227465"/>
                  </a:lnTo>
                  <a:lnTo>
                    <a:pt x="0" y="219748"/>
                  </a:lnTo>
                  <a:lnTo>
                    <a:pt x="4464" y="175461"/>
                  </a:lnTo>
                  <a:lnTo>
                    <a:pt x="17269" y="134213"/>
                  </a:lnTo>
                  <a:lnTo>
                    <a:pt x="37530" y="96885"/>
                  </a:lnTo>
                  <a:lnTo>
                    <a:pt x="64363" y="64363"/>
                  </a:lnTo>
                  <a:lnTo>
                    <a:pt x="96885" y="37530"/>
                  </a:lnTo>
                  <a:lnTo>
                    <a:pt x="134213" y="17269"/>
                  </a:lnTo>
                  <a:lnTo>
                    <a:pt x="175461" y="4464"/>
                  </a:lnTo>
                  <a:lnTo>
                    <a:pt x="219748" y="0"/>
                  </a:lnTo>
                  <a:lnTo>
                    <a:pt x="3391725" y="0"/>
                  </a:lnTo>
                  <a:lnTo>
                    <a:pt x="3436011" y="4464"/>
                  </a:lnTo>
                  <a:lnTo>
                    <a:pt x="3477260" y="17269"/>
                  </a:lnTo>
                  <a:lnTo>
                    <a:pt x="3514587" y="37530"/>
                  </a:lnTo>
                  <a:lnTo>
                    <a:pt x="3547110" y="64363"/>
                  </a:lnTo>
                  <a:lnTo>
                    <a:pt x="3573943" y="96885"/>
                  </a:lnTo>
                  <a:lnTo>
                    <a:pt x="3594204" y="134213"/>
                  </a:lnTo>
                  <a:lnTo>
                    <a:pt x="3607009" y="175461"/>
                  </a:lnTo>
                  <a:lnTo>
                    <a:pt x="3611473" y="219748"/>
                  </a:lnTo>
                  <a:lnTo>
                    <a:pt x="3611473" y="2227465"/>
                  </a:lnTo>
                  <a:lnTo>
                    <a:pt x="3607009" y="2271751"/>
                  </a:lnTo>
                  <a:lnTo>
                    <a:pt x="3594204" y="2313000"/>
                  </a:lnTo>
                  <a:lnTo>
                    <a:pt x="3573943" y="2350327"/>
                  </a:lnTo>
                  <a:lnTo>
                    <a:pt x="3547110" y="2382850"/>
                  </a:lnTo>
                  <a:lnTo>
                    <a:pt x="3514587" y="2409683"/>
                  </a:lnTo>
                  <a:lnTo>
                    <a:pt x="3477260" y="2429944"/>
                  </a:lnTo>
                  <a:lnTo>
                    <a:pt x="3436011" y="2442749"/>
                  </a:lnTo>
                  <a:lnTo>
                    <a:pt x="3391725" y="2447213"/>
                  </a:lnTo>
                  <a:close/>
                </a:path>
              </a:pathLst>
            </a:custGeom>
            <a:noFill/>
            <a:ln w="25750" cap="flat" cmpd="sng">
              <a:solidFill>
                <a:srgbClr val="00B8B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59" name="Google Shape;259;p7"/>
          <p:cNvGrpSpPr/>
          <p:nvPr/>
        </p:nvGrpSpPr>
        <p:grpSpPr>
          <a:xfrm>
            <a:off x="1960963" y="3484563"/>
            <a:ext cx="3611562" cy="2447925"/>
            <a:chOff x="2005313" y="2989750"/>
            <a:chExt cx="3611877" cy="2447925"/>
          </a:xfrm>
        </p:grpSpPr>
        <p:pic>
          <p:nvPicPr>
            <p:cNvPr id="260" name="Google Shape;26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05495" y="2989922"/>
              <a:ext cx="3611473" cy="24472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" name="Google Shape;261;p7"/>
            <p:cNvSpPr/>
            <p:nvPr/>
          </p:nvSpPr>
          <p:spPr>
            <a:xfrm>
              <a:off x="2005313" y="2989750"/>
              <a:ext cx="3611877" cy="2447925"/>
            </a:xfrm>
            <a:custGeom>
              <a:avLst/>
              <a:gdLst/>
              <a:ahLst/>
              <a:cxnLst/>
              <a:rect l="l" t="t" r="r" b="b"/>
              <a:pathLst>
                <a:path w="3611879" h="2447290" extrusionOk="0">
                  <a:moveTo>
                    <a:pt x="3391725" y="2447213"/>
                  </a:moveTo>
                  <a:lnTo>
                    <a:pt x="219748" y="2447213"/>
                  </a:lnTo>
                  <a:lnTo>
                    <a:pt x="175461" y="2442749"/>
                  </a:lnTo>
                  <a:lnTo>
                    <a:pt x="134213" y="2429944"/>
                  </a:lnTo>
                  <a:lnTo>
                    <a:pt x="96885" y="2409683"/>
                  </a:lnTo>
                  <a:lnTo>
                    <a:pt x="64363" y="2382850"/>
                  </a:lnTo>
                  <a:lnTo>
                    <a:pt x="37530" y="2350327"/>
                  </a:lnTo>
                  <a:lnTo>
                    <a:pt x="17269" y="2313000"/>
                  </a:lnTo>
                  <a:lnTo>
                    <a:pt x="4464" y="2271751"/>
                  </a:lnTo>
                  <a:lnTo>
                    <a:pt x="0" y="2227465"/>
                  </a:lnTo>
                  <a:lnTo>
                    <a:pt x="0" y="219748"/>
                  </a:lnTo>
                  <a:lnTo>
                    <a:pt x="4464" y="175461"/>
                  </a:lnTo>
                  <a:lnTo>
                    <a:pt x="17269" y="134213"/>
                  </a:lnTo>
                  <a:lnTo>
                    <a:pt x="37530" y="96885"/>
                  </a:lnTo>
                  <a:lnTo>
                    <a:pt x="64363" y="64363"/>
                  </a:lnTo>
                  <a:lnTo>
                    <a:pt x="96885" y="37530"/>
                  </a:lnTo>
                  <a:lnTo>
                    <a:pt x="134213" y="17269"/>
                  </a:lnTo>
                  <a:lnTo>
                    <a:pt x="175461" y="4464"/>
                  </a:lnTo>
                  <a:lnTo>
                    <a:pt x="219748" y="0"/>
                  </a:lnTo>
                  <a:lnTo>
                    <a:pt x="3391725" y="0"/>
                  </a:lnTo>
                  <a:lnTo>
                    <a:pt x="3436011" y="4464"/>
                  </a:lnTo>
                  <a:lnTo>
                    <a:pt x="3477260" y="17269"/>
                  </a:lnTo>
                  <a:lnTo>
                    <a:pt x="3514587" y="37530"/>
                  </a:lnTo>
                  <a:lnTo>
                    <a:pt x="3547110" y="64363"/>
                  </a:lnTo>
                  <a:lnTo>
                    <a:pt x="3573943" y="96885"/>
                  </a:lnTo>
                  <a:lnTo>
                    <a:pt x="3594204" y="134213"/>
                  </a:lnTo>
                  <a:lnTo>
                    <a:pt x="3607009" y="175461"/>
                  </a:lnTo>
                  <a:lnTo>
                    <a:pt x="3611473" y="219748"/>
                  </a:lnTo>
                  <a:lnTo>
                    <a:pt x="3611473" y="2227465"/>
                  </a:lnTo>
                  <a:lnTo>
                    <a:pt x="3607009" y="2271751"/>
                  </a:lnTo>
                  <a:lnTo>
                    <a:pt x="3594204" y="2313000"/>
                  </a:lnTo>
                  <a:lnTo>
                    <a:pt x="3573943" y="2350327"/>
                  </a:lnTo>
                  <a:lnTo>
                    <a:pt x="3547110" y="2382850"/>
                  </a:lnTo>
                  <a:lnTo>
                    <a:pt x="3514587" y="2409683"/>
                  </a:lnTo>
                  <a:lnTo>
                    <a:pt x="3477260" y="2429944"/>
                  </a:lnTo>
                  <a:lnTo>
                    <a:pt x="3436011" y="2442749"/>
                  </a:lnTo>
                  <a:lnTo>
                    <a:pt x="3391725" y="2447213"/>
                  </a:lnTo>
                  <a:close/>
                </a:path>
              </a:pathLst>
            </a:custGeom>
            <a:noFill/>
            <a:ln w="25750" cap="flat" cmpd="sng">
              <a:solidFill>
                <a:srgbClr val="00B8B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262" name="Google Shape;26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41013" y="6165850"/>
            <a:ext cx="990600" cy="3984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3" name="Google Shape;263;p7"/>
          <p:cNvGrpSpPr/>
          <p:nvPr/>
        </p:nvGrpSpPr>
        <p:grpSpPr>
          <a:xfrm>
            <a:off x="10602913" y="4965700"/>
            <a:ext cx="1138211" cy="1147763"/>
            <a:chOff x="10602150" y="4965460"/>
            <a:chExt cx="1138529" cy="1148080"/>
          </a:xfrm>
        </p:grpSpPr>
        <p:sp>
          <p:nvSpPr>
            <p:cNvPr id="264" name="Google Shape;264;p7"/>
            <p:cNvSpPr/>
            <p:nvPr/>
          </p:nvSpPr>
          <p:spPr>
            <a:xfrm>
              <a:off x="10632320" y="5610163"/>
              <a:ext cx="1017872" cy="503377"/>
            </a:xfrm>
            <a:custGeom>
              <a:avLst/>
              <a:gdLst/>
              <a:ahLst/>
              <a:cxnLst/>
              <a:rect l="l" t="t" r="r" b="b"/>
              <a:pathLst>
                <a:path w="1018540" h="502920" extrusionOk="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 extrusionOk="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 extrusionOk="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265" name="Google Shape;265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602150" y="4965460"/>
              <a:ext cx="1138529" cy="6724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6" name="Google Shape;266;p7"/>
          <p:cNvSpPr/>
          <p:nvPr/>
        </p:nvSpPr>
        <p:spPr>
          <a:xfrm>
            <a:off x="3257549" y="2187116"/>
            <a:ext cx="5174125" cy="1033780"/>
          </a:xfrm>
          <a:prstGeom prst="roundRect">
            <a:avLst>
              <a:gd name="adj" fmla="val 50000"/>
            </a:avLst>
          </a:prstGeom>
          <a:solidFill>
            <a:srgbClr val="ECEC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7" name="Google Shape;267;p7"/>
          <p:cNvSpPr txBox="1"/>
          <p:nvPr/>
        </p:nvSpPr>
        <p:spPr>
          <a:xfrm>
            <a:off x="1409307" y="5986850"/>
            <a:ext cx="4714875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4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Disposable disinfecting wipes</a:t>
            </a:r>
            <a:endParaRPr dirty="0">
              <a:latin typeface="+mn-lt"/>
            </a:endParaRPr>
          </a:p>
        </p:txBody>
      </p:sp>
      <p:sp>
        <p:nvSpPr>
          <p:cNvPr id="268" name="Google Shape;268;p7"/>
          <p:cNvSpPr txBox="1"/>
          <p:nvPr/>
        </p:nvSpPr>
        <p:spPr>
          <a:xfrm>
            <a:off x="6706335" y="6018254"/>
            <a:ext cx="356921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4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Disposable tableware</a:t>
            </a:r>
            <a:endParaRPr>
              <a:latin typeface="+mn-lt"/>
            </a:endParaRPr>
          </a:p>
        </p:txBody>
      </p:sp>
      <p:sp>
        <p:nvSpPr>
          <p:cNvPr id="269" name="Google Shape;269;p7"/>
          <p:cNvSpPr txBox="1"/>
          <p:nvPr/>
        </p:nvSpPr>
        <p:spPr>
          <a:xfrm>
            <a:off x="3456131" y="2113996"/>
            <a:ext cx="4790788" cy="1094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3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Necessary? </a:t>
            </a:r>
            <a:r>
              <a:rPr lang="en-US" sz="2800" b="1" dirty="0">
                <a:solidFill>
                  <a:srgbClr val="00B8B6"/>
                </a:solidFill>
                <a:latin typeface="+mn-lt"/>
                <a:ea typeface="Times New Roman"/>
                <a:cs typeface="Times New Roman"/>
                <a:sym typeface="Times New Roman"/>
              </a:rPr>
              <a:t>Not necessary? </a:t>
            </a:r>
            <a:endParaRPr dirty="0">
              <a:latin typeface="+mn-lt"/>
            </a:endParaRPr>
          </a:p>
        </p:txBody>
      </p:sp>
      <p:sp>
        <p:nvSpPr>
          <p:cNvPr id="279" name="Google Shape;279;p7"/>
          <p:cNvSpPr txBox="1"/>
          <p:nvPr/>
        </p:nvSpPr>
        <p:spPr>
          <a:xfrm>
            <a:off x="260822" y="1002771"/>
            <a:ext cx="11537006" cy="5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3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Sources of waste and principles of waste reduction </a:t>
            </a:r>
            <a:endParaRPr>
              <a:latin typeface="+mn-lt"/>
            </a:endParaRPr>
          </a:p>
        </p:txBody>
      </p:sp>
      <p:sp>
        <p:nvSpPr>
          <p:cNvPr id="280" name="Google Shape;280;p7"/>
          <p:cNvSpPr txBox="1"/>
          <p:nvPr/>
        </p:nvSpPr>
        <p:spPr>
          <a:xfrm>
            <a:off x="1061066" y="1431148"/>
            <a:ext cx="4062888" cy="1038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410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Think about it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1013" y="6165850"/>
            <a:ext cx="990600" cy="3984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8"/>
          <p:cNvGrpSpPr/>
          <p:nvPr/>
        </p:nvGrpSpPr>
        <p:grpSpPr>
          <a:xfrm>
            <a:off x="10631488" y="4968875"/>
            <a:ext cx="1019175" cy="1144588"/>
            <a:chOff x="10631633" y="4968849"/>
            <a:chExt cx="1018540" cy="1144905"/>
          </a:xfrm>
        </p:grpSpPr>
        <p:sp>
          <p:nvSpPr>
            <p:cNvPr id="287" name="Google Shape;287;p8"/>
            <p:cNvSpPr/>
            <p:nvPr/>
          </p:nvSpPr>
          <p:spPr>
            <a:xfrm>
              <a:off x="10631633" y="5610377"/>
              <a:ext cx="1018540" cy="503377"/>
            </a:xfrm>
            <a:custGeom>
              <a:avLst/>
              <a:gdLst/>
              <a:ahLst/>
              <a:cxnLst/>
              <a:rect l="l" t="t" r="r" b="b"/>
              <a:pathLst>
                <a:path w="1018540" h="502920" extrusionOk="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 extrusionOk="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 extrusionOk="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288" name="Google Shape;288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649775" y="4968849"/>
              <a:ext cx="966177" cy="6724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9" name="Google Shape;289;p8"/>
          <p:cNvSpPr/>
          <p:nvPr/>
        </p:nvSpPr>
        <p:spPr>
          <a:xfrm>
            <a:off x="3592513" y="2297113"/>
            <a:ext cx="5008562" cy="790575"/>
          </a:xfrm>
          <a:custGeom>
            <a:avLst/>
            <a:gdLst/>
            <a:ahLst/>
            <a:cxnLst/>
            <a:rect l="l" t="t" r="r" b="b"/>
            <a:pathLst>
              <a:path w="5008245" h="790575" extrusionOk="0">
                <a:moveTo>
                  <a:pt x="5007864" y="0"/>
                </a:moveTo>
                <a:lnTo>
                  <a:pt x="0" y="0"/>
                </a:lnTo>
                <a:lnTo>
                  <a:pt x="373278" y="790206"/>
                </a:lnTo>
                <a:lnTo>
                  <a:pt x="4634585" y="790206"/>
                </a:lnTo>
                <a:lnTo>
                  <a:pt x="5007864" y="0"/>
                </a:lnTo>
                <a:close/>
              </a:path>
            </a:pathLst>
          </a:custGeom>
          <a:solidFill>
            <a:srgbClr val="034EA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3992563" y="3146425"/>
            <a:ext cx="4206875" cy="790575"/>
          </a:xfrm>
          <a:custGeom>
            <a:avLst/>
            <a:gdLst/>
            <a:ahLst/>
            <a:cxnLst/>
            <a:rect l="l" t="t" r="r" b="b"/>
            <a:pathLst>
              <a:path w="4205605" h="790575" extrusionOk="0">
                <a:moveTo>
                  <a:pt x="4205528" y="0"/>
                </a:moveTo>
                <a:lnTo>
                  <a:pt x="0" y="0"/>
                </a:lnTo>
                <a:lnTo>
                  <a:pt x="373278" y="790206"/>
                </a:lnTo>
                <a:lnTo>
                  <a:pt x="3832263" y="790206"/>
                </a:lnTo>
                <a:lnTo>
                  <a:pt x="4205528" y="0"/>
                </a:lnTo>
                <a:close/>
              </a:path>
            </a:pathLst>
          </a:custGeom>
          <a:solidFill>
            <a:srgbClr val="00B1B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1" name="Google Shape;291;p8"/>
          <p:cNvSpPr/>
          <p:nvPr/>
        </p:nvSpPr>
        <p:spPr>
          <a:xfrm>
            <a:off x="4394200" y="3995738"/>
            <a:ext cx="3403600" cy="790575"/>
          </a:xfrm>
          <a:custGeom>
            <a:avLst/>
            <a:gdLst/>
            <a:ahLst/>
            <a:cxnLst/>
            <a:rect l="l" t="t" r="r" b="b"/>
            <a:pathLst>
              <a:path w="3403600" h="790575" extrusionOk="0">
                <a:moveTo>
                  <a:pt x="3403193" y="0"/>
                </a:moveTo>
                <a:lnTo>
                  <a:pt x="0" y="0"/>
                </a:lnTo>
                <a:lnTo>
                  <a:pt x="373278" y="790193"/>
                </a:lnTo>
                <a:lnTo>
                  <a:pt x="3029927" y="790193"/>
                </a:lnTo>
                <a:lnTo>
                  <a:pt x="3403193" y="0"/>
                </a:lnTo>
                <a:close/>
              </a:path>
            </a:pathLst>
          </a:custGeom>
          <a:solidFill>
            <a:srgbClr val="4FBCB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4796632" y="4845050"/>
            <a:ext cx="2600325" cy="790575"/>
          </a:xfrm>
          <a:custGeom>
            <a:avLst/>
            <a:gdLst/>
            <a:ahLst/>
            <a:cxnLst/>
            <a:rect l="l" t="t" r="r" b="b"/>
            <a:pathLst>
              <a:path w="2600959" h="790575" extrusionOk="0">
                <a:moveTo>
                  <a:pt x="2600858" y="0"/>
                </a:moveTo>
                <a:lnTo>
                  <a:pt x="0" y="0"/>
                </a:lnTo>
                <a:lnTo>
                  <a:pt x="373278" y="790194"/>
                </a:lnTo>
                <a:lnTo>
                  <a:pt x="2227592" y="790194"/>
                </a:lnTo>
                <a:lnTo>
                  <a:pt x="2600858" y="0"/>
                </a:lnTo>
                <a:close/>
              </a:path>
            </a:pathLst>
          </a:custGeom>
          <a:solidFill>
            <a:srgbClr val="7AC8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5197475" y="5694362"/>
            <a:ext cx="1798638" cy="790575"/>
          </a:xfrm>
          <a:custGeom>
            <a:avLst/>
            <a:gdLst/>
            <a:ahLst/>
            <a:cxnLst/>
            <a:rect l="l" t="t" r="r" b="b"/>
            <a:pathLst>
              <a:path w="1798954" h="790575" extrusionOk="0">
                <a:moveTo>
                  <a:pt x="1798523" y="0"/>
                </a:moveTo>
                <a:lnTo>
                  <a:pt x="0" y="0"/>
                </a:lnTo>
                <a:lnTo>
                  <a:pt x="373278" y="790194"/>
                </a:lnTo>
                <a:lnTo>
                  <a:pt x="1425257" y="790194"/>
                </a:lnTo>
                <a:lnTo>
                  <a:pt x="1798523" y="0"/>
                </a:lnTo>
                <a:close/>
              </a:path>
            </a:pathLst>
          </a:custGeom>
          <a:solidFill>
            <a:srgbClr val="00513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4" name="Google Shape;29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28875" y="2949575"/>
            <a:ext cx="923925" cy="3178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8"/>
          <p:cNvSpPr txBox="1"/>
          <p:nvPr/>
        </p:nvSpPr>
        <p:spPr>
          <a:xfrm>
            <a:off x="7728907" y="5158857"/>
            <a:ext cx="142953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7AC8C8"/>
                </a:solidFill>
                <a:latin typeface="+mn-lt"/>
                <a:ea typeface="Times New Roman"/>
                <a:cs typeface="Times New Roman"/>
                <a:sym typeface="Times New Roman"/>
              </a:rPr>
              <a:t>Level 4</a:t>
            </a:r>
            <a:endParaRPr dirty="0">
              <a:latin typeface="+mn-lt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8008938" y="4287967"/>
            <a:ext cx="146237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4FBCBC"/>
                </a:solidFill>
                <a:latin typeface="+mn-lt"/>
                <a:ea typeface="Times New Roman"/>
                <a:cs typeface="Times New Roman"/>
                <a:sym typeface="Times New Roman"/>
              </a:rPr>
              <a:t>Level 3</a:t>
            </a:r>
            <a:endParaRPr dirty="0">
              <a:latin typeface="+mn-lt"/>
            </a:endParaRPr>
          </a:p>
        </p:txBody>
      </p:sp>
      <p:sp>
        <p:nvSpPr>
          <p:cNvPr id="297" name="Google Shape;297;p8"/>
          <p:cNvSpPr txBox="1"/>
          <p:nvPr/>
        </p:nvSpPr>
        <p:spPr>
          <a:xfrm>
            <a:off x="8304442" y="3385793"/>
            <a:ext cx="164607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B1B3"/>
                </a:solidFill>
                <a:latin typeface="+mn-lt"/>
                <a:ea typeface="Times New Roman"/>
                <a:cs typeface="Times New Roman"/>
                <a:sym typeface="Times New Roman"/>
              </a:rPr>
              <a:t>Level 2</a:t>
            </a:r>
            <a:endParaRPr dirty="0">
              <a:latin typeface="+mn-lt"/>
            </a:endParaRPr>
          </a:p>
        </p:txBody>
      </p:sp>
      <p:sp>
        <p:nvSpPr>
          <p:cNvPr id="298" name="Google Shape;298;p8"/>
          <p:cNvSpPr txBox="1"/>
          <p:nvPr/>
        </p:nvSpPr>
        <p:spPr>
          <a:xfrm>
            <a:off x="8570672" y="2532516"/>
            <a:ext cx="136512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Level 1</a:t>
            </a:r>
            <a:endParaRPr dirty="0">
              <a:latin typeface="+mn-lt"/>
            </a:endParaRPr>
          </a:p>
        </p:txBody>
      </p:sp>
      <p:sp>
        <p:nvSpPr>
          <p:cNvPr id="299" name="Google Shape;299;p8"/>
          <p:cNvSpPr txBox="1"/>
          <p:nvPr/>
        </p:nvSpPr>
        <p:spPr>
          <a:xfrm>
            <a:off x="3650033" y="1842914"/>
            <a:ext cx="5047639" cy="40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51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24DA1"/>
                </a:solidFill>
                <a:latin typeface="+mn-lt"/>
                <a:ea typeface="Times New Roman"/>
                <a:cs typeface="Times New Roman"/>
                <a:sym typeface="Times New Roman"/>
              </a:rPr>
              <a:t>Waste management hierarchy</a:t>
            </a:r>
            <a:endParaRPr dirty="0">
              <a:latin typeface="+mn-lt"/>
            </a:endParaRPr>
          </a:p>
        </p:txBody>
      </p:sp>
      <p:sp>
        <p:nvSpPr>
          <p:cNvPr id="300" name="Google Shape;300;p8"/>
          <p:cNvSpPr txBox="1"/>
          <p:nvPr/>
        </p:nvSpPr>
        <p:spPr>
          <a:xfrm>
            <a:off x="2210679" y="2505145"/>
            <a:ext cx="1642069" cy="343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24DA1"/>
                </a:solidFill>
                <a:latin typeface="+mn-lt"/>
                <a:ea typeface="Times New Roman"/>
                <a:cs typeface="Times New Roman"/>
                <a:sym typeface="Times New Roman"/>
              </a:rPr>
              <a:t>Priority to do</a:t>
            </a:r>
            <a:endParaRPr>
              <a:latin typeface="+mn-lt"/>
            </a:endParaRPr>
          </a:p>
        </p:txBody>
      </p:sp>
      <p:sp>
        <p:nvSpPr>
          <p:cNvPr id="301" name="Google Shape;301;p8"/>
          <p:cNvSpPr txBox="1"/>
          <p:nvPr/>
        </p:nvSpPr>
        <p:spPr>
          <a:xfrm>
            <a:off x="2668050" y="6113463"/>
            <a:ext cx="645781" cy="412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9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5137"/>
                </a:solidFill>
                <a:latin typeface="+mn-lt"/>
                <a:ea typeface="Times New Roman"/>
                <a:cs typeface="Times New Roman"/>
                <a:sym typeface="Times New Roman"/>
              </a:rPr>
              <a:t>Last</a:t>
            </a:r>
            <a:endParaRPr>
              <a:latin typeface="+mn-lt"/>
            </a:endParaRPr>
          </a:p>
        </p:txBody>
      </p:sp>
      <p:sp>
        <p:nvSpPr>
          <p:cNvPr id="302" name="Google Shape;302;p8"/>
          <p:cNvSpPr txBox="1"/>
          <p:nvPr/>
        </p:nvSpPr>
        <p:spPr>
          <a:xfrm>
            <a:off x="4665663" y="2505145"/>
            <a:ext cx="2862263" cy="26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6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Reduce</a:t>
            </a:r>
            <a:endParaRPr dirty="0">
              <a:latin typeface="+mn-lt"/>
            </a:endParaRPr>
          </a:p>
        </p:txBody>
      </p:sp>
      <p:sp>
        <p:nvSpPr>
          <p:cNvPr id="303" name="Google Shape;303;p8"/>
          <p:cNvSpPr txBox="1"/>
          <p:nvPr/>
        </p:nvSpPr>
        <p:spPr>
          <a:xfrm>
            <a:off x="4006057" y="3173171"/>
            <a:ext cx="4181474" cy="74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7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Reuse</a:t>
            </a:r>
            <a:endParaRPr dirty="0">
              <a:latin typeface="+mn-lt"/>
            </a:endParaRPr>
          </a:p>
          <a:p>
            <a:pPr lvl="0" algn="ctr">
              <a:lnSpc>
                <a:spcPct val="139500"/>
              </a:lnSpc>
            </a:pPr>
            <a:r>
              <a:rPr lang="en-US" sz="1200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Reuse items before they become waste</a:t>
            </a:r>
            <a:endParaRPr dirty="0">
              <a:latin typeface="+mn-lt"/>
            </a:endParaRPr>
          </a:p>
        </p:txBody>
      </p:sp>
      <p:sp>
        <p:nvSpPr>
          <p:cNvPr id="304" name="Google Shape;304;p8"/>
          <p:cNvSpPr txBox="1"/>
          <p:nvPr/>
        </p:nvSpPr>
        <p:spPr>
          <a:xfrm>
            <a:off x="4172745" y="4008909"/>
            <a:ext cx="3848099" cy="74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7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Replace</a:t>
            </a:r>
            <a:endParaRPr dirty="0">
              <a:latin typeface="+mn-lt"/>
            </a:endParaRPr>
          </a:p>
          <a:p>
            <a:pPr lvl="0" algn="ctr">
              <a:lnSpc>
                <a:spcPct val="152181"/>
              </a:lnSpc>
            </a:pPr>
            <a:r>
              <a:rPr lang="en-US" sz="1100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Use environmentally friendly items</a:t>
            </a:r>
            <a:endParaRPr dirty="0">
              <a:latin typeface="+mn-lt"/>
            </a:endParaRPr>
          </a:p>
        </p:txBody>
      </p:sp>
      <p:sp>
        <p:nvSpPr>
          <p:cNvPr id="305" name="Google Shape;305;p8"/>
          <p:cNvSpPr txBox="1"/>
          <p:nvPr/>
        </p:nvSpPr>
        <p:spPr>
          <a:xfrm>
            <a:off x="4896258" y="4769657"/>
            <a:ext cx="2383158" cy="77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8000"/>
              </a:lnSpc>
            </a:pPr>
            <a:r>
              <a:rPr lang="en-US" sz="1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Recycle</a:t>
            </a:r>
          </a:p>
          <a:p>
            <a:pPr lvl="0" algn="ctr">
              <a:lnSpc>
                <a:spcPct val="148000"/>
              </a:lnSpc>
            </a:pPr>
            <a:r>
              <a:rPr lang="en-US" sz="800" dirty="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Separate waste for recycling and turning them</a:t>
            </a:r>
          </a:p>
          <a:p>
            <a:pPr lvl="0" algn="ctr">
              <a:lnSpc>
                <a:spcPct val="148000"/>
              </a:lnSpc>
            </a:pPr>
            <a:r>
              <a:rPr lang="en-US" sz="800" dirty="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into different recycled materials items</a:t>
            </a:r>
            <a:endParaRPr sz="800" dirty="0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6" name="Google Shape;306;p8"/>
          <p:cNvSpPr txBox="1"/>
          <p:nvPr/>
        </p:nvSpPr>
        <p:spPr>
          <a:xfrm>
            <a:off x="4017362" y="2814215"/>
            <a:ext cx="4158864" cy="20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1083"/>
              </a:lnSpc>
            </a:pPr>
            <a:r>
              <a:rPr lang="en-US" sz="1200" dirty="0" err="1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Minimise</a:t>
            </a:r>
            <a:r>
              <a:rPr lang="en-US" sz="1200" dirty="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 the use of unnecessary items or energy</a:t>
            </a:r>
            <a:endParaRPr sz="1200" dirty="0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7" name="Google Shape;307;p8"/>
          <p:cNvSpPr txBox="1"/>
          <p:nvPr/>
        </p:nvSpPr>
        <p:spPr>
          <a:xfrm>
            <a:off x="5524863" y="5900136"/>
            <a:ext cx="1143863" cy="343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4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Disposal</a:t>
            </a:r>
            <a:endParaRPr dirty="0">
              <a:latin typeface="+mn-lt"/>
            </a:endParaRPr>
          </a:p>
        </p:txBody>
      </p:sp>
      <p:grpSp>
        <p:nvGrpSpPr>
          <p:cNvPr id="308" name="Google Shape;308;p8"/>
          <p:cNvGrpSpPr/>
          <p:nvPr/>
        </p:nvGrpSpPr>
        <p:grpSpPr>
          <a:xfrm>
            <a:off x="414312" y="223448"/>
            <a:ext cx="872613" cy="398984"/>
            <a:chOff x="-30277" y="-86771"/>
            <a:chExt cx="1882736" cy="944021"/>
          </a:xfrm>
        </p:grpSpPr>
        <p:sp>
          <p:nvSpPr>
            <p:cNvPr id="309" name="Google Shape;309;p8"/>
            <p:cNvSpPr/>
            <p:nvPr/>
          </p:nvSpPr>
          <p:spPr>
            <a:xfrm>
              <a:off x="0" y="0"/>
              <a:ext cx="1806575" cy="857250"/>
            </a:xfrm>
            <a:custGeom>
              <a:avLst/>
              <a:gdLst/>
              <a:ahLst/>
              <a:cxnLst/>
              <a:rect l="l" t="t" r="r" b="b"/>
              <a:pathLst>
                <a:path w="1806575" h="857250" extrusionOk="0">
                  <a:moveTo>
                    <a:pt x="0" y="428625"/>
                  </a:moveTo>
                  <a:cubicBezTo>
                    <a:pt x="0" y="191897"/>
                    <a:pt x="191897" y="0"/>
                    <a:pt x="428625" y="0"/>
                  </a:cubicBezTo>
                  <a:lnTo>
                    <a:pt x="1377950" y="0"/>
                  </a:lnTo>
                  <a:cubicBezTo>
                    <a:pt x="1614678" y="0"/>
                    <a:pt x="1806575" y="191897"/>
                    <a:pt x="1806575" y="428625"/>
                  </a:cubicBezTo>
                  <a:cubicBezTo>
                    <a:pt x="1806575" y="665353"/>
                    <a:pt x="1614678" y="857250"/>
                    <a:pt x="1377950" y="857250"/>
                  </a:cubicBezTo>
                  <a:lnTo>
                    <a:pt x="428625" y="857250"/>
                  </a:lnTo>
                  <a:cubicBezTo>
                    <a:pt x="191897" y="857250"/>
                    <a:pt x="0" y="665353"/>
                    <a:pt x="0" y="428625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0" name="Google Shape;310;p8"/>
            <p:cNvSpPr txBox="1"/>
            <p:nvPr/>
          </p:nvSpPr>
          <p:spPr>
            <a:xfrm>
              <a:off x="-30277" y="-86771"/>
              <a:ext cx="1882736" cy="889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9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FFFFFF"/>
                  </a:solidFill>
                  <a:latin typeface="+mn-lt"/>
                  <a:ea typeface="Times New Roman"/>
                  <a:cs typeface="Times New Roman"/>
                  <a:sym typeface="Times New Roman"/>
                </a:rPr>
                <a:t>Primary 1</a:t>
              </a:r>
              <a:endParaRPr dirty="0">
                <a:latin typeface="+mn-lt"/>
              </a:endParaRPr>
            </a:p>
          </p:txBody>
        </p:sp>
      </p:grpSp>
      <p:grpSp>
        <p:nvGrpSpPr>
          <p:cNvPr id="311" name="Google Shape;311;p8"/>
          <p:cNvGrpSpPr/>
          <p:nvPr/>
        </p:nvGrpSpPr>
        <p:grpSpPr>
          <a:xfrm>
            <a:off x="1474314" y="277268"/>
            <a:ext cx="1644667" cy="387602"/>
            <a:chOff x="-56405" y="-93436"/>
            <a:chExt cx="3504455" cy="950686"/>
          </a:xfrm>
        </p:grpSpPr>
        <p:sp>
          <p:nvSpPr>
            <p:cNvPr id="312" name="Google Shape;312;p8"/>
            <p:cNvSpPr/>
            <p:nvPr/>
          </p:nvSpPr>
          <p:spPr>
            <a:xfrm>
              <a:off x="0" y="0"/>
              <a:ext cx="3448050" cy="857250"/>
            </a:xfrm>
            <a:custGeom>
              <a:avLst/>
              <a:gdLst/>
              <a:ahLst/>
              <a:cxnLst/>
              <a:rect l="l" t="t" r="r" b="b"/>
              <a:pathLst>
                <a:path w="3448050" h="857250" extrusionOk="0">
                  <a:moveTo>
                    <a:pt x="0" y="428625"/>
                  </a:moveTo>
                  <a:cubicBezTo>
                    <a:pt x="0" y="191897"/>
                    <a:pt x="191897" y="0"/>
                    <a:pt x="428625" y="0"/>
                  </a:cubicBezTo>
                  <a:lnTo>
                    <a:pt x="3019425" y="0"/>
                  </a:lnTo>
                  <a:cubicBezTo>
                    <a:pt x="3256153" y="0"/>
                    <a:pt x="3448050" y="191897"/>
                    <a:pt x="3448050" y="428625"/>
                  </a:cubicBezTo>
                  <a:cubicBezTo>
                    <a:pt x="3448050" y="665353"/>
                    <a:pt x="3256153" y="857250"/>
                    <a:pt x="3019425" y="857250"/>
                  </a:cubicBezTo>
                  <a:lnTo>
                    <a:pt x="428625" y="857250"/>
                  </a:lnTo>
                  <a:cubicBezTo>
                    <a:pt x="191897" y="857250"/>
                    <a:pt x="0" y="665353"/>
                    <a:pt x="0" y="428625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3" name="Google Shape;313;p8"/>
            <p:cNvSpPr txBox="1"/>
            <p:nvPr/>
          </p:nvSpPr>
          <p:spPr>
            <a:xfrm>
              <a:off x="-56405" y="-93436"/>
              <a:ext cx="3448051" cy="876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lt1"/>
                  </a:solidFill>
                  <a:latin typeface="+mn-lt"/>
                  <a:ea typeface="Times New Roman"/>
                  <a:cs typeface="Times New Roman"/>
                  <a:sym typeface="Times New Roman"/>
                </a:rPr>
                <a:t>Know about Waste Reduction and Recycling</a:t>
              </a:r>
              <a:endParaRPr sz="1000" b="1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17" name="Google Shape;317;p8"/>
          <p:cNvSpPr txBox="1"/>
          <p:nvPr/>
        </p:nvSpPr>
        <p:spPr>
          <a:xfrm>
            <a:off x="260822" y="1002771"/>
            <a:ext cx="11537006" cy="5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3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2. Sources of waste and principles of waste reduction </a:t>
            </a:r>
            <a:endParaRPr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9"/>
          <p:cNvSpPr/>
          <p:nvPr/>
        </p:nvSpPr>
        <p:spPr>
          <a:xfrm>
            <a:off x="5540375" y="6302375"/>
            <a:ext cx="969963" cy="192088"/>
          </a:xfrm>
          <a:custGeom>
            <a:avLst/>
            <a:gdLst/>
            <a:ahLst/>
            <a:cxnLst/>
            <a:rect l="l" t="t" r="r" b="b"/>
            <a:pathLst>
              <a:path w="969009" h="191135" extrusionOk="0">
                <a:moveTo>
                  <a:pt x="484263" y="0"/>
                </a:moveTo>
                <a:lnTo>
                  <a:pt x="412703" y="1035"/>
                </a:lnTo>
                <a:lnTo>
                  <a:pt x="344402" y="4044"/>
                </a:lnTo>
                <a:lnTo>
                  <a:pt x="280111" y="8879"/>
                </a:lnTo>
                <a:lnTo>
                  <a:pt x="220577" y="15391"/>
                </a:lnTo>
                <a:lnTo>
                  <a:pt x="166552" y="23434"/>
                </a:lnTo>
                <a:lnTo>
                  <a:pt x="118782" y="32858"/>
                </a:lnTo>
                <a:lnTo>
                  <a:pt x="78018" y="43517"/>
                </a:lnTo>
                <a:lnTo>
                  <a:pt x="20503" y="67947"/>
                </a:lnTo>
                <a:lnTo>
                  <a:pt x="0" y="95542"/>
                </a:lnTo>
                <a:lnTo>
                  <a:pt x="5250" y="109661"/>
                </a:lnTo>
                <a:lnTo>
                  <a:pt x="45009" y="135821"/>
                </a:lnTo>
                <a:lnTo>
                  <a:pt x="118782" y="158225"/>
                </a:lnTo>
                <a:lnTo>
                  <a:pt x="166552" y="167650"/>
                </a:lnTo>
                <a:lnTo>
                  <a:pt x="220577" y="175692"/>
                </a:lnTo>
                <a:lnTo>
                  <a:pt x="280111" y="182204"/>
                </a:lnTo>
                <a:lnTo>
                  <a:pt x="344402" y="187039"/>
                </a:lnTo>
                <a:lnTo>
                  <a:pt x="412703" y="190048"/>
                </a:lnTo>
                <a:lnTo>
                  <a:pt x="484263" y="191084"/>
                </a:lnTo>
                <a:lnTo>
                  <a:pt x="555824" y="190048"/>
                </a:lnTo>
                <a:lnTo>
                  <a:pt x="624124" y="187039"/>
                </a:lnTo>
                <a:lnTo>
                  <a:pt x="688416" y="182204"/>
                </a:lnTo>
                <a:lnTo>
                  <a:pt x="747949" y="175692"/>
                </a:lnTo>
                <a:lnTo>
                  <a:pt x="801975" y="167650"/>
                </a:lnTo>
                <a:lnTo>
                  <a:pt x="849744" y="158225"/>
                </a:lnTo>
                <a:lnTo>
                  <a:pt x="890508" y="147566"/>
                </a:lnTo>
                <a:lnTo>
                  <a:pt x="948023" y="123136"/>
                </a:lnTo>
                <a:lnTo>
                  <a:pt x="968527" y="95542"/>
                </a:lnTo>
                <a:lnTo>
                  <a:pt x="963276" y="81423"/>
                </a:lnTo>
                <a:lnTo>
                  <a:pt x="923518" y="55263"/>
                </a:lnTo>
                <a:lnTo>
                  <a:pt x="849744" y="32858"/>
                </a:lnTo>
                <a:lnTo>
                  <a:pt x="801975" y="23434"/>
                </a:lnTo>
                <a:lnTo>
                  <a:pt x="747949" y="15391"/>
                </a:lnTo>
                <a:lnTo>
                  <a:pt x="688416" y="8879"/>
                </a:lnTo>
                <a:lnTo>
                  <a:pt x="624124" y="4044"/>
                </a:lnTo>
                <a:lnTo>
                  <a:pt x="555824" y="1035"/>
                </a:lnTo>
                <a:lnTo>
                  <a:pt x="484263" y="0"/>
                </a:lnTo>
                <a:close/>
              </a:path>
            </a:pathLst>
          </a:custGeom>
          <a:solidFill>
            <a:srgbClr val="005458">
              <a:alpha val="2941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9"/>
          <p:cNvSpPr/>
          <p:nvPr/>
        </p:nvSpPr>
        <p:spPr>
          <a:xfrm>
            <a:off x="7813675" y="3592513"/>
            <a:ext cx="2255838" cy="2686050"/>
          </a:xfrm>
          <a:custGeom>
            <a:avLst/>
            <a:gdLst/>
            <a:ahLst/>
            <a:cxnLst/>
            <a:rect l="l" t="t" r="r" b="b"/>
            <a:pathLst>
              <a:path w="2256154" h="2686050" extrusionOk="0">
                <a:moveTo>
                  <a:pt x="1142403" y="0"/>
                </a:moveTo>
                <a:lnTo>
                  <a:pt x="0" y="1142428"/>
                </a:lnTo>
                <a:lnTo>
                  <a:pt x="33339" y="1178575"/>
                </a:lnTo>
                <a:lnTo>
                  <a:pt x="65929" y="1215413"/>
                </a:lnTo>
                <a:lnTo>
                  <a:pt x="97756" y="1252928"/>
                </a:lnTo>
                <a:lnTo>
                  <a:pt x="128809" y="1291109"/>
                </a:lnTo>
                <a:lnTo>
                  <a:pt x="159075" y="1329943"/>
                </a:lnTo>
                <a:lnTo>
                  <a:pt x="188542" y="1369419"/>
                </a:lnTo>
                <a:lnTo>
                  <a:pt x="217199" y="1409524"/>
                </a:lnTo>
                <a:lnTo>
                  <a:pt x="245032" y="1450247"/>
                </a:lnTo>
                <a:lnTo>
                  <a:pt x="272031" y="1491575"/>
                </a:lnTo>
                <a:lnTo>
                  <a:pt x="298182" y="1533495"/>
                </a:lnTo>
                <a:lnTo>
                  <a:pt x="323473" y="1575997"/>
                </a:lnTo>
                <a:lnTo>
                  <a:pt x="347893" y="1619067"/>
                </a:lnTo>
                <a:lnTo>
                  <a:pt x="371430" y="1662694"/>
                </a:lnTo>
                <a:lnTo>
                  <a:pt x="394070" y="1706866"/>
                </a:lnTo>
                <a:lnTo>
                  <a:pt x="415803" y="1751570"/>
                </a:lnTo>
                <a:lnTo>
                  <a:pt x="436615" y="1796794"/>
                </a:lnTo>
                <a:lnTo>
                  <a:pt x="456495" y="1842527"/>
                </a:lnTo>
                <a:lnTo>
                  <a:pt x="475430" y="1888755"/>
                </a:lnTo>
                <a:lnTo>
                  <a:pt x="493409" y="1935468"/>
                </a:lnTo>
                <a:lnTo>
                  <a:pt x="510419" y="1982652"/>
                </a:lnTo>
                <a:lnTo>
                  <a:pt x="526448" y="2030296"/>
                </a:lnTo>
                <a:lnTo>
                  <a:pt x="541484" y="2078387"/>
                </a:lnTo>
                <a:lnTo>
                  <a:pt x="555515" y="2126914"/>
                </a:lnTo>
                <a:lnTo>
                  <a:pt x="568529" y="2175865"/>
                </a:lnTo>
                <a:lnTo>
                  <a:pt x="580513" y="2225226"/>
                </a:lnTo>
                <a:lnTo>
                  <a:pt x="591456" y="2274987"/>
                </a:lnTo>
                <a:lnTo>
                  <a:pt x="601345" y="2325135"/>
                </a:lnTo>
                <a:lnTo>
                  <a:pt x="610168" y="2375657"/>
                </a:lnTo>
                <a:lnTo>
                  <a:pt x="617913" y="2426542"/>
                </a:lnTo>
                <a:lnTo>
                  <a:pt x="624567" y="2477778"/>
                </a:lnTo>
                <a:lnTo>
                  <a:pt x="630120" y="2529353"/>
                </a:lnTo>
                <a:lnTo>
                  <a:pt x="634558" y="2581254"/>
                </a:lnTo>
                <a:lnTo>
                  <a:pt x="637869" y="2633469"/>
                </a:lnTo>
                <a:lnTo>
                  <a:pt x="640041" y="2685986"/>
                </a:lnTo>
                <a:lnTo>
                  <a:pt x="2255596" y="2685973"/>
                </a:lnTo>
                <a:lnTo>
                  <a:pt x="2254324" y="2633913"/>
                </a:lnTo>
                <a:lnTo>
                  <a:pt x="2252388" y="2582021"/>
                </a:lnTo>
                <a:lnTo>
                  <a:pt x="2249790" y="2530301"/>
                </a:lnTo>
                <a:lnTo>
                  <a:pt x="2246535" y="2478757"/>
                </a:lnTo>
                <a:lnTo>
                  <a:pt x="2242628" y="2427393"/>
                </a:lnTo>
                <a:lnTo>
                  <a:pt x="2238071" y="2376212"/>
                </a:lnTo>
                <a:lnTo>
                  <a:pt x="2232870" y="2325221"/>
                </a:lnTo>
                <a:lnTo>
                  <a:pt x="2227028" y="2274422"/>
                </a:lnTo>
                <a:lnTo>
                  <a:pt x="2220549" y="2223819"/>
                </a:lnTo>
                <a:lnTo>
                  <a:pt x="2213438" y="2173417"/>
                </a:lnTo>
                <a:lnTo>
                  <a:pt x="2205699" y="2123219"/>
                </a:lnTo>
                <a:lnTo>
                  <a:pt x="2197336" y="2073231"/>
                </a:lnTo>
                <a:lnTo>
                  <a:pt x="2188352" y="2023455"/>
                </a:lnTo>
                <a:lnTo>
                  <a:pt x="2178753" y="1973897"/>
                </a:lnTo>
                <a:lnTo>
                  <a:pt x="2168542" y="1924560"/>
                </a:lnTo>
                <a:lnTo>
                  <a:pt x="2157723" y="1875448"/>
                </a:lnTo>
                <a:lnTo>
                  <a:pt x="2146300" y="1826565"/>
                </a:lnTo>
                <a:lnTo>
                  <a:pt x="2134278" y="1777916"/>
                </a:lnTo>
                <a:lnTo>
                  <a:pt x="2121660" y="1729505"/>
                </a:lnTo>
                <a:lnTo>
                  <a:pt x="2108451" y="1681336"/>
                </a:lnTo>
                <a:lnTo>
                  <a:pt x="2094655" y="1633412"/>
                </a:lnTo>
                <a:lnTo>
                  <a:pt x="2080276" y="1585738"/>
                </a:lnTo>
                <a:lnTo>
                  <a:pt x="2065318" y="1538319"/>
                </a:lnTo>
                <a:lnTo>
                  <a:pt x="2049785" y="1491157"/>
                </a:lnTo>
                <a:lnTo>
                  <a:pt x="2033681" y="1444258"/>
                </a:lnTo>
                <a:lnTo>
                  <a:pt x="2017010" y="1397626"/>
                </a:lnTo>
                <a:lnTo>
                  <a:pt x="1999777" y="1351264"/>
                </a:lnTo>
                <a:lnTo>
                  <a:pt x="1981986" y="1305176"/>
                </a:lnTo>
                <a:lnTo>
                  <a:pt x="1963640" y="1259367"/>
                </a:lnTo>
                <a:lnTo>
                  <a:pt x="1944744" y="1213842"/>
                </a:lnTo>
                <a:lnTo>
                  <a:pt x="1925302" y="1168603"/>
                </a:lnTo>
                <a:lnTo>
                  <a:pt x="1905318" y="1123655"/>
                </a:lnTo>
                <a:lnTo>
                  <a:pt x="1884796" y="1079003"/>
                </a:lnTo>
                <a:lnTo>
                  <a:pt x="1863740" y="1034650"/>
                </a:lnTo>
                <a:lnTo>
                  <a:pt x="1842155" y="990600"/>
                </a:lnTo>
                <a:lnTo>
                  <a:pt x="1820044" y="946858"/>
                </a:lnTo>
                <a:lnTo>
                  <a:pt x="1797412" y="903427"/>
                </a:lnTo>
                <a:lnTo>
                  <a:pt x="1774262" y="860312"/>
                </a:lnTo>
                <a:lnTo>
                  <a:pt x="1750599" y="817518"/>
                </a:lnTo>
                <a:lnTo>
                  <a:pt x="1726427" y="775047"/>
                </a:lnTo>
                <a:lnTo>
                  <a:pt x="1701750" y="732904"/>
                </a:lnTo>
                <a:lnTo>
                  <a:pt x="1676572" y="691093"/>
                </a:lnTo>
                <a:lnTo>
                  <a:pt x="1650898" y="649619"/>
                </a:lnTo>
                <a:lnTo>
                  <a:pt x="1624730" y="608485"/>
                </a:lnTo>
                <a:lnTo>
                  <a:pt x="1598074" y="567696"/>
                </a:lnTo>
                <a:lnTo>
                  <a:pt x="1570934" y="527255"/>
                </a:lnTo>
                <a:lnTo>
                  <a:pt x="1543313" y="487168"/>
                </a:lnTo>
                <a:lnTo>
                  <a:pt x="1515216" y="447437"/>
                </a:lnTo>
                <a:lnTo>
                  <a:pt x="1486647" y="408067"/>
                </a:lnTo>
                <a:lnTo>
                  <a:pt x="1457610" y="369062"/>
                </a:lnTo>
                <a:lnTo>
                  <a:pt x="1428109" y="330426"/>
                </a:lnTo>
                <a:lnTo>
                  <a:pt x="1398148" y="292164"/>
                </a:lnTo>
                <a:lnTo>
                  <a:pt x="1367732" y="254279"/>
                </a:lnTo>
                <a:lnTo>
                  <a:pt x="1336864" y="216776"/>
                </a:lnTo>
                <a:lnTo>
                  <a:pt x="1305548" y="179659"/>
                </a:lnTo>
                <a:lnTo>
                  <a:pt x="1273789" y="142931"/>
                </a:lnTo>
                <a:lnTo>
                  <a:pt x="1241591" y="106597"/>
                </a:lnTo>
                <a:lnTo>
                  <a:pt x="1208958" y="70661"/>
                </a:lnTo>
                <a:lnTo>
                  <a:pt x="1175894" y="35127"/>
                </a:lnTo>
                <a:lnTo>
                  <a:pt x="1142403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4" name="Google Shape;324;p9"/>
          <p:cNvSpPr/>
          <p:nvPr/>
        </p:nvSpPr>
        <p:spPr>
          <a:xfrm>
            <a:off x="2124075" y="3592513"/>
            <a:ext cx="2255838" cy="2686050"/>
          </a:xfrm>
          <a:custGeom>
            <a:avLst/>
            <a:gdLst/>
            <a:ahLst/>
            <a:cxnLst/>
            <a:rect l="l" t="t" r="r" b="b"/>
            <a:pathLst>
              <a:path w="2256154" h="2686050" extrusionOk="0">
                <a:moveTo>
                  <a:pt x="1113193" y="0"/>
                </a:moveTo>
                <a:lnTo>
                  <a:pt x="1079702" y="35126"/>
                </a:lnTo>
                <a:lnTo>
                  <a:pt x="1046638" y="70659"/>
                </a:lnTo>
                <a:lnTo>
                  <a:pt x="1014006" y="106593"/>
                </a:lnTo>
                <a:lnTo>
                  <a:pt x="981808" y="142926"/>
                </a:lnTo>
                <a:lnTo>
                  <a:pt x="950050" y="179653"/>
                </a:lnTo>
                <a:lnTo>
                  <a:pt x="918735" y="216770"/>
                </a:lnTo>
                <a:lnTo>
                  <a:pt x="887867" y="254272"/>
                </a:lnTo>
                <a:lnTo>
                  <a:pt x="857451" y="292157"/>
                </a:lnTo>
                <a:lnTo>
                  <a:pt x="827490" y="330418"/>
                </a:lnTo>
                <a:lnTo>
                  <a:pt x="797990" y="369053"/>
                </a:lnTo>
                <a:lnTo>
                  <a:pt x="768953" y="408058"/>
                </a:lnTo>
                <a:lnTo>
                  <a:pt x="740384" y="447427"/>
                </a:lnTo>
                <a:lnTo>
                  <a:pt x="712287" y="487158"/>
                </a:lnTo>
                <a:lnTo>
                  <a:pt x="684667" y="527245"/>
                </a:lnTo>
                <a:lnTo>
                  <a:pt x="657526" y="567685"/>
                </a:lnTo>
                <a:lnTo>
                  <a:pt x="630871" y="608474"/>
                </a:lnTo>
                <a:lnTo>
                  <a:pt x="604703" y="649608"/>
                </a:lnTo>
                <a:lnTo>
                  <a:pt x="579029" y="691082"/>
                </a:lnTo>
                <a:lnTo>
                  <a:pt x="553851" y="732893"/>
                </a:lnTo>
                <a:lnTo>
                  <a:pt x="529174" y="775035"/>
                </a:lnTo>
                <a:lnTo>
                  <a:pt x="505002" y="817506"/>
                </a:lnTo>
                <a:lnTo>
                  <a:pt x="481339" y="860301"/>
                </a:lnTo>
                <a:lnTo>
                  <a:pt x="458189" y="903416"/>
                </a:lnTo>
                <a:lnTo>
                  <a:pt x="435557" y="946847"/>
                </a:lnTo>
                <a:lnTo>
                  <a:pt x="413446" y="990589"/>
                </a:lnTo>
                <a:lnTo>
                  <a:pt x="391860" y="1034639"/>
                </a:lnTo>
                <a:lnTo>
                  <a:pt x="370804" y="1078992"/>
                </a:lnTo>
                <a:lnTo>
                  <a:pt x="350282" y="1123645"/>
                </a:lnTo>
                <a:lnTo>
                  <a:pt x="330298" y="1168593"/>
                </a:lnTo>
                <a:lnTo>
                  <a:pt x="310856" y="1213832"/>
                </a:lnTo>
                <a:lnTo>
                  <a:pt x="291960" y="1259358"/>
                </a:lnTo>
                <a:lnTo>
                  <a:pt x="273614" y="1305167"/>
                </a:lnTo>
                <a:lnTo>
                  <a:pt x="255822" y="1351255"/>
                </a:lnTo>
                <a:lnTo>
                  <a:pt x="238589" y="1397618"/>
                </a:lnTo>
                <a:lnTo>
                  <a:pt x="221918" y="1444251"/>
                </a:lnTo>
                <a:lnTo>
                  <a:pt x="205814" y="1491150"/>
                </a:lnTo>
                <a:lnTo>
                  <a:pt x="190281" y="1538312"/>
                </a:lnTo>
                <a:lnTo>
                  <a:pt x="175323" y="1585732"/>
                </a:lnTo>
                <a:lnTo>
                  <a:pt x="160943" y="1633406"/>
                </a:lnTo>
                <a:lnTo>
                  <a:pt x="147147" y="1681330"/>
                </a:lnTo>
                <a:lnTo>
                  <a:pt x="133938" y="1729500"/>
                </a:lnTo>
                <a:lnTo>
                  <a:pt x="121320" y="1777912"/>
                </a:lnTo>
                <a:lnTo>
                  <a:pt x="109298" y="1826561"/>
                </a:lnTo>
                <a:lnTo>
                  <a:pt x="97875" y="1875444"/>
                </a:lnTo>
                <a:lnTo>
                  <a:pt x="87055" y="1924556"/>
                </a:lnTo>
                <a:lnTo>
                  <a:pt x="76844" y="1973894"/>
                </a:lnTo>
                <a:lnTo>
                  <a:pt x="67244" y="2023453"/>
                </a:lnTo>
                <a:lnTo>
                  <a:pt x="58261" y="2073228"/>
                </a:lnTo>
                <a:lnTo>
                  <a:pt x="49897" y="2123217"/>
                </a:lnTo>
                <a:lnTo>
                  <a:pt x="42158" y="2173415"/>
                </a:lnTo>
                <a:lnTo>
                  <a:pt x="35047" y="2223817"/>
                </a:lnTo>
                <a:lnTo>
                  <a:pt x="28568" y="2274420"/>
                </a:lnTo>
                <a:lnTo>
                  <a:pt x="22726" y="2325220"/>
                </a:lnTo>
                <a:lnTo>
                  <a:pt x="17525" y="2376212"/>
                </a:lnTo>
                <a:lnTo>
                  <a:pt x="12968" y="2427392"/>
                </a:lnTo>
                <a:lnTo>
                  <a:pt x="9060" y="2478756"/>
                </a:lnTo>
                <a:lnTo>
                  <a:pt x="5805" y="2530301"/>
                </a:lnTo>
                <a:lnTo>
                  <a:pt x="3207" y="2582021"/>
                </a:lnTo>
                <a:lnTo>
                  <a:pt x="1271" y="2633913"/>
                </a:lnTo>
                <a:lnTo>
                  <a:pt x="0" y="2685973"/>
                </a:lnTo>
                <a:lnTo>
                  <a:pt x="1615592" y="2685973"/>
                </a:lnTo>
                <a:lnTo>
                  <a:pt x="1617762" y="2633457"/>
                </a:lnTo>
                <a:lnTo>
                  <a:pt x="1621072" y="2581243"/>
                </a:lnTo>
                <a:lnTo>
                  <a:pt x="1625508" y="2529343"/>
                </a:lnTo>
                <a:lnTo>
                  <a:pt x="1631059" y="2477769"/>
                </a:lnTo>
                <a:lnTo>
                  <a:pt x="1637713" y="2426534"/>
                </a:lnTo>
                <a:lnTo>
                  <a:pt x="1645456" y="2375649"/>
                </a:lnTo>
                <a:lnTo>
                  <a:pt x="1654279" y="2325127"/>
                </a:lnTo>
                <a:lnTo>
                  <a:pt x="1664167" y="2274980"/>
                </a:lnTo>
                <a:lnTo>
                  <a:pt x="1675109" y="2225219"/>
                </a:lnTo>
                <a:lnTo>
                  <a:pt x="1687093" y="2175858"/>
                </a:lnTo>
                <a:lnTo>
                  <a:pt x="1700107" y="2126908"/>
                </a:lnTo>
                <a:lnTo>
                  <a:pt x="1714138" y="2078381"/>
                </a:lnTo>
                <a:lnTo>
                  <a:pt x="1729174" y="2030289"/>
                </a:lnTo>
                <a:lnTo>
                  <a:pt x="1745203" y="1982645"/>
                </a:lnTo>
                <a:lnTo>
                  <a:pt x="1762214" y="1935461"/>
                </a:lnTo>
                <a:lnTo>
                  <a:pt x="1780193" y="1888749"/>
                </a:lnTo>
                <a:lnTo>
                  <a:pt x="1799129" y="1842520"/>
                </a:lnTo>
                <a:lnTo>
                  <a:pt x="1819010" y="1796788"/>
                </a:lnTo>
                <a:lnTo>
                  <a:pt x="1839823" y="1751564"/>
                </a:lnTo>
                <a:lnTo>
                  <a:pt x="1861556" y="1706860"/>
                </a:lnTo>
                <a:lnTo>
                  <a:pt x="1884197" y="1662688"/>
                </a:lnTo>
                <a:lnTo>
                  <a:pt x="1907734" y="1619061"/>
                </a:lnTo>
                <a:lnTo>
                  <a:pt x="1932155" y="1575991"/>
                </a:lnTo>
                <a:lnTo>
                  <a:pt x="1957447" y="1533489"/>
                </a:lnTo>
                <a:lnTo>
                  <a:pt x="1983599" y="1491569"/>
                </a:lnTo>
                <a:lnTo>
                  <a:pt x="2010598" y="1450242"/>
                </a:lnTo>
                <a:lnTo>
                  <a:pt x="2038432" y="1409519"/>
                </a:lnTo>
                <a:lnTo>
                  <a:pt x="2067089" y="1369414"/>
                </a:lnTo>
                <a:lnTo>
                  <a:pt x="2096557" y="1329939"/>
                </a:lnTo>
                <a:lnTo>
                  <a:pt x="2126824" y="1291105"/>
                </a:lnTo>
                <a:lnTo>
                  <a:pt x="2157877" y="1252925"/>
                </a:lnTo>
                <a:lnTo>
                  <a:pt x="2189704" y="1215411"/>
                </a:lnTo>
                <a:lnTo>
                  <a:pt x="2222294" y="1178574"/>
                </a:lnTo>
                <a:lnTo>
                  <a:pt x="2255634" y="1142428"/>
                </a:lnTo>
                <a:lnTo>
                  <a:pt x="1113193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9"/>
          <p:cNvSpPr/>
          <p:nvPr/>
        </p:nvSpPr>
        <p:spPr>
          <a:xfrm>
            <a:off x="6169025" y="2378075"/>
            <a:ext cx="2686050" cy="2254250"/>
          </a:xfrm>
          <a:custGeom>
            <a:avLst/>
            <a:gdLst/>
            <a:ahLst/>
            <a:cxnLst/>
            <a:rect l="l" t="t" r="r" b="b"/>
            <a:pathLst>
              <a:path w="2686050" h="2254885" extrusionOk="0">
                <a:moveTo>
                  <a:pt x="0" y="0"/>
                </a:moveTo>
                <a:lnTo>
                  <a:pt x="0" y="1615579"/>
                </a:lnTo>
                <a:lnTo>
                  <a:pt x="52506" y="1617727"/>
                </a:lnTo>
                <a:lnTo>
                  <a:pt x="104711" y="1621013"/>
                </a:lnTo>
                <a:lnTo>
                  <a:pt x="156602" y="1625426"/>
                </a:lnTo>
                <a:lnTo>
                  <a:pt x="208167" y="1630953"/>
                </a:lnTo>
                <a:lnTo>
                  <a:pt x="259395" y="1637582"/>
                </a:lnTo>
                <a:lnTo>
                  <a:pt x="310273" y="1645302"/>
                </a:lnTo>
                <a:lnTo>
                  <a:pt x="360788" y="1654099"/>
                </a:lnTo>
                <a:lnTo>
                  <a:pt x="410929" y="1663962"/>
                </a:lnTo>
                <a:lnTo>
                  <a:pt x="460684" y="1674878"/>
                </a:lnTo>
                <a:lnTo>
                  <a:pt x="510040" y="1686836"/>
                </a:lnTo>
                <a:lnTo>
                  <a:pt x="558986" y="1699824"/>
                </a:lnTo>
                <a:lnTo>
                  <a:pt x="607508" y="1713828"/>
                </a:lnTo>
                <a:lnTo>
                  <a:pt x="655596" y="1728838"/>
                </a:lnTo>
                <a:lnTo>
                  <a:pt x="703237" y="1744841"/>
                </a:lnTo>
                <a:lnTo>
                  <a:pt x="750419" y="1761824"/>
                </a:lnTo>
                <a:lnTo>
                  <a:pt x="797129" y="1779776"/>
                </a:lnTo>
                <a:lnTo>
                  <a:pt x="843356" y="1798685"/>
                </a:lnTo>
                <a:lnTo>
                  <a:pt x="889087" y="1818538"/>
                </a:lnTo>
                <a:lnTo>
                  <a:pt x="934311" y="1839323"/>
                </a:lnTo>
                <a:lnTo>
                  <a:pt x="979014" y="1861028"/>
                </a:lnTo>
                <a:lnTo>
                  <a:pt x="1023186" y="1883642"/>
                </a:lnTo>
                <a:lnTo>
                  <a:pt x="1066814" y="1907151"/>
                </a:lnTo>
                <a:lnTo>
                  <a:pt x="1109886" y="1931544"/>
                </a:lnTo>
                <a:lnTo>
                  <a:pt x="1152389" y="1956808"/>
                </a:lnTo>
                <a:lnTo>
                  <a:pt x="1194311" y="1982932"/>
                </a:lnTo>
                <a:lnTo>
                  <a:pt x="1235642" y="2009903"/>
                </a:lnTo>
                <a:lnTo>
                  <a:pt x="1276367" y="2037710"/>
                </a:lnTo>
                <a:lnTo>
                  <a:pt x="1316476" y="2066339"/>
                </a:lnTo>
                <a:lnTo>
                  <a:pt x="1355955" y="2095779"/>
                </a:lnTo>
                <a:lnTo>
                  <a:pt x="1394794" y="2126018"/>
                </a:lnTo>
                <a:lnTo>
                  <a:pt x="1432979" y="2157044"/>
                </a:lnTo>
                <a:lnTo>
                  <a:pt x="1470499" y="2188844"/>
                </a:lnTo>
                <a:lnTo>
                  <a:pt x="1507341" y="2221407"/>
                </a:lnTo>
                <a:lnTo>
                  <a:pt x="1543494" y="2254719"/>
                </a:lnTo>
                <a:lnTo>
                  <a:pt x="2685935" y="1112227"/>
                </a:lnTo>
                <a:lnTo>
                  <a:pt x="2650803" y="1078754"/>
                </a:lnTo>
                <a:lnTo>
                  <a:pt x="2615264" y="1045708"/>
                </a:lnTo>
                <a:lnTo>
                  <a:pt x="2579324" y="1013092"/>
                </a:lnTo>
                <a:lnTo>
                  <a:pt x="2542986" y="980912"/>
                </a:lnTo>
                <a:lnTo>
                  <a:pt x="2506254" y="949171"/>
                </a:lnTo>
                <a:lnTo>
                  <a:pt x="2469133" y="917873"/>
                </a:lnTo>
                <a:lnTo>
                  <a:pt x="2431626" y="887023"/>
                </a:lnTo>
                <a:lnTo>
                  <a:pt x="2393738" y="856624"/>
                </a:lnTo>
                <a:lnTo>
                  <a:pt x="2355472" y="826681"/>
                </a:lnTo>
                <a:lnTo>
                  <a:pt x="2316834" y="797197"/>
                </a:lnTo>
                <a:lnTo>
                  <a:pt x="2277827" y="768178"/>
                </a:lnTo>
                <a:lnTo>
                  <a:pt x="2238454" y="739626"/>
                </a:lnTo>
                <a:lnTo>
                  <a:pt x="2198721" y="711547"/>
                </a:lnTo>
                <a:lnTo>
                  <a:pt x="2158632" y="683944"/>
                </a:lnTo>
                <a:lnTo>
                  <a:pt x="2118189" y="656821"/>
                </a:lnTo>
                <a:lnTo>
                  <a:pt x="2077398" y="630182"/>
                </a:lnTo>
                <a:lnTo>
                  <a:pt x="2036263" y="604032"/>
                </a:lnTo>
                <a:lnTo>
                  <a:pt x="1994788" y="578375"/>
                </a:lnTo>
                <a:lnTo>
                  <a:pt x="1952977" y="553214"/>
                </a:lnTo>
                <a:lnTo>
                  <a:pt x="1910833" y="528555"/>
                </a:lnTo>
                <a:lnTo>
                  <a:pt x="1868362" y="504400"/>
                </a:lnTo>
                <a:lnTo>
                  <a:pt x="1825566" y="480754"/>
                </a:lnTo>
                <a:lnTo>
                  <a:pt x="1782451" y="457621"/>
                </a:lnTo>
                <a:lnTo>
                  <a:pt x="1739021" y="435006"/>
                </a:lnTo>
                <a:lnTo>
                  <a:pt x="1695279" y="412912"/>
                </a:lnTo>
                <a:lnTo>
                  <a:pt x="1651230" y="391344"/>
                </a:lnTo>
                <a:lnTo>
                  <a:pt x="1606877" y="370305"/>
                </a:lnTo>
                <a:lnTo>
                  <a:pt x="1562225" y="349799"/>
                </a:lnTo>
                <a:lnTo>
                  <a:pt x="1517278" y="329832"/>
                </a:lnTo>
                <a:lnTo>
                  <a:pt x="1472041" y="310407"/>
                </a:lnTo>
                <a:lnTo>
                  <a:pt x="1426516" y="291527"/>
                </a:lnTo>
                <a:lnTo>
                  <a:pt x="1380709" y="273198"/>
                </a:lnTo>
                <a:lnTo>
                  <a:pt x="1334623" y="255423"/>
                </a:lnTo>
                <a:lnTo>
                  <a:pt x="1288262" y="238206"/>
                </a:lnTo>
                <a:lnTo>
                  <a:pt x="1241632" y="221551"/>
                </a:lnTo>
                <a:lnTo>
                  <a:pt x="1194734" y="205464"/>
                </a:lnTo>
                <a:lnTo>
                  <a:pt x="1147575" y="189946"/>
                </a:lnTo>
                <a:lnTo>
                  <a:pt x="1100158" y="175004"/>
                </a:lnTo>
                <a:lnTo>
                  <a:pt x="1052486" y="160640"/>
                </a:lnTo>
                <a:lnTo>
                  <a:pt x="1004565" y="146860"/>
                </a:lnTo>
                <a:lnTo>
                  <a:pt x="956398" y="133666"/>
                </a:lnTo>
                <a:lnTo>
                  <a:pt x="907990" y="121064"/>
                </a:lnTo>
                <a:lnTo>
                  <a:pt x="859344" y="109057"/>
                </a:lnTo>
                <a:lnTo>
                  <a:pt x="810464" y="97650"/>
                </a:lnTo>
                <a:lnTo>
                  <a:pt x="761355" y="86846"/>
                </a:lnTo>
                <a:lnTo>
                  <a:pt x="712021" y="76649"/>
                </a:lnTo>
                <a:lnTo>
                  <a:pt x="662466" y="67065"/>
                </a:lnTo>
                <a:lnTo>
                  <a:pt x="612694" y="58096"/>
                </a:lnTo>
                <a:lnTo>
                  <a:pt x="562709" y="49747"/>
                </a:lnTo>
                <a:lnTo>
                  <a:pt x="512515" y="42022"/>
                </a:lnTo>
                <a:lnTo>
                  <a:pt x="462117" y="34925"/>
                </a:lnTo>
                <a:lnTo>
                  <a:pt x="411518" y="28461"/>
                </a:lnTo>
                <a:lnTo>
                  <a:pt x="360723" y="22633"/>
                </a:lnTo>
                <a:lnTo>
                  <a:pt x="309735" y="17445"/>
                </a:lnTo>
                <a:lnTo>
                  <a:pt x="258559" y="12902"/>
                </a:lnTo>
                <a:lnTo>
                  <a:pt x="207199" y="9008"/>
                </a:lnTo>
                <a:lnTo>
                  <a:pt x="155659" y="5766"/>
                </a:lnTo>
                <a:lnTo>
                  <a:pt x="103943" y="3182"/>
                </a:lnTo>
                <a:lnTo>
                  <a:pt x="52055" y="1258"/>
                </a:lnTo>
                <a:lnTo>
                  <a:pt x="0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6" name="Google Shape;326;p9"/>
          <p:cNvSpPr/>
          <p:nvPr/>
        </p:nvSpPr>
        <p:spPr>
          <a:xfrm>
            <a:off x="3338513" y="2378075"/>
            <a:ext cx="2686050" cy="2254250"/>
          </a:xfrm>
          <a:custGeom>
            <a:avLst/>
            <a:gdLst/>
            <a:ahLst/>
            <a:cxnLst/>
            <a:rect l="l" t="t" r="r" b="b"/>
            <a:pathLst>
              <a:path w="2686050" h="2254885" extrusionOk="0">
                <a:moveTo>
                  <a:pt x="2685935" y="0"/>
                </a:moveTo>
                <a:lnTo>
                  <a:pt x="2633880" y="1258"/>
                </a:lnTo>
                <a:lnTo>
                  <a:pt x="2581993" y="3182"/>
                </a:lnTo>
                <a:lnTo>
                  <a:pt x="2530278" y="5766"/>
                </a:lnTo>
                <a:lnTo>
                  <a:pt x="2478738" y="9008"/>
                </a:lnTo>
                <a:lnTo>
                  <a:pt x="2427379" y="12902"/>
                </a:lnTo>
                <a:lnTo>
                  <a:pt x="2376203" y="17445"/>
                </a:lnTo>
                <a:lnTo>
                  <a:pt x="2325216" y="22633"/>
                </a:lnTo>
                <a:lnTo>
                  <a:pt x="2274421" y="28461"/>
                </a:lnTo>
                <a:lnTo>
                  <a:pt x="2223823" y="34926"/>
                </a:lnTo>
                <a:lnTo>
                  <a:pt x="2173425" y="42023"/>
                </a:lnTo>
                <a:lnTo>
                  <a:pt x="2123231" y="49748"/>
                </a:lnTo>
                <a:lnTo>
                  <a:pt x="2073247" y="58097"/>
                </a:lnTo>
                <a:lnTo>
                  <a:pt x="2023475" y="67066"/>
                </a:lnTo>
                <a:lnTo>
                  <a:pt x="1973920" y="76651"/>
                </a:lnTo>
                <a:lnTo>
                  <a:pt x="1924586" y="86848"/>
                </a:lnTo>
                <a:lnTo>
                  <a:pt x="1875478" y="97652"/>
                </a:lnTo>
                <a:lnTo>
                  <a:pt x="1826599" y="109060"/>
                </a:lnTo>
                <a:lnTo>
                  <a:pt x="1777953" y="121067"/>
                </a:lnTo>
                <a:lnTo>
                  <a:pt x="1729545" y="133670"/>
                </a:lnTo>
                <a:lnTo>
                  <a:pt x="1681378" y="146863"/>
                </a:lnTo>
                <a:lnTo>
                  <a:pt x="1633457" y="160644"/>
                </a:lnTo>
                <a:lnTo>
                  <a:pt x="1585786" y="175008"/>
                </a:lnTo>
                <a:lnTo>
                  <a:pt x="1538369" y="189951"/>
                </a:lnTo>
                <a:lnTo>
                  <a:pt x="1491209" y="205468"/>
                </a:lnTo>
                <a:lnTo>
                  <a:pt x="1444312" y="221556"/>
                </a:lnTo>
                <a:lnTo>
                  <a:pt x="1397682" y="238211"/>
                </a:lnTo>
                <a:lnTo>
                  <a:pt x="1351321" y="255428"/>
                </a:lnTo>
                <a:lnTo>
                  <a:pt x="1305235" y="273203"/>
                </a:lnTo>
                <a:lnTo>
                  <a:pt x="1259428" y="291533"/>
                </a:lnTo>
                <a:lnTo>
                  <a:pt x="1213904" y="310413"/>
                </a:lnTo>
                <a:lnTo>
                  <a:pt x="1168666" y="329839"/>
                </a:lnTo>
                <a:lnTo>
                  <a:pt x="1123719" y="349806"/>
                </a:lnTo>
                <a:lnTo>
                  <a:pt x="1079067" y="370312"/>
                </a:lnTo>
                <a:lnTo>
                  <a:pt x="1034714" y="391351"/>
                </a:lnTo>
                <a:lnTo>
                  <a:pt x="990665" y="412920"/>
                </a:lnTo>
                <a:lnTo>
                  <a:pt x="946923" y="435014"/>
                </a:lnTo>
                <a:lnTo>
                  <a:pt x="903492" y="457630"/>
                </a:lnTo>
                <a:lnTo>
                  <a:pt x="860377" y="480763"/>
                </a:lnTo>
                <a:lnTo>
                  <a:pt x="817582" y="504409"/>
                </a:lnTo>
                <a:lnTo>
                  <a:pt x="775110" y="528564"/>
                </a:lnTo>
                <a:lnTo>
                  <a:pt x="732966" y="553224"/>
                </a:lnTo>
                <a:lnTo>
                  <a:pt x="691155" y="578385"/>
                </a:lnTo>
                <a:lnTo>
                  <a:pt x="649679" y="604043"/>
                </a:lnTo>
                <a:lnTo>
                  <a:pt x="608544" y="630193"/>
                </a:lnTo>
                <a:lnTo>
                  <a:pt x="567753" y="656832"/>
                </a:lnTo>
                <a:lnTo>
                  <a:pt x="527310" y="683955"/>
                </a:lnTo>
                <a:lnTo>
                  <a:pt x="487220" y="711558"/>
                </a:lnTo>
                <a:lnTo>
                  <a:pt x="447486" y="739638"/>
                </a:lnTo>
                <a:lnTo>
                  <a:pt x="408114" y="768189"/>
                </a:lnTo>
                <a:lnTo>
                  <a:pt x="369106" y="797209"/>
                </a:lnTo>
                <a:lnTo>
                  <a:pt x="330467" y="826693"/>
                </a:lnTo>
                <a:lnTo>
                  <a:pt x="292201" y="856636"/>
                </a:lnTo>
                <a:lnTo>
                  <a:pt x="254313" y="887035"/>
                </a:lnTo>
                <a:lnTo>
                  <a:pt x="216806" y="917885"/>
                </a:lnTo>
                <a:lnTo>
                  <a:pt x="179684" y="949183"/>
                </a:lnTo>
                <a:lnTo>
                  <a:pt x="142951" y="980924"/>
                </a:lnTo>
                <a:lnTo>
                  <a:pt x="106613" y="1013105"/>
                </a:lnTo>
                <a:lnTo>
                  <a:pt x="70672" y="1045720"/>
                </a:lnTo>
                <a:lnTo>
                  <a:pt x="35133" y="1078767"/>
                </a:lnTo>
                <a:lnTo>
                  <a:pt x="0" y="1112240"/>
                </a:lnTo>
                <a:lnTo>
                  <a:pt x="1142441" y="2254694"/>
                </a:lnTo>
                <a:lnTo>
                  <a:pt x="1178596" y="2221384"/>
                </a:lnTo>
                <a:lnTo>
                  <a:pt x="1215440" y="2188823"/>
                </a:lnTo>
                <a:lnTo>
                  <a:pt x="1252961" y="2157025"/>
                </a:lnTo>
                <a:lnTo>
                  <a:pt x="1291148" y="2126001"/>
                </a:lnTo>
                <a:lnTo>
                  <a:pt x="1329988" y="2095764"/>
                </a:lnTo>
                <a:lnTo>
                  <a:pt x="1369468" y="2066326"/>
                </a:lnTo>
                <a:lnTo>
                  <a:pt x="1409578" y="2037698"/>
                </a:lnTo>
                <a:lnTo>
                  <a:pt x="1450304" y="2009894"/>
                </a:lnTo>
                <a:lnTo>
                  <a:pt x="1491634" y="1982924"/>
                </a:lnTo>
                <a:lnTo>
                  <a:pt x="1533557" y="1956802"/>
                </a:lnTo>
                <a:lnTo>
                  <a:pt x="1576060" y="1931538"/>
                </a:lnTo>
                <a:lnTo>
                  <a:pt x="1619132" y="1907147"/>
                </a:lnTo>
                <a:lnTo>
                  <a:pt x="1662760" y="1883639"/>
                </a:lnTo>
                <a:lnTo>
                  <a:pt x="1706931" y="1861027"/>
                </a:lnTo>
                <a:lnTo>
                  <a:pt x="1751635" y="1839323"/>
                </a:lnTo>
                <a:lnTo>
                  <a:pt x="1796858" y="1818538"/>
                </a:lnTo>
                <a:lnTo>
                  <a:pt x="1842589" y="1798686"/>
                </a:lnTo>
                <a:lnTo>
                  <a:pt x="1888815" y="1779778"/>
                </a:lnTo>
                <a:lnTo>
                  <a:pt x="1935524" y="1761827"/>
                </a:lnTo>
                <a:lnTo>
                  <a:pt x="1982705" y="1744844"/>
                </a:lnTo>
                <a:lnTo>
                  <a:pt x="2030345" y="1728842"/>
                </a:lnTo>
                <a:lnTo>
                  <a:pt x="2078432" y="1713833"/>
                </a:lnTo>
                <a:lnTo>
                  <a:pt x="2126954" y="1699828"/>
                </a:lnTo>
                <a:lnTo>
                  <a:pt x="2175899" y="1686841"/>
                </a:lnTo>
                <a:lnTo>
                  <a:pt x="2225255" y="1674883"/>
                </a:lnTo>
                <a:lnTo>
                  <a:pt x="2275009" y="1663967"/>
                </a:lnTo>
                <a:lnTo>
                  <a:pt x="2325149" y="1654104"/>
                </a:lnTo>
                <a:lnTo>
                  <a:pt x="2375664" y="1645306"/>
                </a:lnTo>
                <a:lnTo>
                  <a:pt x="2426541" y="1637586"/>
                </a:lnTo>
                <a:lnTo>
                  <a:pt x="2477768" y="1630957"/>
                </a:lnTo>
                <a:lnTo>
                  <a:pt x="2529333" y="1625429"/>
                </a:lnTo>
                <a:lnTo>
                  <a:pt x="2581224" y="1621015"/>
                </a:lnTo>
                <a:lnTo>
                  <a:pt x="2633429" y="1617728"/>
                </a:lnTo>
                <a:lnTo>
                  <a:pt x="2685935" y="1615579"/>
                </a:lnTo>
                <a:lnTo>
                  <a:pt x="2685935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7" name="Google Shape;327;p9"/>
          <p:cNvSpPr txBox="1"/>
          <p:nvPr/>
        </p:nvSpPr>
        <p:spPr>
          <a:xfrm>
            <a:off x="2857499" y="4267200"/>
            <a:ext cx="959645" cy="291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Reduce</a:t>
            </a:r>
            <a:endParaRPr dirty="0">
              <a:latin typeface="+mn-lt"/>
            </a:endParaRPr>
          </a:p>
        </p:txBody>
      </p:sp>
      <p:sp>
        <p:nvSpPr>
          <p:cNvPr id="328" name="Google Shape;328;p9"/>
          <p:cNvSpPr txBox="1"/>
          <p:nvPr/>
        </p:nvSpPr>
        <p:spPr>
          <a:xfrm>
            <a:off x="5131594" y="2670175"/>
            <a:ext cx="817562" cy="56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Reuse</a:t>
            </a:r>
            <a:endParaRPr dirty="0">
              <a:latin typeface="+mn-lt"/>
            </a:endParaRPr>
          </a:p>
          <a:p>
            <a:pPr marL="12700" marR="0" lvl="0" indent="0" algn="ctr" rtl="0">
              <a:spcBef>
                <a:spcPts val="10"/>
              </a:spcBef>
              <a:spcAft>
                <a:spcPts val="0"/>
              </a:spcAft>
              <a:buNone/>
            </a:pPr>
            <a:endParaRPr sz="1800" dirty="0">
              <a:solidFill>
                <a:srgbClr val="00B8B6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9" name="Google Shape;329;p9"/>
          <p:cNvSpPr txBox="1"/>
          <p:nvPr/>
        </p:nvSpPr>
        <p:spPr>
          <a:xfrm>
            <a:off x="6252368" y="2677737"/>
            <a:ext cx="929481" cy="291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Recycle</a:t>
            </a:r>
            <a:endParaRPr dirty="0">
              <a:latin typeface="+mn-lt"/>
            </a:endParaRPr>
          </a:p>
        </p:txBody>
      </p:sp>
      <p:sp>
        <p:nvSpPr>
          <p:cNvPr id="330" name="Google Shape;330;p9"/>
          <p:cNvSpPr txBox="1"/>
          <p:nvPr/>
        </p:nvSpPr>
        <p:spPr>
          <a:xfrm>
            <a:off x="8407400" y="4267200"/>
            <a:ext cx="912019" cy="56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34EA1"/>
                </a:solidFill>
                <a:latin typeface="+mn-lt"/>
                <a:ea typeface="Times New Roman"/>
                <a:cs typeface="Times New Roman"/>
                <a:sym typeface="Times New Roman"/>
              </a:rPr>
              <a:t>Replace</a:t>
            </a:r>
            <a:endParaRPr dirty="0">
              <a:latin typeface="+mn-lt"/>
            </a:endParaRPr>
          </a:p>
          <a:p>
            <a:pPr marL="12700" marR="0" lvl="0" indent="0" algn="ctr" rtl="0">
              <a:spcBef>
                <a:spcPts val="10"/>
              </a:spcBef>
              <a:spcAft>
                <a:spcPts val="0"/>
              </a:spcAft>
              <a:buNone/>
            </a:pPr>
            <a:endParaRPr sz="1800" dirty="0">
              <a:solidFill>
                <a:srgbClr val="00B8B6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1" name="Google Shape;33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3013" y="4316413"/>
            <a:ext cx="1804987" cy="2106612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9"/>
          <p:cNvSpPr/>
          <p:nvPr/>
        </p:nvSpPr>
        <p:spPr>
          <a:xfrm>
            <a:off x="2359025" y="2813050"/>
            <a:ext cx="1154113" cy="1004888"/>
          </a:xfrm>
          <a:custGeom>
            <a:avLst/>
            <a:gdLst/>
            <a:ahLst/>
            <a:cxnLst/>
            <a:rect l="l" t="t" r="r" b="b"/>
            <a:pathLst>
              <a:path w="1153795" h="1005204" extrusionOk="0">
                <a:moveTo>
                  <a:pt x="1153604" y="0"/>
                </a:moveTo>
                <a:lnTo>
                  <a:pt x="828154" y="44373"/>
                </a:lnTo>
                <a:lnTo>
                  <a:pt x="876896" y="116332"/>
                </a:lnTo>
                <a:lnTo>
                  <a:pt x="842200" y="135661"/>
                </a:lnTo>
                <a:lnTo>
                  <a:pt x="799757" y="160604"/>
                </a:lnTo>
                <a:lnTo>
                  <a:pt x="757923" y="186461"/>
                </a:lnTo>
                <a:lnTo>
                  <a:pt x="716737" y="213245"/>
                </a:lnTo>
                <a:lnTo>
                  <a:pt x="676198" y="240919"/>
                </a:lnTo>
                <a:lnTo>
                  <a:pt x="636320" y="269481"/>
                </a:lnTo>
                <a:lnTo>
                  <a:pt x="597128" y="298907"/>
                </a:lnTo>
                <a:lnTo>
                  <a:pt x="558622" y="329184"/>
                </a:lnTo>
                <a:lnTo>
                  <a:pt x="520827" y="360311"/>
                </a:lnTo>
                <a:lnTo>
                  <a:pt x="483755" y="392277"/>
                </a:lnTo>
                <a:lnTo>
                  <a:pt x="447408" y="425043"/>
                </a:lnTo>
                <a:lnTo>
                  <a:pt x="411810" y="458609"/>
                </a:lnTo>
                <a:lnTo>
                  <a:pt x="376986" y="492963"/>
                </a:lnTo>
                <a:lnTo>
                  <a:pt x="342938" y="528091"/>
                </a:lnTo>
                <a:lnTo>
                  <a:pt x="309664" y="563981"/>
                </a:lnTo>
                <a:lnTo>
                  <a:pt x="277215" y="600608"/>
                </a:lnTo>
                <a:lnTo>
                  <a:pt x="245567" y="637959"/>
                </a:lnTo>
                <a:lnTo>
                  <a:pt x="214769" y="676033"/>
                </a:lnTo>
                <a:lnTo>
                  <a:pt x="184810" y="714806"/>
                </a:lnTo>
                <a:lnTo>
                  <a:pt x="155714" y="754265"/>
                </a:lnTo>
                <a:lnTo>
                  <a:pt x="127495" y="794397"/>
                </a:lnTo>
                <a:lnTo>
                  <a:pt x="100152" y="835177"/>
                </a:lnTo>
                <a:lnTo>
                  <a:pt x="73723" y="876617"/>
                </a:lnTo>
                <a:lnTo>
                  <a:pt x="48221" y="918679"/>
                </a:lnTo>
                <a:lnTo>
                  <a:pt x="23634" y="961364"/>
                </a:lnTo>
                <a:lnTo>
                  <a:pt x="0" y="1004646"/>
                </a:lnTo>
                <a:lnTo>
                  <a:pt x="117297" y="1004646"/>
                </a:lnTo>
                <a:lnTo>
                  <a:pt x="142875" y="960729"/>
                </a:lnTo>
                <a:lnTo>
                  <a:pt x="169443" y="917460"/>
                </a:lnTo>
                <a:lnTo>
                  <a:pt x="196989" y="874877"/>
                </a:lnTo>
                <a:lnTo>
                  <a:pt x="225488" y="832980"/>
                </a:lnTo>
                <a:lnTo>
                  <a:pt x="254927" y="791794"/>
                </a:lnTo>
                <a:lnTo>
                  <a:pt x="285305" y="751332"/>
                </a:lnTo>
                <a:lnTo>
                  <a:pt x="316585" y="711606"/>
                </a:lnTo>
                <a:lnTo>
                  <a:pt x="348754" y="672630"/>
                </a:lnTo>
                <a:lnTo>
                  <a:pt x="381812" y="634428"/>
                </a:lnTo>
                <a:lnTo>
                  <a:pt x="415747" y="597001"/>
                </a:lnTo>
                <a:lnTo>
                  <a:pt x="450519" y="560374"/>
                </a:lnTo>
                <a:lnTo>
                  <a:pt x="486117" y="524573"/>
                </a:lnTo>
                <a:lnTo>
                  <a:pt x="522554" y="489597"/>
                </a:lnTo>
                <a:lnTo>
                  <a:pt x="559777" y="455472"/>
                </a:lnTo>
                <a:lnTo>
                  <a:pt x="597801" y="422198"/>
                </a:lnTo>
                <a:lnTo>
                  <a:pt x="636587" y="389813"/>
                </a:lnTo>
                <a:lnTo>
                  <a:pt x="676135" y="358317"/>
                </a:lnTo>
                <a:lnTo>
                  <a:pt x="716432" y="327723"/>
                </a:lnTo>
                <a:lnTo>
                  <a:pt x="757440" y="298056"/>
                </a:lnTo>
                <a:lnTo>
                  <a:pt x="799172" y="269341"/>
                </a:lnTo>
                <a:lnTo>
                  <a:pt x="841590" y="241566"/>
                </a:lnTo>
                <a:lnTo>
                  <a:pt x="884694" y="214769"/>
                </a:lnTo>
                <a:lnTo>
                  <a:pt x="926769" y="189953"/>
                </a:lnTo>
                <a:lnTo>
                  <a:pt x="983488" y="273672"/>
                </a:lnTo>
                <a:lnTo>
                  <a:pt x="1153604" y="0"/>
                </a:lnTo>
                <a:close/>
              </a:path>
            </a:pathLst>
          </a:custGeom>
          <a:solidFill>
            <a:srgbClr val="00B8B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Google Shape;333;p9"/>
          <p:cNvSpPr/>
          <p:nvPr/>
        </p:nvSpPr>
        <p:spPr>
          <a:xfrm>
            <a:off x="5332413" y="1866900"/>
            <a:ext cx="1530350" cy="274638"/>
          </a:xfrm>
          <a:custGeom>
            <a:avLst/>
            <a:gdLst/>
            <a:ahLst/>
            <a:cxnLst/>
            <a:rect l="l" t="t" r="r" b="b"/>
            <a:pathLst>
              <a:path w="1529715" h="274955" extrusionOk="0">
                <a:moveTo>
                  <a:pt x="1529600" y="184048"/>
                </a:moveTo>
                <a:lnTo>
                  <a:pt x="1257554" y="0"/>
                </a:lnTo>
                <a:lnTo>
                  <a:pt x="1245857" y="86131"/>
                </a:lnTo>
                <a:lnTo>
                  <a:pt x="1207109" y="77381"/>
                </a:lnTo>
                <a:lnTo>
                  <a:pt x="1158849" y="67640"/>
                </a:lnTo>
                <a:lnTo>
                  <a:pt x="1110437" y="59004"/>
                </a:lnTo>
                <a:lnTo>
                  <a:pt x="1061885" y="51473"/>
                </a:lnTo>
                <a:lnTo>
                  <a:pt x="1013231" y="45046"/>
                </a:lnTo>
                <a:lnTo>
                  <a:pt x="964476" y="39712"/>
                </a:lnTo>
                <a:lnTo>
                  <a:pt x="915644" y="35496"/>
                </a:lnTo>
                <a:lnTo>
                  <a:pt x="866749" y="32372"/>
                </a:lnTo>
                <a:lnTo>
                  <a:pt x="817829" y="30340"/>
                </a:lnTo>
                <a:lnTo>
                  <a:pt x="768883" y="29413"/>
                </a:lnTo>
                <a:lnTo>
                  <a:pt x="719950" y="29578"/>
                </a:lnTo>
                <a:lnTo>
                  <a:pt x="671042" y="30835"/>
                </a:lnTo>
                <a:lnTo>
                  <a:pt x="622185" y="33197"/>
                </a:lnTo>
                <a:lnTo>
                  <a:pt x="573379" y="36639"/>
                </a:lnTo>
                <a:lnTo>
                  <a:pt x="524662" y="41186"/>
                </a:lnTo>
                <a:lnTo>
                  <a:pt x="476046" y="46812"/>
                </a:lnTo>
                <a:lnTo>
                  <a:pt x="427558" y="53530"/>
                </a:lnTo>
                <a:lnTo>
                  <a:pt x="379209" y="61341"/>
                </a:lnTo>
                <a:lnTo>
                  <a:pt x="331025" y="70243"/>
                </a:lnTo>
                <a:lnTo>
                  <a:pt x="283032" y="80225"/>
                </a:lnTo>
                <a:lnTo>
                  <a:pt x="235229" y="91300"/>
                </a:lnTo>
                <a:lnTo>
                  <a:pt x="187655" y="103441"/>
                </a:lnTo>
                <a:lnTo>
                  <a:pt x="140335" y="116687"/>
                </a:lnTo>
                <a:lnTo>
                  <a:pt x="93268" y="131000"/>
                </a:lnTo>
                <a:lnTo>
                  <a:pt x="46482" y="146392"/>
                </a:lnTo>
                <a:lnTo>
                  <a:pt x="0" y="162877"/>
                </a:lnTo>
                <a:lnTo>
                  <a:pt x="87376" y="241134"/>
                </a:lnTo>
                <a:lnTo>
                  <a:pt x="135737" y="225475"/>
                </a:lnTo>
                <a:lnTo>
                  <a:pt x="184391" y="210972"/>
                </a:lnTo>
                <a:lnTo>
                  <a:pt x="233311" y="197624"/>
                </a:lnTo>
                <a:lnTo>
                  <a:pt x="282498" y="185420"/>
                </a:lnTo>
                <a:lnTo>
                  <a:pt x="331901" y="174383"/>
                </a:lnTo>
                <a:lnTo>
                  <a:pt x="381520" y="164503"/>
                </a:lnTo>
                <a:lnTo>
                  <a:pt x="431330" y="155765"/>
                </a:lnTo>
                <a:lnTo>
                  <a:pt x="481304" y="148209"/>
                </a:lnTo>
                <a:lnTo>
                  <a:pt x="531418" y="141795"/>
                </a:lnTo>
                <a:lnTo>
                  <a:pt x="581660" y="136550"/>
                </a:lnTo>
                <a:lnTo>
                  <a:pt x="631990" y="132461"/>
                </a:lnTo>
                <a:lnTo>
                  <a:pt x="682396" y="129552"/>
                </a:lnTo>
                <a:lnTo>
                  <a:pt x="732866" y="127800"/>
                </a:lnTo>
                <a:lnTo>
                  <a:pt x="783374" y="127203"/>
                </a:lnTo>
                <a:lnTo>
                  <a:pt x="833894" y="127787"/>
                </a:lnTo>
                <a:lnTo>
                  <a:pt x="884389" y="129540"/>
                </a:lnTo>
                <a:lnTo>
                  <a:pt x="934872" y="132461"/>
                </a:lnTo>
                <a:lnTo>
                  <a:pt x="985291" y="136550"/>
                </a:lnTo>
                <a:lnTo>
                  <a:pt x="1035634" y="141808"/>
                </a:lnTo>
                <a:lnTo>
                  <a:pt x="1085875" y="148247"/>
                </a:lnTo>
                <a:lnTo>
                  <a:pt x="1136002" y="155867"/>
                </a:lnTo>
                <a:lnTo>
                  <a:pt x="1186002" y="164655"/>
                </a:lnTo>
                <a:lnTo>
                  <a:pt x="1233893" y="174244"/>
                </a:lnTo>
                <a:lnTo>
                  <a:pt x="1220304" y="274434"/>
                </a:lnTo>
                <a:lnTo>
                  <a:pt x="1529600" y="184048"/>
                </a:lnTo>
                <a:close/>
              </a:path>
            </a:pathLst>
          </a:custGeom>
          <a:solidFill>
            <a:srgbClr val="00B8B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" name="Google Shape;334;p9"/>
          <p:cNvSpPr/>
          <p:nvPr/>
        </p:nvSpPr>
        <p:spPr>
          <a:xfrm>
            <a:off x="8689975" y="2800350"/>
            <a:ext cx="1004888" cy="1154113"/>
          </a:xfrm>
          <a:custGeom>
            <a:avLst/>
            <a:gdLst/>
            <a:ahLst/>
            <a:cxnLst/>
            <a:rect l="l" t="t" r="r" b="b"/>
            <a:pathLst>
              <a:path w="1005204" h="1153795" extrusionOk="0">
                <a:moveTo>
                  <a:pt x="1004646" y="1153604"/>
                </a:moveTo>
                <a:lnTo>
                  <a:pt x="960272" y="828154"/>
                </a:lnTo>
                <a:lnTo>
                  <a:pt x="888314" y="876909"/>
                </a:lnTo>
                <a:lnTo>
                  <a:pt x="868984" y="842200"/>
                </a:lnTo>
                <a:lnTo>
                  <a:pt x="844042" y="799757"/>
                </a:lnTo>
                <a:lnTo>
                  <a:pt x="818184" y="757936"/>
                </a:lnTo>
                <a:lnTo>
                  <a:pt x="791400" y="716737"/>
                </a:lnTo>
                <a:lnTo>
                  <a:pt x="763727" y="676198"/>
                </a:lnTo>
                <a:lnTo>
                  <a:pt x="735164" y="636333"/>
                </a:lnTo>
                <a:lnTo>
                  <a:pt x="705739" y="597128"/>
                </a:lnTo>
                <a:lnTo>
                  <a:pt x="675449" y="558622"/>
                </a:lnTo>
                <a:lnTo>
                  <a:pt x="644321" y="520827"/>
                </a:lnTo>
                <a:lnTo>
                  <a:pt x="612368" y="483755"/>
                </a:lnTo>
                <a:lnTo>
                  <a:pt x="579602" y="447408"/>
                </a:lnTo>
                <a:lnTo>
                  <a:pt x="546036" y="411822"/>
                </a:lnTo>
                <a:lnTo>
                  <a:pt x="511683" y="376986"/>
                </a:lnTo>
                <a:lnTo>
                  <a:pt x="476554" y="342938"/>
                </a:lnTo>
                <a:lnTo>
                  <a:pt x="440664" y="309676"/>
                </a:lnTo>
                <a:lnTo>
                  <a:pt x="404037" y="277215"/>
                </a:lnTo>
                <a:lnTo>
                  <a:pt x="366687" y="245579"/>
                </a:lnTo>
                <a:lnTo>
                  <a:pt x="328612" y="214769"/>
                </a:lnTo>
                <a:lnTo>
                  <a:pt x="289839" y="184810"/>
                </a:lnTo>
                <a:lnTo>
                  <a:pt x="250380" y="155714"/>
                </a:lnTo>
                <a:lnTo>
                  <a:pt x="210248" y="127495"/>
                </a:lnTo>
                <a:lnTo>
                  <a:pt x="169456" y="100164"/>
                </a:lnTo>
                <a:lnTo>
                  <a:pt x="128028" y="73736"/>
                </a:lnTo>
                <a:lnTo>
                  <a:pt x="85966" y="48221"/>
                </a:lnTo>
                <a:lnTo>
                  <a:pt x="43281" y="23634"/>
                </a:lnTo>
                <a:lnTo>
                  <a:pt x="0" y="0"/>
                </a:lnTo>
                <a:lnTo>
                  <a:pt x="0" y="117297"/>
                </a:lnTo>
                <a:lnTo>
                  <a:pt x="43916" y="142875"/>
                </a:lnTo>
                <a:lnTo>
                  <a:pt x="87172" y="169456"/>
                </a:lnTo>
                <a:lnTo>
                  <a:pt x="129768" y="196989"/>
                </a:lnTo>
                <a:lnTo>
                  <a:pt x="171653" y="225488"/>
                </a:lnTo>
                <a:lnTo>
                  <a:pt x="212852" y="254939"/>
                </a:lnTo>
                <a:lnTo>
                  <a:pt x="253314" y="285305"/>
                </a:lnTo>
                <a:lnTo>
                  <a:pt x="293039" y="316585"/>
                </a:lnTo>
                <a:lnTo>
                  <a:pt x="332016" y="348767"/>
                </a:lnTo>
                <a:lnTo>
                  <a:pt x="370217" y="381825"/>
                </a:lnTo>
                <a:lnTo>
                  <a:pt x="407644" y="415747"/>
                </a:lnTo>
                <a:lnTo>
                  <a:pt x="444258" y="450519"/>
                </a:lnTo>
                <a:lnTo>
                  <a:pt x="480072" y="486130"/>
                </a:lnTo>
                <a:lnTo>
                  <a:pt x="515048" y="522554"/>
                </a:lnTo>
                <a:lnTo>
                  <a:pt x="549173" y="559777"/>
                </a:lnTo>
                <a:lnTo>
                  <a:pt x="582447" y="597801"/>
                </a:lnTo>
                <a:lnTo>
                  <a:pt x="614832" y="636587"/>
                </a:lnTo>
                <a:lnTo>
                  <a:pt x="646328" y="676135"/>
                </a:lnTo>
                <a:lnTo>
                  <a:pt x="676922" y="716432"/>
                </a:lnTo>
                <a:lnTo>
                  <a:pt x="706577" y="757453"/>
                </a:lnTo>
                <a:lnTo>
                  <a:pt x="735304" y="799172"/>
                </a:lnTo>
                <a:lnTo>
                  <a:pt x="763079" y="841603"/>
                </a:lnTo>
                <a:lnTo>
                  <a:pt x="789876" y="884694"/>
                </a:lnTo>
                <a:lnTo>
                  <a:pt x="814679" y="926782"/>
                </a:lnTo>
                <a:lnTo>
                  <a:pt x="730973" y="983488"/>
                </a:lnTo>
                <a:lnTo>
                  <a:pt x="1004646" y="1153604"/>
                </a:lnTo>
                <a:close/>
              </a:path>
            </a:pathLst>
          </a:custGeom>
          <a:solidFill>
            <a:srgbClr val="00B8B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5" name="Google Shape;335;p9" descr="一張含有 文字, 圖形, 平面設計, 螢幕擷取畫面 的圖片&#10;&#10;自動產生的描述"/>
          <p:cNvPicPr preferRelativeResize="0"/>
          <p:nvPr/>
        </p:nvPicPr>
        <p:blipFill rotWithShape="1">
          <a:blip r:embed="rId4">
            <a:alphaModFix/>
          </a:blip>
          <a:srcRect l="22809" t="-6" r="52625" b="27972"/>
          <a:stretch/>
        </p:blipFill>
        <p:spPr>
          <a:xfrm>
            <a:off x="3775869" y="2835651"/>
            <a:ext cx="1530350" cy="135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9" descr="一張含有 文字, 圖形, 平面設計, 螢幕擷取畫面 的圖片&#10;&#10;自動產生的描述"/>
          <p:cNvPicPr preferRelativeResize="0"/>
          <p:nvPr/>
        </p:nvPicPr>
        <p:blipFill rotWithShape="1">
          <a:blip r:embed="rId4">
            <a:alphaModFix/>
          </a:blip>
          <a:srcRect r="76453" b="24326"/>
          <a:stretch/>
        </p:blipFill>
        <p:spPr>
          <a:xfrm>
            <a:off x="2350296" y="4778751"/>
            <a:ext cx="146684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9" descr="一張含有 文字, 圖形, 平面設計, 螢幕擷取畫面 的圖片&#10;&#10;自動產生的描述"/>
          <p:cNvPicPr preferRelativeResize="0"/>
          <p:nvPr/>
        </p:nvPicPr>
        <p:blipFill rotWithShape="1">
          <a:blip r:embed="rId4">
            <a:alphaModFix/>
          </a:blip>
          <a:srcRect l="76452" b="25504"/>
          <a:stretch/>
        </p:blipFill>
        <p:spPr>
          <a:xfrm>
            <a:off x="8228014" y="4789863"/>
            <a:ext cx="1466849" cy="140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9" descr="一張含有 文字, 圖形, 平面設計, 螢幕擷取畫面 的圖片&#10;&#10;自動產生的描述"/>
          <p:cNvPicPr preferRelativeResize="0"/>
          <p:nvPr/>
        </p:nvPicPr>
        <p:blipFill rotWithShape="1">
          <a:blip r:embed="rId4">
            <a:alphaModFix/>
          </a:blip>
          <a:srcRect l="49172" r="25956" b="24578"/>
          <a:stretch/>
        </p:blipFill>
        <p:spPr>
          <a:xfrm>
            <a:off x="6814344" y="2847975"/>
            <a:ext cx="1549400" cy="1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9"/>
          <p:cNvSpPr txBox="1"/>
          <p:nvPr/>
        </p:nvSpPr>
        <p:spPr>
          <a:xfrm>
            <a:off x="260822" y="1002771"/>
            <a:ext cx="11537006" cy="5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3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+mn-lt"/>
                <a:ea typeface="Times New Roman"/>
                <a:cs typeface="Times New Roman"/>
                <a:sym typeface="Times New Roman"/>
              </a:rPr>
              <a:t>4R principles</a:t>
            </a:r>
            <a:endParaRPr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-recycle@School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577</Words>
  <Application>Microsoft Office PowerPoint</Application>
  <PresentationFormat>寬螢幕</PresentationFormat>
  <Paragraphs>128</Paragraphs>
  <Slides>18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18</vt:i4>
      </vt:variant>
    </vt:vector>
  </HeadingPairs>
  <TitlesOfParts>
    <vt:vector size="25" baseType="lpstr">
      <vt:lpstr>Arial</vt:lpstr>
      <vt:lpstr>Noto Sans HK</vt:lpstr>
      <vt:lpstr>Calibri</vt:lpstr>
      <vt:lpstr>Poppins</vt:lpstr>
      <vt:lpstr>Times New Roman</vt:lpstr>
      <vt:lpstr>Blank</vt:lpstr>
      <vt:lpstr>We-recycle@School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Chiu-sang Raymond LEUNG</dc:creator>
  <cp:lastModifiedBy>PO(WRR)41</cp:lastModifiedBy>
  <cp:revision>16</cp:revision>
  <dcterms:created xsi:type="dcterms:W3CDTF">2024-10-14T02:48:56Z</dcterms:created>
  <dcterms:modified xsi:type="dcterms:W3CDTF">2024-11-14T07:00:32Z</dcterms:modified>
</cp:coreProperties>
</file>