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3" r:id="rId18"/>
    <p:sldId id="274" r:id="rId19"/>
    <p:sldId id="272" r:id="rId20"/>
  </p:sldIdLst>
  <p:sldSz cx="12192000" cy="6858000"/>
  <p:notesSz cx="6858000" cy="9144000"/>
  <p:embeddedFontLst>
    <p:embeddedFont>
      <p:font typeface="Poppins" panose="00000500000000000000" pitchFamily="2" charset="0"/>
      <p:regular r:id="rId22"/>
      <p:bold r:id="rId23"/>
      <p:boldItalic r:id="rId24"/>
    </p:embeddedFont>
    <p:embeddedFont>
      <p:font typeface="微軟正黑體" panose="020B0604030504040204" pitchFamily="34" charset="-120"/>
      <p:regular r:id="rId25"/>
      <p:bold r:id="rId26"/>
    </p:embeddedFont>
  </p:embeddedFontLst>
  <p:defaultTextStyle>
    <a:defPPr>
      <a:defRPr lang="zh-H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757"/>
    <a:srgbClr val="7AC8C8"/>
    <a:srgbClr val="4FBCBC"/>
    <a:srgbClr val="00B1B3"/>
    <a:srgbClr val="034EA1"/>
    <a:srgbClr val="00B8B6"/>
    <a:srgbClr val="005136"/>
    <a:srgbClr val="009F40"/>
    <a:srgbClr val="7E1084"/>
    <a:srgbClr val="005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7966" autoAdjust="0"/>
  </p:normalViewPr>
  <p:slideViewPr>
    <p:cSldViewPr snapToGrid="0">
      <p:cViewPr varScale="1">
        <p:scale>
          <a:sx n="57" d="100"/>
          <a:sy n="57" d="100"/>
        </p:scale>
        <p:origin x="108" y="90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B2C13150-9243-4AB3-96A5-13D571398C11}" type="datetimeFigureOut">
              <a:rPr lang="zh-HK" altLang="en-US" smtClean="0"/>
              <a:pPr/>
              <a:t>14/11/2024</a:t>
            </a:fld>
            <a:endParaRPr lang="zh-HK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HK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D4C27B4E-5E5C-4C97-BCFA-B9EDA21E88B1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8670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pPr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6860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可回收：鐵罐</a:t>
            </a:r>
            <a:r>
              <a:rPr lang="en-US" altLang="zh-TW" dirty="0"/>
              <a:t>/</a:t>
            </a:r>
            <a:r>
              <a:rPr lang="zh-TW" altLang="en-US" dirty="0"/>
              <a:t>鋁罐、牛奶盒、一般小型家用電器（如電風筒）、報紙</a:t>
            </a:r>
            <a:r>
              <a:rPr lang="en-US" altLang="zh-TW" dirty="0"/>
              <a:t>/</a:t>
            </a:r>
            <a:r>
              <a:rPr lang="zh-TW" altLang="en-US" dirty="0"/>
              <a:t>書刊、四電一腦（如電視、電腦、顯示器、雪櫃、洗衣機、乾衣機、空調機）</a:t>
            </a:r>
            <a:endParaRPr lang="en-US" altLang="zh-TW" dirty="0"/>
          </a:p>
          <a:p>
            <a:r>
              <a:rPr lang="zh-TW" altLang="en-US" dirty="0"/>
              <a:t>不可回收：相片、易潔鑊、紙巾</a:t>
            </a:r>
            <a:r>
              <a:rPr lang="en-US" altLang="zh-TW" dirty="0"/>
              <a:t>/</a:t>
            </a:r>
            <a:r>
              <a:rPr lang="zh-TW" altLang="en-US" dirty="0"/>
              <a:t>抹手紙</a:t>
            </a: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331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可回收：個人護理用品樽</a:t>
            </a:r>
            <a:r>
              <a:rPr lang="en-US" altLang="zh-TW" dirty="0"/>
              <a:t>/</a:t>
            </a:r>
            <a:r>
              <a:rPr lang="zh-TW" altLang="en-US" dirty="0"/>
              <a:t>飲品樽、慳電膽</a:t>
            </a:r>
            <a:r>
              <a:rPr lang="en-US" altLang="zh-TW" dirty="0"/>
              <a:t>/</a:t>
            </a:r>
            <a:r>
              <a:rPr lang="zh-TW" altLang="en-US" dirty="0"/>
              <a:t>所有熒光燈管、一般小型家用電器（如吸塵機）、光碟、廚餘、便攜式充電池、膠袋</a:t>
            </a:r>
            <a:endParaRPr lang="en-US" altLang="zh-TW" dirty="0"/>
          </a:p>
          <a:p>
            <a:r>
              <a:rPr lang="zh-TW" altLang="en-US" dirty="0"/>
              <a:t>不可回收：複合物料（如帶有金屬的塑膠產品 </a:t>
            </a:r>
            <a:r>
              <a:rPr lang="en-US" altLang="zh-TW" dirty="0"/>
              <a:t>- </a:t>
            </a:r>
            <a:r>
              <a:rPr lang="zh-TW" altLang="en-US" dirty="0"/>
              <a:t>行李箱）、熱感紙（</a:t>
            </a:r>
            <a:r>
              <a:rPr lang="zh-HK" altLang="en-US" dirty="0"/>
              <a:t>收據</a:t>
            </a:r>
            <a:r>
              <a:rPr lang="zh-TW" altLang="en-US" dirty="0"/>
              <a:t>）</a:t>
            </a:r>
            <a:endParaRPr lang="zh-HK" altLang="en-US" dirty="0"/>
          </a:p>
          <a:p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46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TW" altLang="zh-HK" sz="1200" kern="100" dirty="0">
              <a:effectLst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746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429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入課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 userDrawn="1"/>
        </p:nvSpPr>
        <p:spPr bwMode="auto">
          <a:xfrm>
            <a:off x="10706100" y="252413"/>
            <a:ext cx="1092200" cy="428625"/>
          </a:xfrm>
          <a:custGeom>
            <a:avLst/>
            <a:gdLst>
              <a:gd name="T0" fmla="*/ 874308 w 1093470"/>
              <a:gd name="T1" fmla="*/ 0 h 429259"/>
              <a:gd name="T2" fmla="*/ 213546 w 1093470"/>
              <a:gd name="T3" fmla="*/ 0 h 429259"/>
              <a:gd name="T4" fmla="*/ 164580 w 1093470"/>
              <a:gd name="T5" fmla="*/ 5634 h 429259"/>
              <a:gd name="T6" fmla="*/ 119632 w 1093470"/>
              <a:gd name="T7" fmla="*/ 21677 h 429259"/>
              <a:gd name="T8" fmla="*/ 79983 w 1093470"/>
              <a:gd name="T9" fmla="*/ 46853 h 429259"/>
              <a:gd name="T10" fmla="*/ 46911 w 1093470"/>
              <a:gd name="T11" fmla="*/ 79881 h 429259"/>
              <a:gd name="T12" fmla="*/ 21705 w 1093470"/>
              <a:gd name="T13" fmla="*/ 119480 h 429259"/>
              <a:gd name="T14" fmla="*/ 5638 w 1093470"/>
              <a:gd name="T15" fmla="*/ 164373 h 429259"/>
              <a:gd name="T16" fmla="*/ 0 w 1093470"/>
              <a:gd name="T17" fmla="*/ 213277 h 429259"/>
              <a:gd name="T18" fmla="*/ 5638 w 1093470"/>
              <a:gd name="T19" fmla="*/ 262179 h 429259"/>
              <a:gd name="T20" fmla="*/ 21705 w 1093470"/>
              <a:gd name="T21" fmla="*/ 307071 h 429259"/>
              <a:gd name="T22" fmla="*/ 46911 w 1093470"/>
              <a:gd name="T23" fmla="*/ 346670 h 429259"/>
              <a:gd name="T24" fmla="*/ 79983 w 1093470"/>
              <a:gd name="T25" fmla="*/ 379699 h 429259"/>
              <a:gd name="T26" fmla="*/ 119632 w 1093470"/>
              <a:gd name="T27" fmla="*/ 404874 h 429259"/>
              <a:gd name="T28" fmla="*/ 164580 w 1093470"/>
              <a:gd name="T29" fmla="*/ 420920 h 429259"/>
              <a:gd name="T30" fmla="*/ 213546 w 1093470"/>
              <a:gd name="T31" fmla="*/ 426552 h 429259"/>
              <a:gd name="T32" fmla="*/ 874308 w 1093470"/>
              <a:gd name="T33" fmla="*/ 426552 h 429259"/>
              <a:gd name="T34" fmla="*/ 923274 w 1093470"/>
              <a:gd name="T35" fmla="*/ 420920 h 429259"/>
              <a:gd name="T36" fmla="*/ 968222 w 1093470"/>
              <a:gd name="T37" fmla="*/ 404874 h 429259"/>
              <a:gd name="T38" fmla="*/ 1007872 w 1093470"/>
              <a:gd name="T39" fmla="*/ 379699 h 429259"/>
              <a:gd name="T40" fmla="*/ 1040942 w 1093470"/>
              <a:gd name="T41" fmla="*/ 346670 h 429259"/>
              <a:gd name="T42" fmla="*/ 1066150 w 1093470"/>
              <a:gd name="T43" fmla="*/ 307071 h 429259"/>
              <a:gd name="T44" fmla="*/ 1082215 w 1093470"/>
              <a:gd name="T45" fmla="*/ 262179 h 429259"/>
              <a:gd name="T46" fmla="*/ 1087855 w 1093470"/>
              <a:gd name="T47" fmla="*/ 213277 h 429259"/>
              <a:gd name="T48" fmla="*/ 1082215 w 1093470"/>
              <a:gd name="T49" fmla="*/ 164373 h 429259"/>
              <a:gd name="T50" fmla="*/ 1066150 w 1093470"/>
              <a:gd name="T51" fmla="*/ 119480 h 429259"/>
              <a:gd name="T52" fmla="*/ 1040942 w 1093470"/>
              <a:gd name="T53" fmla="*/ 79881 h 429259"/>
              <a:gd name="T54" fmla="*/ 1007872 w 1093470"/>
              <a:gd name="T55" fmla="*/ 46853 h 429259"/>
              <a:gd name="T56" fmla="*/ 968222 w 1093470"/>
              <a:gd name="T57" fmla="*/ 21677 h 429259"/>
              <a:gd name="T58" fmla="*/ 923274 w 1093470"/>
              <a:gd name="T59" fmla="*/ 5634 h 429259"/>
              <a:gd name="T60" fmla="*/ 874308 w 1093470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object 10"/>
          <p:cNvSpPr txBox="1"/>
          <p:nvPr userDrawn="1"/>
        </p:nvSpPr>
        <p:spPr>
          <a:xfrm>
            <a:off x="10852150" y="339725"/>
            <a:ext cx="806450" cy="23596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HK" altLang="zh-HK" sz="1450" b="1" kern="1200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引入課題</a:t>
            </a: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004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>
            <a:spLocks/>
          </p:cNvSpPr>
          <p:nvPr userDrawn="1"/>
        </p:nvSpPr>
        <p:spPr bwMode="auto">
          <a:xfrm>
            <a:off x="10183813" y="252413"/>
            <a:ext cx="1614487" cy="428625"/>
          </a:xfrm>
          <a:custGeom>
            <a:avLst/>
            <a:gdLst>
              <a:gd name="T0" fmla="*/ 1398986 w 1614804"/>
              <a:gd name="T1" fmla="*/ 0 h 429259"/>
              <a:gd name="T2" fmla="*/ 214373 w 1614804"/>
              <a:gd name="T3" fmla="*/ 0 h 429259"/>
              <a:gd name="T4" fmla="*/ 165219 w 1614804"/>
              <a:gd name="T5" fmla="*/ 5634 h 429259"/>
              <a:gd name="T6" fmla="*/ 120093 w 1614804"/>
              <a:gd name="T7" fmla="*/ 21677 h 429259"/>
              <a:gd name="T8" fmla="*/ 80291 w 1614804"/>
              <a:gd name="T9" fmla="*/ 46853 h 429259"/>
              <a:gd name="T10" fmla="*/ 47095 w 1614804"/>
              <a:gd name="T11" fmla="*/ 79881 h 429259"/>
              <a:gd name="T12" fmla="*/ 21789 w 1614804"/>
              <a:gd name="T13" fmla="*/ 119480 h 429259"/>
              <a:gd name="T14" fmla="*/ 5662 w 1614804"/>
              <a:gd name="T15" fmla="*/ 164373 h 429259"/>
              <a:gd name="T16" fmla="*/ 0 w 1614804"/>
              <a:gd name="T17" fmla="*/ 213277 h 429259"/>
              <a:gd name="T18" fmla="*/ 5662 w 1614804"/>
              <a:gd name="T19" fmla="*/ 262179 h 429259"/>
              <a:gd name="T20" fmla="*/ 21789 w 1614804"/>
              <a:gd name="T21" fmla="*/ 307071 h 429259"/>
              <a:gd name="T22" fmla="*/ 47095 w 1614804"/>
              <a:gd name="T23" fmla="*/ 346670 h 429259"/>
              <a:gd name="T24" fmla="*/ 80291 w 1614804"/>
              <a:gd name="T25" fmla="*/ 379699 h 429259"/>
              <a:gd name="T26" fmla="*/ 120093 w 1614804"/>
              <a:gd name="T27" fmla="*/ 404874 h 429259"/>
              <a:gd name="T28" fmla="*/ 165219 w 1614804"/>
              <a:gd name="T29" fmla="*/ 420920 h 429259"/>
              <a:gd name="T30" fmla="*/ 214373 w 1614804"/>
              <a:gd name="T31" fmla="*/ 426552 h 429259"/>
              <a:gd name="T32" fmla="*/ 1398986 w 1614804"/>
              <a:gd name="T33" fmla="*/ 426552 h 429259"/>
              <a:gd name="T34" fmla="*/ 1448142 w 1614804"/>
              <a:gd name="T35" fmla="*/ 420920 h 429259"/>
              <a:gd name="T36" fmla="*/ 1493265 w 1614804"/>
              <a:gd name="T37" fmla="*/ 404874 h 429259"/>
              <a:gd name="T38" fmla="*/ 1533067 w 1614804"/>
              <a:gd name="T39" fmla="*/ 379699 h 429259"/>
              <a:gd name="T40" fmla="*/ 1566263 w 1614804"/>
              <a:gd name="T41" fmla="*/ 346670 h 429259"/>
              <a:gd name="T42" fmla="*/ 1591569 w 1614804"/>
              <a:gd name="T43" fmla="*/ 307071 h 429259"/>
              <a:gd name="T44" fmla="*/ 1607697 w 1614804"/>
              <a:gd name="T45" fmla="*/ 262179 h 429259"/>
              <a:gd name="T46" fmla="*/ 1613359 w 1614804"/>
              <a:gd name="T47" fmla="*/ 213277 h 429259"/>
              <a:gd name="T48" fmla="*/ 1607697 w 1614804"/>
              <a:gd name="T49" fmla="*/ 164373 h 429259"/>
              <a:gd name="T50" fmla="*/ 1591569 w 1614804"/>
              <a:gd name="T51" fmla="*/ 119480 h 429259"/>
              <a:gd name="T52" fmla="*/ 1566263 w 1614804"/>
              <a:gd name="T53" fmla="*/ 79881 h 429259"/>
              <a:gd name="T54" fmla="*/ 1533067 w 1614804"/>
              <a:gd name="T55" fmla="*/ 46853 h 429259"/>
              <a:gd name="T56" fmla="*/ 1493265 w 1614804"/>
              <a:gd name="T57" fmla="*/ 21677 h 429259"/>
              <a:gd name="T58" fmla="*/ 1448142 w 1614804"/>
              <a:gd name="T59" fmla="*/ 5634 h 429259"/>
              <a:gd name="T60" fmla="*/ 1398986 w 1614804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6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82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>
            <a:spLocks/>
          </p:cNvSpPr>
          <p:nvPr userDrawn="1"/>
        </p:nvSpPr>
        <p:spPr bwMode="auto">
          <a:xfrm>
            <a:off x="10183813" y="252413"/>
            <a:ext cx="1614487" cy="428625"/>
          </a:xfrm>
          <a:custGeom>
            <a:avLst/>
            <a:gdLst>
              <a:gd name="T0" fmla="*/ 1398986 w 1614804"/>
              <a:gd name="T1" fmla="*/ 0 h 429259"/>
              <a:gd name="T2" fmla="*/ 214373 w 1614804"/>
              <a:gd name="T3" fmla="*/ 0 h 429259"/>
              <a:gd name="T4" fmla="*/ 165219 w 1614804"/>
              <a:gd name="T5" fmla="*/ 5634 h 429259"/>
              <a:gd name="T6" fmla="*/ 120093 w 1614804"/>
              <a:gd name="T7" fmla="*/ 21677 h 429259"/>
              <a:gd name="T8" fmla="*/ 80291 w 1614804"/>
              <a:gd name="T9" fmla="*/ 46853 h 429259"/>
              <a:gd name="T10" fmla="*/ 47095 w 1614804"/>
              <a:gd name="T11" fmla="*/ 79881 h 429259"/>
              <a:gd name="T12" fmla="*/ 21789 w 1614804"/>
              <a:gd name="T13" fmla="*/ 119480 h 429259"/>
              <a:gd name="T14" fmla="*/ 5662 w 1614804"/>
              <a:gd name="T15" fmla="*/ 164373 h 429259"/>
              <a:gd name="T16" fmla="*/ 0 w 1614804"/>
              <a:gd name="T17" fmla="*/ 213277 h 429259"/>
              <a:gd name="T18" fmla="*/ 5662 w 1614804"/>
              <a:gd name="T19" fmla="*/ 262179 h 429259"/>
              <a:gd name="T20" fmla="*/ 21789 w 1614804"/>
              <a:gd name="T21" fmla="*/ 307071 h 429259"/>
              <a:gd name="T22" fmla="*/ 47095 w 1614804"/>
              <a:gd name="T23" fmla="*/ 346670 h 429259"/>
              <a:gd name="T24" fmla="*/ 80291 w 1614804"/>
              <a:gd name="T25" fmla="*/ 379699 h 429259"/>
              <a:gd name="T26" fmla="*/ 120093 w 1614804"/>
              <a:gd name="T27" fmla="*/ 404874 h 429259"/>
              <a:gd name="T28" fmla="*/ 165219 w 1614804"/>
              <a:gd name="T29" fmla="*/ 420920 h 429259"/>
              <a:gd name="T30" fmla="*/ 214373 w 1614804"/>
              <a:gd name="T31" fmla="*/ 426552 h 429259"/>
              <a:gd name="T32" fmla="*/ 1398986 w 1614804"/>
              <a:gd name="T33" fmla="*/ 426552 h 429259"/>
              <a:gd name="T34" fmla="*/ 1448142 w 1614804"/>
              <a:gd name="T35" fmla="*/ 420920 h 429259"/>
              <a:gd name="T36" fmla="*/ 1493265 w 1614804"/>
              <a:gd name="T37" fmla="*/ 404874 h 429259"/>
              <a:gd name="T38" fmla="*/ 1533067 w 1614804"/>
              <a:gd name="T39" fmla="*/ 379699 h 429259"/>
              <a:gd name="T40" fmla="*/ 1566263 w 1614804"/>
              <a:gd name="T41" fmla="*/ 346670 h 429259"/>
              <a:gd name="T42" fmla="*/ 1591569 w 1614804"/>
              <a:gd name="T43" fmla="*/ 307071 h 429259"/>
              <a:gd name="T44" fmla="*/ 1607697 w 1614804"/>
              <a:gd name="T45" fmla="*/ 262179 h 429259"/>
              <a:gd name="T46" fmla="*/ 1613359 w 1614804"/>
              <a:gd name="T47" fmla="*/ 213277 h 429259"/>
              <a:gd name="T48" fmla="*/ 1607697 w 1614804"/>
              <a:gd name="T49" fmla="*/ 164373 h 429259"/>
              <a:gd name="T50" fmla="*/ 1591569 w 1614804"/>
              <a:gd name="T51" fmla="*/ 119480 h 429259"/>
              <a:gd name="T52" fmla="*/ 1566263 w 1614804"/>
              <a:gd name="T53" fmla="*/ 79881 h 429259"/>
              <a:gd name="T54" fmla="*/ 1533067 w 1614804"/>
              <a:gd name="T55" fmla="*/ 46853 h 429259"/>
              <a:gd name="T56" fmla="*/ 1493265 w 1614804"/>
              <a:gd name="T57" fmla="*/ 21677 h 429259"/>
              <a:gd name="T58" fmla="*/ 1448142 w 1614804"/>
              <a:gd name="T59" fmla="*/ 5634 h 429259"/>
              <a:gd name="T60" fmla="*/ 1398986 w 1614804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5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53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1"/>
          <p:cNvSpPr>
            <a:spLocks/>
          </p:cNvSpPr>
          <p:nvPr userDrawn="1"/>
        </p:nvSpPr>
        <p:spPr bwMode="auto">
          <a:xfrm>
            <a:off x="10183813" y="252413"/>
            <a:ext cx="1614487" cy="428625"/>
          </a:xfrm>
          <a:custGeom>
            <a:avLst/>
            <a:gdLst>
              <a:gd name="T0" fmla="*/ 1398986 w 1614804"/>
              <a:gd name="T1" fmla="*/ 0 h 429259"/>
              <a:gd name="T2" fmla="*/ 214373 w 1614804"/>
              <a:gd name="T3" fmla="*/ 0 h 429259"/>
              <a:gd name="T4" fmla="*/ 165219 w 1614804"/>
              <a:gd name="T5" fmla="*/ 5634 h 429259"/>
              <a:gd name="T6" fmla="*/ 120093 w 1614804"/>
              <a:gd name="T7" fmla="*/ 21677 h 429259"/>
              <a:gd name="T8" fmla="*/ 80291 w 1614804"/>
              <a:gd name="T9" fmla="*/ 46853 h 429259"/>
              <a:gd name="T10" fmla="*/ 47095 w 1614804"/>
              <a:gd name="T11" fmla="*/ 79881 h 429259"/>
              <a:gd name="T12" fmla="*/ 21789 w 1614804"/>
              <a:gd name="T13" fmla="*/ 119480 h 429259"/>
              <a:gd name="T14" fmla="*/ 5662 w 1614804"/>
              <a:gd name="T15" fmla="*/ 164373 h 429259"/>
              <a:gd name="T16" fmla="*/ 0 w 1614804"/>
              <a:gd name="T17" fmla="*/ 213277 h 429259"/>
              <a:gd name="T18" fmla="*/ 5662 w 1614804"/>
              <a:gd name="T19" fmla="*/ 262179 h 429259"/>
              <a:gd name="T20" fmla="*/ 21789 w 1614804"/>
              <a:gd name="T21" fmla="*/ 307071 h 429259"/>
              <a:gd name="T22" fmla="*/ 47095 w 1614804"/>
              <a:gd name="T23" fmla="*/ 346670 h 429259"/>
              <a:gd name="T24" fmla="*/ 80291 w 1614804"/>
              <a:gd name="T25" fmla="*/ 379699 h 429259"/>
              <a:gd name="T26" fmla="*/ 120093 w 1614804"/>
              <a:gd name="T27" fmla="*/ 404874 h 429259"/>
              <a:gd name="T28" fmla="*/ 165219 w 1614804"/>
              <a:gd name="T29" fmla="*/ 420920 h 429259"/>
              <a:gd name="T30" fmla="*/ 214373 w 1614804"/>
              <a:gd name="T31" fmla="*/ 426552 h 429259"/>
              <a:gd name="T32" fmla="*/ 1398986 w 1614804"/>
              <a:gd name="T33" fmla="*/ 426552 h 429259"/>
              <a:gd name="T34" fmla="*/ 1448142 w 1614804"/>
              <a:gd name="T35" fmla="*/ 420920 h 429259"/>
              <a:gd name="T36" fmla="*/ 1493265 w 1614804"/>
              <a:gd name="T37" fmla="*/ 404874 h 429259"/>
              <a:gd name="T38" fmla="*/ 1533067 w 1614804"/>
              <a:gd name="T39" fmla="*/ 379699 h 429259"/>
              <a:gd name="T40" fmla="*/ 1566263 w 1614804"/>
              <a:gd name="T41" fmla="*/ 346670 h 429259"/>
              <a:gd name="T42" fmla="*/ 1591569 w 1614804"/>
              <a:gd name="T43" fmla="*/ 307071 h 429259"/>
              <a:gd name="T44" fmla="*/ 1607697 w 1614804"/>
              <a:gd name="T45" fmla="*/ 262179 h 429259"/>
              <a:gd name="T46" fmla="*/ 1613359 w 1614804"/>
              <a:gd name="T47" fmla="*/ 213277 h 429259"/>
              <a:gd name="T48" fmla="*/ 1607697 w 1614804"/>
              <a:gd name="T49" fmla="*/ 164373 h 429259"/>
              <a:gd name="T50" fmla="*/ 1591569 w 1614804"/>
              <a:gd name="T51" fmla="*/ 119480 h 429259"/>
              <a:gd name="T52" fmla="*/ 1566263 w 1614804"/>
              <a:gd name="T53" fmla="*/ 79881 h 429259"/>
              <a:gd name="T54" fmla="*/ 1533067 w 1614804"/>
              <a:gd name="T55" fmla="*/ 46853 h 429259"/>
              <a:gd name="T56" fmla="*/ 1493265 w 1614804"/>
              <a:gd name="T57" fmla="*/ 21677 h 429259"/>
              <a:gd name="T58" fmla="*/ 1448142 w 1614804"/>
              <a:gd name="T59" fmla="*/ 5634 h 429259"/>
              <a:gd name="T60" fmla="*/ 1398986 w 1614804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7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14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46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bject 3"/>
          <p:cNvSpPr>
            <a:spLocks/>
          </p:cNvSpPr>
          <p:nvPr userDrawn="1"/>
        </p:nvSpPr>
        <p:spPr bwMode="auto">
          <a:xfrm>
            <a:off x="0" y="0"/>
            <a:ext cx="12192000" cy="933450"/>
          </a:xfrm>
          <a:custGeom>
            <a:avLst/>
            <a:gdLst>
              <a:gd name="T0" fmla="*/ 12192000 w 12192000"/>
              <a:gd name="T1" fmla="*/ 0 h 933450"/>
              <a:gd name="T2" fmla="*/ 0 w 12192000"/>
              <a:gd name="T3" fmla="*/ 0 h 933450"/>
              <a:gd name="T4" fmla="*/ 0 w 12192000"/>
              <a:gd name="T5" fmla="*/ 933297 h 933450"/>
              <a:gd name="T6" fmla="*/ 12192000 w 12192000"/>
              <a:gd name="T7" fmla="*/ 933297 h 933450"/>
              <a:gd name="T8" fmla="*/ 12192000 w 12192000"/>
              <a:gd name="T9" fmla="*/ 0 h 933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933450">
                <a:moveTo>
                  <a:pt x="12192000" y="0"/>
                </a:moveTo>
                <a:lnTo>
                  <a:pt x="0" y="0"/>
                </a:lnTo>
                <a:lnTo>
                  <a:pt x="0" y="933297"/>
                </a:lnTo>
                <a:lnTo>
                  <a:pt x="12192000" y="93329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7" name="object 14"/>
          <p:cNvSpPr>
            <a:spLocks/>
          </p:cNvSpPr>
          <p:nvPr userDrawn="1"/>
        </p:nvSpPr>
        <p:spPr bwMode="auto">
          <a:xfrm>
            <a:off x="0" y="931863"/>
            <a:ext cx="12192000" cy="588962"/>
          </a:xfrm>
          <a:custGeom>
            <a:avLst/>
            <a:gdLst>
              <a:gd name="T0" fmla="*/ 12192000 w 12192000"/>
              <a:gd name="T1" fmla="*/ 0 h 588010"/>
              <a:gd name="T2" fmla="*/ 0 w 12192000"/>
              <a:gd name="T3" fmla="*/ 0 h 588010"/>
              <a:gd name="T4" fmla="*/ 0 w 12192000"/>
              <a:gd name="T5" fmla="*/ 591303 h 588010"/>
              <a:gd name="T6" fmla="*/ 12192000 w 12192000"/>
              <a:gd name="T7" fmla="*/ 591303 h 588010"/>
              <a:gd name="T8" fmla="*/ 12192000 w 12192000"/>
              <a:gd name="T9" fmla="*/ 0 h 588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588010">
                <a:moveTo>
                  <a:pt x="12192000" y="0"/>
                </a:moveTo>
                <a:lnTo>
                  <a:pt x="0" y="0"/>
                </a:lnTo>
                <a:lnTo>
                  <a:pt x="0" y="587489"/>
                </a:lnTo>
                <a:lnTo>
                  <a:pt x="12192000" y="5874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1028" name="群組 8"/>
          <p:cNvGrpSpPr>
            <a:grpSpLocks/>
          </p:cNvGrpSpPr>
          <p:nvPr userDrawn="1"/>
        </p:nvGrpSpPr>
        <p:grpSpPr bwMode="auto">
          <a:xfrm>
            <a:off x="393700" y="249238"/>
            <a:ext cx="2733675" cy="428625"/>
            <a:chOff x="1752600" y="2214638"/>
            <a:chExt cx="2733243" cy="428400"/>
          </a:xfrm>
        </p:grpSpPr>
        <p:sp>
          <p:nvSpPr>
            <p:cNvPr id="10" name="圓角矩形 9"/>
            <p:cNvSpPr/>
            <p:nvPr/>
          </p:nvSpPr>
          <p:spPr>
            <a:xfrm>
              <a:off x="2762090" y="2214638"/>
              <a:ext cx="1723753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450" b="1" spc="5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bhaya Libre" panose="02000503000000000000" pitchFamily="2" charset="0"/>
                </a:rPr>
                <a:t>減廢回收你要知</a:t>
              </a:r>
              <a:endParaRPr lang="zh-HK" altLang="en-US" sz="1450" b="1" spc="5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haya Libre" panose="02000503000000000000" pitchFamily="2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752600" y="2214638"/>
              <a:ext cx="903145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450" b="1" spc="5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bhaya Libre" panose="02000503000000000000" pitchFamily="2" charset="0"/>
                </a:rPr>
                <a:t>一年級</a:t>
              </a:r>
              <a:endParaRPr lang="zh-HK" altLang="en-US" sz="1450" b="1" spc="5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haya Libre" panose="02000503000000000000" pitchFamily="2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1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12"/>
          <p:cNvSpPr>
            <a:spLocks/>
          </p:cNvSpPr>
          <p:nvPr/>
        </p:nvSpPr>
        <p:spPr bwMode="auto">
          <a:xfrm>
            <a:off x="3316288" y="2349500"/>
            <a:ext cx="8482012" cy="3676650"/>
          </a:xfrm>
          <a:custGeom>
            <a:avLst/>
            <a:gdLst>
              <a:gd name="T0" fmla="*/ 8300796 w 8482330"/>
              <a:gd name="T1" fmla="*/ 0 h 3676650"/>
              <a:gd name="T2" fmla="*/ 179969 w 8482330"/>
              <a:gd name="T3" fmla="*/ 0 h 3676650"/>
              <a:gd name="T4" fmla="*/ 132124 w 8482330"/>
              <a:gd name="T5" fmla="*/ 6429 h 3676650"/>
              <a:gd name="T6" fmla="*/ 89134 w 8482330"/>
              <a:gd name="T7" fmla="*/ 24573 h 3676650"/>
              <a:gd name="T8" fmla="*/ 52709 w 8482330"/>
              <a:gd name="T9" fmla="*/ 52717 h 3676650"/>
              <a:gd name="T10" fmla="*/ 24569 w 8482330"/>
              <a:gd name="T11" fmla="*/ 89146 h 3676650"/>
              <a:gd name="T12" fmla="*/ 6429 w 8482330"/>
              <a:gd name="T13" fmla="*/ 132144 h 3676650"/>
              <a:gd name="T14" fmla="*/ 0 w 8482330"/>
              <a:gd name="T15" fmla="*/ 179997 h 3676650"/>
              <a:gd name="T16" fmla="*/ 0 w 8482330"/>
              <a:gd name="T17" fmla="*/ 3496462 h 3676650"/>
              <a:gd name="T18" fmla="*/ 6429 w 8482330"/>
              <a:gd name="T19" fmla="*/ 3544310 h 3676650"/>
              <a:gd name="T20" fmla="*/ 24569 w 8482330"/>
              <a:gd name="T21" fmla="*/ 3587307 h 3676650"/>
              <a:gd name="T22" fmla="*/ 52709 w 8482330"/>
              <a:gd name="T23" fmla="*/ 3623737 h 3676650"/>
              <a:gd name="T24" fmla="*/ 89134 w 8482330"/>
              <a:gd name="T25" fmla="*/ 3651883 h 3676650"/>
              <a:gd name="T26" fmla="*/ 132124 w 8482330"/>
              <a:gd name="T27" fmla="*/ 3670029 h 3676650"/>
              <a:gd name="T28" fmla="*/ 179969 w 8482330"/>
              <a:gd name="T29" fmla="*/ 3676459 h 3676650"/>
              <a:gd name="T30" fmla="*/ 8300796 w 8482330"/>
              <a:gd name="T31" fmla="*/ 3676459 h 3676650"/>
              <a:gd name="T32" fmla="*/ 8348641 w 8482330"/>
              <a:gd name="T33" fmla="*/ 3670029 h 3676650"/>
              <a:gd name="T34" fmla="*/ 8391631 w 8482330"/>
              <a:gd name="T35" fmla="*/ 3651883 h 3676650"/>
              <a:gd name="T36" fmla="*/ 8428056 w 8482330"/>
              <a:gd name="T37" fmla="*/ 3623737 h 3676650"/>
              <a:gd name="T38" fmla="*/ 8456196 w 8482330"/>
              <a:gd name="T39" fmla="*/ 3587307 h 3676650"/>
              <a:gd name="T40" fmla="*/ 8474336 w 8482330"/>
              <a:gd name="T41" fmla="*/ 3544310 h 3676650"/>
              <a:gd name="T42" fmla="*/ 8480765 w 8482330"/>
              <a:gd name="T43" fmla="*/ 3496462 h 3676650"/>
              <a:gd name="T44" fmla="*/ 8480765 w 8482330"/>
              <a:gd name="T45" fmla="*/ 179997 h 3676650"/>
              <a:gd name="T46" fmla="*/ 8474336 w 8482330"/>
              <a:gd name="T47" fmla="*/ 132144 h 3676650"/>
              <a:gd name="T48" fmla="*/ 8456196 w 8482330"/>
              <a:gd name="T49" fmla="*/ 89146 h 3676650"/>
              <a:gd name="T50" fmla="*/ 8428056 w 8482330"/>
              <a:gd name="T51" fmla="*/ 52717 h 3676650"/>
              <a:gd name="T52" fmla="*/ 8391631 w 8482330"/>
              <a:gd name="T53" fmla="*/ 24573 h 3676650"/>
              <a:gd name="T54" fmla="*/ 8348641 w 8482330"/>
              <a:gd name="T55" fmla="*/ 6429 h 3676650"/>
              <a:gd name="T56" fmla="*/ 8300796 w 8482330"/>
              <a:gd name="T57" fmla="*/ 0 h 367665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82330" h="367665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object 13"/>
          <p:cNvSpPr txBox="1"/>
          <p:nvPr/>
        </p:nvSpPr>
        <p:spPr>
          <a:xfrm>
            <a:off x="3727450" y="2673350"/>
            <a:ext cx="6297613" cy="2074863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600" b="1" spc="-4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減少</a:t>
            </a:r>
            <a:r>
              <a:rPr sz="2600" b="1" spc="-5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不必要的物品或能源使用</a:t>
            </a:r>
            <a:endParaRPr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9530" eaLnBrk="1" fontAlgn="auto" hangingPunct="1">
              <a:spcBef>
                <a:spcPts val="2335"/>
              </a:spcBef>
              <a:spcAft>
                <a:spcPts val="0"/>
              </a:spcAft>
              <a:defRPr/>
            </a:pPr>
            <a:r>
              <a:rPr sz="2600" b="1" spc="-2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例如 </a:t>
            </a:r>
            <a:r>
              <a:rPr sz="2600" b="1" spc="-5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</a:t>
            </a:r>
            <a:endParaRPr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49530" eaLnBrk="1" fontAlgn="auto" hangingPunct="1">
              <a:spcBef>
                <a:spcPts val="670"/>
              </a:spcBef>
              <a:spcAft>
                <a:spcPts val="0"/>
              </a:spcAft>
              <a:defRPr/>
            </a:pPr>
            <a:r>
              <a:rPr sz="2600" b="1" spc="-1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ymbol"/>
              </a:rPr>
              <a:t>⮕ </a:t>
            </a:r>
            <a:r>
              <a:rPr sz="2600" b="1" spc="-4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自備購物袋，減少使用膠袋</a:t>
            </a:r>
            <a:endParaRPr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9530" eaLnBrk="1" fontAlgn="auto" hangingPunct="1">
              <a:spcBef>
                <a:spcPts val="595"/>
              </a:spcBef>
              <a:spcAft>
                <a:spcPts val="0"/>
              </a:spcAft>
              <a:defRPr/>
            </a:pPr>
            <a:r>
              <a:rPr sz="2600" b="1" spc="-1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ymbol"/>
              </a:rPr>
              <a:t>⮕ </a:t>
            </a:r>
            <a:r>
              <a:rPr sz="2600" b="1" spc="-4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自備水樽，減少購買樽裝水</a:t>
            </a:r>
            <a:endParaRPr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5364" name="object 16"/>
          <p:cNvGrpSpPr>
            <a:grpSpLocks/>
          </p:cNvGrpSpPr>
          <p:nvPr/>
        </p:nvGrpSpPr>
        <p:grpSpPr bwMode="auto">
          <a:xfrm>
            <a:off x="8394700" y="2673350"/>
            <a:ext cx="3016250" cy="2273300"/>
            <a:chOff x="8841892" y="3651377"/>
            <a:chExt cx="2618536" cy="1973249"/>
          </a:xfrm>
        </p:grpSpPr>
        <p:pic>
          <p:nvPicPr>
            <p:cNvPr id="15370" name="object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892" y="3651377"/>
              <a:ext cx="2618536" cy="197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object 18"/>
            <p:cNvSpPr>
              <a:spLocks/>
            </p:cNvSpPr>
            <p:nvPr/>
          </p:nvSpPr>
          <p:spPr bwMode="auto">
            <a:xfrm>
              <a:off x="10491823" y="4803356"/>
              <a:ext cx="695474" cy="727703"/>
            </a:xfrm>
            <a:custGeom>
              <a:avLst/>
              <a:gdLst>
                <a:gd name="T0" fmla="*/ 703804 w 874395"/>
                <a:gd name="T1" fmla="*/ 0 h 934720"/>
                <a:gd name="T2" fmla="*/ 437184 w 874395"/>
                <a:gd name="T3" fmla="*/ 295884 h 934720"/>
                <a:gd name="T4" fmla="*/ 170548 w 874395"/>
                <a:gd name="T5" fmla="*/ 0 h 934720"/>
                <a:gd name="T6" fmla="*/ 0 w 874395"/>
                <a:gd name="T7" fmla="*/ 153682 h 934720"/>
                <a:gd name="T8" fmla="*/ 282663 w 874395"/>
                <a:gd name="T9" fmla="*/ 467360 h 934720"/>
                <a:gd name="T10" fmla="*/ 0 w 874395"/>
                <a:gd name="T11" fmla="*/ 781033 h 934720"/>
                <a:gd name="T12" fmla="*/ 170548 w 874395"/>
                <a:gd name="T13" fmla="*/ 934716 h 934720"/>
                <a:gd name="T14" fmla="*/ 437184 w 874395"/>
                <a:gd name="T15" fmla="*/ 638831 h 934720"/>
                <a:gd name="T16" fmla="*/ 703804 w 874395"/>
                <a:gd name="T17" fmla="*/ 934716 h 934720"/>
                <a:gd name="T18" fmla="*/ 874352 w 874395"/>
                <a:gd name="T19" fmla="*/ 781033 h 934720"/>
                <a:gd name="T20" fmla="*/ 591701 w 874395"/>
                <a:gd name="T21" fmla="*/ 467360 h 934720"/>
                <a:gd name="T22" fmla="*/ 874352 w 874395"/>
                <a:gd name="T23" fmla="*/ 153682 h 934720"/>
                <a:gd name="T24" fmla="*/ 703804 w 874395"/>
                <a:gd name="T25" fmla="*/ 0 h 9347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4395" h="934720">
                  <a:moveTo>
                    <a:pt x="703808" y="0"/>
                  </a:moveTo>
                  <a:lnTo>
                    <a:pt x="437184" y="295884"/>
                  </a:lnTo>
                  <a:lnTo>
                    <a:pt x="170548" y="0"/>
                  </a:lnTo>
                  <a:lnTo>
                    <a:pt x="0" y="153682"/>
                  </a:lnTo>
                  <a:lnTo>
                    <a:pt x="282663" y="467360"/>
                  </a:lnTo>
                  <a:lnTo>
                    <a:pt x="0" y="781037"/>
                  </a:lnTo>
                  <a:lnTo>
                    <a:pt x="170548" y="934720"/>
                  </a:lnTo>
                  <a:lnTo>
                    <a:pt x="437184" y="638835"/>
                  </a:lnTo>
                  <a:lnTo>
                    <a:pt x="703808" y="934720"/>
                  </a:lnTo>
                  <a:lnTo>
                    <a:pt x="874356" y="781037"/>
                  </a:lnTo>
                  <a:lnTo>
                    <a:pt x="591705" y="467360"/>
                  </a:lnTo>
                  <a:lnTo>
                    <a:pt x="874356" y="153682"/>
                  </a:lnTo>
                  <a:lnTo>
                    <a:pt x="703808" y="0"/>
                  </a:lnTo>
                  <a:close/>
                </a:path>
              </a:pathLst>
            </a:custGeom>
            <a:solidFill>
              <a:srgbClr val="EC7C30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5372" name="object 19"/>
            <p:cNvSpPr>
              <a:spLocks/>
            </p:cNvSpPr>
            <p:nvPr/>
          </p:nvSpPr>
          <p:spPr bwMode="auto">
            <a:xfrm>
              <a:off x="10491823" y="4803355"/>
              <a:ext cx="695474" cy="727705"/>
            </a:xfrm>
            <a:custGeom>
              <a:avLst/>
              <a:gdLst>
                <a:gd name="T0" fmla="*/ 0 w 874395"/>
                <a:gd name="T1" fmla="*/ 153682 h 934720"/>
                <a:gd name="T2" fmla="*/ 170548 w 874395"/>
                <a:gd name="T3" fmla="*/ 0 h 934720"/>
                <a:gd name="T4" fmla="*/ 437184 w 874395"/>
                <a:gd name="T5" fmla="*/ 295884 h 934720"/>
                <a:gd name="T6" fmla="*/ 703804 w 874395"/>
                <a:gd name="T7" fmla="*/ 0 h 934720"/>
                <a:gd name="T8" fmla="*/ 874352 w 874395"/>
                <a:gd name="T9" fmla="*/ 153682 h 934720"/>
                <a:gd name="T10" fmla="*/ 591701 w 874395"/>
                <a:gd name="T11" fmla="*/ 467360 h 934720"/>
                <a:gd name="T12" fmla="*/ 874352 w 874395"/>
                <a:gd name="T13" fmla="*/ 781033 h 934720"/>
                <a:gd name="T14" fmla="*/ 703804 w 874395"/>
                <a:gd name="T15" fmla="*/ 934716 h 934720"/>
                <a:gd name="T16" fmla="*/ 437184 w 874395"/>
                <a:gd name="T17" fmla="*/ 638831 h 934720"/>
                <a:gd name="T18" fmla="*/ 170548 w 874395"/>
                <a:gd name="T19" fmla="*/ 934716 h 934720"/>
                <a:gd name="T20" fmla="*/ 0 w 874395"/>
                <a:gd name="T21" fmla="*/ 781033 h 934720"/>
                <a:gd name="T22" fmla="*/ 282663 w 874395"/>
                <a:gd name="T23" fmla="*/ 467360 h 934720"/>
                <a:gd name="T24" fmla="*/ 0 w 874395"/>
                <a:gd name="T25" fmla="*/ 153682 h 9347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4395" h="934720">
                  <a:moveTo>
                    <a:pt x="0" y="153682"/>
                  </a:moveTo>
                  <a:lnTo>
                    <a:pt x="170548" y="0"/>
                  </a:lnTo>
                  <a:lnTo>
                    <a:pt x="437184" y="295884"/>
                  </a:lnTo>
                  <a:lnTo>
                    <a:pt x="703808" y="0"/>
                  </a:lnTo>
                  <a:lnTo>
                    <a:pt x="874356" y="153682"/>
                  </a:lnTo>
                  <a:lnTo>
                    <a:pt x="591705" y="467360"/>
                  </a:lnTo>
                  <a:lnTo>
                    <a:pt x="874356" y="781037"/>
                  </a:lnTo>
                  <a:lnTo>
                    <a:pt x="703808" y="934720"/>
                  </a:lnTo>
                  <a:lnTo>
                    <a:pt x="437184" y="638835"/>
                  </a:lnTo>
                  <a:lnTo>
                    <a:pt x="170548" y="934720"/>
                  </a:lnTo>
                  <a:lnTo>
                    <a:pt x="0" y="781037"/>
                  </a:lnTo>
                  <a:lnTo>
                    <a:pt x="282663" y="467360"/>
                  </a:lnTo>
                  <a:lnTo>
                    <a:pt x="0" y="153682"/>
                  </a:lnTo>
                  <a:close/>
                </a:path>
              </a:pathLst>
            </a:custGeom>
            <a:noFill/>
            <a:ln w="16751">
              <a:solidFill>
                <a:srgbClr val="6330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sz="2500" dirty="0">
                <a:cs typeface="+mn-cs"/>
              </a:rPr>
              <a:t>環保</a:t>
            </a:r>
            <a:r>
              <a:rPr lang="en-US" altLang="zh-TW" sz="2500" dirty="0">
                <a:cs typeface="+mn-cs"/>
              </a:rPr>
              <a:t>4R</a:t>
            </a:r>
            <a:r>
              <a:rPr lang="zh-TW" altLang="en-US" sz="2500" dirty="0">
                <a:cs typeface="+mn-cs"/>
              </a:rPr>
              <a:t>原則 </a:t>
            </a:r>
            <a:r>
              <a:rPr lang="en-US" altLang="zh-TW" sz="2500" dirty="0">
                <a:cs typeface="+mn-cs"/>
              </a:rPr>
              <a:t>- </a:t>
            </a:r>
            <a:r>
              <a:rPr lang="zh-TW" altLang="en-US" sz="2500" dirty="0">
                <a:cs typeface="+mn-cs"/>
              </a:rPr>
              <a:t>減少使用</a:t>
            </a:r>
            <a:endParaRPr lang="zh-HK" altLang="en-US" sz="2500" dirty="0"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04A7FDB-DE3E-9067-6905-E7497B9B4C4C}"/>
              </a:ext>
            </a:extLst>
          </p:cNvPr>
          <p:cNvGrpSpPr/>
          <p:nvPr/>
        </p:nvGrpSpPr>
        <p:grpSpPr>
          <a:xfrm>
            <a:off x="394113" y="2349500"/>
            <a:ext cx="2577687" cy="3676650"/>
            <a:chOff x="394113" y="2349500"/>
            <a:chExt cx="2577687" cy="3676650"/>
          </a:xfrm>
        </p:grpSpPr>
        <p:grpSp>
          <p:nvGrpSpPr>
            <p:cNvPr id="15365" name="群組 10"/>
            <p:cNvGrpSpPr>
              <a:grpSpLocks/>
            </p:cNvGrpSpPr>
            <p:nvPr/>
          </p:nvGrpSpPr>
          <p:grpSpPr bwMode="auto">
            <a:xfrm>
              <a:off x="394113" y="2349500"/>
              <a:ext cx="2577687" cy="3676650"/>
              <a:chOff x="393795" y="2349848"/>
              <a:chExt cx="2578100" cy="3676650"/>
            </a:xfrm>
          </p:grpSpPr>
          <p:sp>
            <p:nvSpPr>
              <p:cNvPr id="15367" name="object 9"/>
              <p:cNvSpPr>
                <a:spLocks/>
              </p:cNvSpPr>
              <p:nvPr/>
            </p:nvSpPr>
            <p:spPr bwMode="auto">
              <a:xfrm>
                <a:off x="393795" y="2349848"/>
                <a:ext cx="2578100" cy="3676650"/>
              </a:xfrm>
              <a:custGeom>
                <a:avLst/>
                <a:gdLst>
                  <a:gd name="T0" fmla="*/ 2397848 w 2578100"/>
                  <a:gd name="T1" fmla="*/ 0 h 3676650"/>
                  <a:gd name="T2" fmla="*/ 179997 w 2578100"/>
                  <a:gd name="T3" fmla="*/ 0 h 3676650"/>
                  <a:gd name="T4" fmla="*/ 132149 w 2578100"/>
                  <a:gd name="T5" fmla="*/ 6429 h 3676650"/>
                  <a:gd name="T6" fmla="*/ 89152 w 2578100"/>
                  <a:gd name="T7" fmla="*/ 24573 h 3676650"/>
                  <a:gd name="T8" fmla="*/ 52722 w 2578100"/>
                  <a:gd name="T9" fmla="*/ 52717 h 3676650"/>
                  <a:gd name="T10" fmla="*/ 24576 w 2578100"/>
                  <a:gd name="T11" fmla="*/ 89146 h 3676650"/>
                  <a:gd name="T12" fmla="*/ 6430 w 2578100"/>
                  <a:gd name="T13" fmla="*/ 132144 h 3676650"/>
                  <a:gd name="T14" fmla="*/ 0 w 2578100"/>
                  <a:gd name="T15" fmla="*/ 179997 h 3676650"/>
                  <a:gd name="T16" fmla="*/ 0 w 2578100"/>
                  <a:gd name="T17" fmla="*/ 3496462 h 3676650"/>
                  <a:gd name="T18" fmla="*/ 6430 w 2578100"/>
                  <a:gd name="T19" fmla="*/ 3544310 h 3676650"/>
                  <a:gd name="T20" fmla="*/ 24576 w 2578100"/>
                  <a:gd name="T21" fmla="*/ 3587307 h 3676650"/>
                  <a:gd name="T22" fmla="*/ 52722 w 2578100"/>
                  <a:gd name="T23" fmla="*/ 3623737 h 3676650"/>
                  <a:gd name="T24" fmla="*/ 89152 w 2578100"/>
                  <a:gd name="T25" fmla="*/ 3651883 h 3676650"/>
                  <a:gd name="T26" fmla="*/ 132149 w 2578100"/>
                  <a:gd name="T27" fmla="*/ 3670029 h 3676650"/>
                  <a:gd name="T28" fmla="*/ 179997 w 2578100"/>
                  <a:gd name="T29" fmla="*/ 3676459 h 3676650"/>
                  <a:gd name="T30" fmla="*/ 2397848 w 2578100"/>
                  <a:gd name="T31" fmla="*/ 3676459 h 3676650"/>
                  <a:gd name="T32" fmla="*/ 2445701 w 2578100"/>
                  <a:gd name="T33" fmla="*/ 3670029 h 3676650"/>
                  <a:gd name="T34" fmla="*/ 2488699 w 2578100"/>
                  <a:gd name="T35" fmla="*/ 3651883 h 3676650"/>
                  <a:gd name="T36" fmla="*/ 2525128 w 2578100"/>
                  <a:gd name="T37" fmla="*/ 3623737 h 3676650"/>
                  <a:gd name="T38" fmla="*/ 2553272 w 2578100"/>
                  <a:gd name="T39" fmla="*/ 3587307 h 3676650"/>
                  <a:gd name="T40" fmla="*/ 2571416 w 2578100"/>
                  <a:gd name="T41" fmla="*/ 3544310 h 3676650"/>
                  <a:gd name="T42" fmla="*/ 2577846 w 2578100"/>
                  <a:gd name="T43" fmla="*/ 3496462 h 3676650"/>
                  <a:gd name="T44" fmla="*/ 2577846 w 2578100"/>
                  <a:gd name="T45" fmla="*/ 179997 h 3676650"/>
                  <a:gd name="T46" fmla="*/ 2571416 w 2578100"/>
                  <a:gd name="T47" fmla="*/ 132144 h 3676650"/>
                  <a:gd name="T48" fmla="*/ 2553272 w 2578100"/>
                  <a:gd name="T49" fmla="*/ 89146 h 3676650"/>
                  <a:gd name="T50" fmla="*/ 2525128 w 2578100"/>
                  <a:gd name="T51" fmla="*/ 52717 h 3676650"/>
                  <a:gd name="T52" fmla="*/ 2488699 w 2578100"/>
                  <a:gd name="T53" fmla="*/ 24573 h 3676650"/>
                  <a:gd name="T54" fmla="*/ 2445701 w 2578100"/>
                  <a:gd name="T55" fmla="*/ 6429 h 3676650"/>
                  <a:gd name="T56" fmla="*/ 2397848 w 2578100"/>
                  <a:gd name="T57" fmla="*/ 0 h 36766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578100" h="3676650">
                    <a:moveTo>
                      <a:pt x="2397848" y="0"/>
                    </a:moveTo>
                    <a:lnTo>
                      <a:pt x="179997" y="0"/>
                    </a:lnTo>
                    <a:lnTo>
                      <a:pt x="132149" y="6429"/>
                    </a:lnTo>
                    <a:lnTo>
                      <a:pt x="89152" y="24573"/>
                    </a:lnTo>
                    <a:lnTo>
                      <a:pt x="52722" y="52717"/>
                    </a:lnTo>
                    <a:lnTo>
                      <a:pt x="24576" y="89146"/>
                    </a:lnTo>
                    <a:lnTo>
                      <a:pt x="6430" y="132144"/>
                    </a:lnTo>
                    <a:lnTo>
                      <a:pt x="0" y="179997"/>
                    </a:lnTo>
                    <a:lnTo>
                      <a:pt x="0" y="3496462"/>
                    </a:lnTo>
                    <a:lnTo>
                      <a:pt x="6430" y="3544310"/>
                    </a:lnTo>
                    <a:lnTo>
                      <a:pt x="24576" y="3587307"/>
                    </a:lnTo>
                    <a:lnTo>
                      <a:pt x="52722" y="3623737"/>
                    </a:lnTo>
                    <a:lnTo>
                      <a:pt x="89152" y="3651883"/>
                    </a:lnTo>
                    <a:lnTo>
                      <a:pt x="132149" y="3670029"/>
                    </a:lnTo>
                    <a:lnTo>
                      <a:pt x="179997" y="3676459"/>
                    </a:lnTo>
                    <a:lnTo>
                      <a:pt x="2397848" y="3676459"/>
                    </a:lnTo>
                    <a:lnTo>
                      <a:pt x="2445701" y="3670029"/>
                    </a:lnTo>
                    <a:lnTo>
                      <a:pt x="2488699" y="3651883"/>
                    </a:lnTo>
                    <a:lnTo>
                      <a:pt x="2525128" y="3623737"/>
                    </a:lnTo>
                    <a:lnTo>
                      <a:pt x="2553272" y="3587307"/>
                    </a:lnTo>
                    <a:lnTo>
                      <a:pt x="2571416" y="3544310"/>
                    </a:lnTo>
                    <a:lnTo>
                      <a:pt x="2577846" y="3496462"/>
                    </a:lnTo>
                    <a:lnTo>
                      <a:pt x="2577846" y="179997"/>
                    </a:lnTo>
                    <a:lnTo>
                      <a:pt x="2571416" y="132144"/>
                    </a:lnTo>
                    <a:lnTo>
                      <a:pt x="2553272" y="89146"/>
                    </a:lnTo>
                    <a:lnTo>
                      <a:pt x="2525128" y="52717"/>
                    </a:lnTo>
                    <a:lnTo>
                      <a:pt x="2488699" y="24573"/>
                    </a:lnTo>
                    <a:lnTo>
                      <a:pt x="2445701" y="6429"/>
                    </a:lnTo>
                    <a:lnTo>
                      <a:pt x="2397848" y="0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HK" altLang="en-US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object 11"/>
              <p:cNvSpPr txBox="1"/>
              <p:nvPr/>
            </p:nvSpPr>
            <p:spPr>
              <a:xfrm>
                <a:off x="963386" y="2638773"/>
                <a:ext cx="1448032" cy="782638"/>
              </a:xfrm>
              <a:prstGeom prst="rect">
                <a:avLst/>
              </a:prstGeom>
            </p:spPr>
            <p:txBody>
              <a:bodyPr lIns="0" tIns="12700" rIns="0" bIns="0">
                <a:spAutoFit/>
              </a:bodyPr>
              <a:lstStyle/>
              <a:p>
                <a:pPr marL="12700" algn="ctr" eaLnBrk="1" fontAlgn="auto" hangingPunct="1">
                  <a:spcBef>
                    <a:spcPts val="100"/>
                  </a:spcBef>
                  <a:spcAft>
                    <a:spcPts val="0"/>
                  </a:spcAft>
                  <a:defRPr/>
                </a:pPr>
                <a:r>
                  <a:rPr sz="2350" b="1" spc="-10" dirty="0">
                    <a:solidFill>
                      <a:srgbClr val="034EA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Reduce</a:t>
                </a:r>
                <a:endParaRPr sz="235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12700" algn="ctr" eaLnBrk="1" fontAlgn="auto" hangingPunct="1">
                  <a:spcBef>
                    <a:spcPts val="5"/>
                  </a:spcBef>
                  <a:spcAft>
                    <a:spcPts val="0"/>
                  </a:spcAft>
                  <a:defRPr/>
                </a:pPr>
                <a:r>
                  <a:rPr sz="2600" b="1" spc="-15" dirty="0">
                    <a:solidFill>
                      <a:srgbClr val="00B8B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減少使用</a:t>
                </a:r>
                <a:endParaRPr sz="2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pic>
          <p:nvPicPr>
            <p:cNvPr id="8" name="圖片 7" descr="一張含有 文字, 圖形, 平面設計, 螢幕擷取畫面 的圖片&#10;&#10;自動產生的描述">
              <a:extLst>
                <a:ext uri="{FF2B5EF4-FFF2-40B4-BE49-F238E27FC236}">
                  <a16:creationId xmlns:a16="http://schemas.microsoft.com/office/drawing/2014/main" id="{924CDF33-4944-B647-0F92-FE22D5A17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453" b="24326"/>
            <a:stretch/>
          </p:blipFill>
          <p:spPr>
            <a:xfrm>
              <a:off x="719348" y="3759876"/>
              <a:ext cx="1927216" cy="18750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4"/>
          <p:cNvSpPr>
            <a:spLocks/>
          </p:cNvSpPr>
          <p:nvPr/>
        </p:nvSpPr>
        <p:spPr bwMode="auto">
          <a:xfrm>
            <a:off x="3316288" y="2349500"/>
            <a:ext cx="8482012" cy="3676650"/>
          </a:xfrm>
          <a:custGeom>
            <a:avLst/>
            <a:gdLst>
              <a:gd name="T0" fmla="*/ 8301107 w 8482330"/>
              <a:gd name="T1" fmla="*/ 0 h 3676650"/>
              <a:gd name="T2" fmla="*/ 179976 w 8482330"/>
              <a:gd name="T3" fmla="*/ 0 h 3676650"/>
              <a:gd name="T4" fmla="*/ 132129 w 8482330"/>
              <a:gd name="T5" fmla="*/ 6429 h 3676650"/>
              <a:gd name="T6" fmla="*/ 89137 w 8482330"/>
              <a:gd name="T7" fmla="*/ 24573 h 3676650"/>
              <a:gd name="T8" fmla="*/ 52711 w 8482330"/>
              <a:gd name="T9" fmla="*/ 52717 h 3676650"/>
              <a:gd name="T10" fmla="*/ 24570 w 8482330"/>
              <a:gd name="T11" fmla="*/ 89146 h 3676650"/>
              <a:gd name="T12" fmla="*/ 6429 w 8482330"/>
              <a:gd name="T13" fmla="*/ 132144 h 3676650"/>
              <a:gd name="T14" fmla="*/ 0 w 8482330"/>
              <a:gd name="T15" fmla="*/ 179997 h 3676650"/>
              <a:gd name="T16" fmla="*/ 0 w 8482330"/>
              <a:gd name="T17" fmla="*/ 3496462 h 3676650"/>
              <a:gd name="T18" fmla="*/ 6429 w 8482330"/>
              <a:gd name="T19" fmla="*/ 3544310 h 3676650"/>
              <a:gd name="T20" fmla="*/ 24570 w 8482330"/>
              <a:gd name="T21" fmla="*/ 3587307 h 3676650"/>
              <a:gd name="T22" fmla="*/ 52711 w 8482330"/>
              <a:gd name="T23" fmla="*/ 3623737 h 3676650"/>
              <a:gd name="T24" fmla="*/ 89137 w 8482330"/>
              <a:gd name="T25" fmla="*/ 3651883 h 3676650"/>
              <a:gd name="T26" fmla="*/ 132129 w 8482330"/>
              <a:gd name="T27" fmla="*/ 3670029 h 3676650"/>
              <a:gd name="T28" fmla="*/ 179976 w 8482330"/>
              <a:gd name="T29" fmla="*/ 3676459 h 3676650"/>
              <a:gd name="T30" fmla="*/ 8301107 w 8482330"/>
              <a:gd name="T31" fmla="*/ 3676459 h 3676650"/>
              <a:gd name="T32" fmla="*/ 8348954 w 8482330"/>
              <a:gd name="T33" fmla="*/ 3670029 h 3676650"/>
              <a:gd name="T34" fmla="*/ 8391946 w 8482330"/>
              <a:gd name="T35" fmla="*/ 3651883 h 3676650"/>
              <a:gd name="T36" fmla="*/ 8428372 w 8482330"/>
              <a:gd name="T37" fmla="*/ 3623737 h 3676650"/>
              <a:gd name="T38" fmla="*/ 8456513 w 8482330"/>
              <a:gd name="T39" fmla="*/ 3587307 h 3676650"/>
              <a:gd name="T40" fmla="*/ 8474654 w 8482330"/>
              <a:gd name="T41" fmla="*/ 3544310 h 3676650"/>
              <a:gd name="T42" fmla="*/ 8481083 w 8482330"/>
              <a:gd name="T43" fmla="*/ 3496462 h 3676650"/>
              <a:gd name="T44" fmla="*/ 8481083 w 8482330"/>
              <a:gd name="T45" fmla="*/ 179997 h 3676650"/>
              <a:gd name="T46" fmla="*/ 8474654 w 8482330"/>
              <a:gd name="T47" fmla="*/ 132144 h 3676650"/>
              <a:gd name="T48" fmla="*/ 8456513 w 8482330"/>
              <a:gd name="T49" fmla="*/ 89146 h 3676650"/>
              <a:gd name="T50" fmla="*/ 8428372 w 8482330"/>
              <a:gd name="T51" fmla="*/ 52717 h 3676650"/>
              <a:gd name="T52" fmla="*/ 8391946 w 8482330"/>
              <a:gd name="T53" fmla="*/ 24573 h 3676650"/>
              <a:gd name="T54" fmla="*/ 8348954 w 8482330"/>
              <a:gd name="T55" fmla="*/ 6429 h 3676650"/>
              <a:gd name="T56" fmla="*/ 8301107 w 8482330"/>
              <a:gd name="T57" fmla="*/ 0 h 367665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82330" h="367665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87" name="object 5"/>
          <p:cNvSpPr txBox="1">
            <a:spLocks/>
          </p:cNvSpPr>
          <p:nvPr/>
        </p:nvSpPr>
        <p:spPr bwMode="auto">
          <a:xfrm>
            <a:off x="3786188" y="2673350"/>
            <a:ext cx="6297612" cy="4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TW" altLang="en-US"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將物品在變成廢物前</a:t>
            </a:r>
            <a:r>
              <a:rPr lang="zh-TW" altLang="en-US"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重複使用</a:t>
            </a:r>
          </a:p>
        </p:txBody>
      </p:sp>
      <p:sp>
        <p:nvSpPr>
          <p:cNvPr id="19" name="object 6"/>
          <p:cNvSpPr txBox="1"/>
          <p:nvPr/>
        </p:nvSpPr>
        <p:spPr>
          <a:xfrm>
            <a:off x="3806825" y="3408363"/>
            <a:ext cx="2960688" cy="1477962"/>
          </a:xfrm>
          <a:prstGeom prst="rect">
            <a:avLst/>
          </a:prstGeom>
        </p:spPr>
        <p:txBody>
          <a:bodyPr lIns="0" tIns="109855" rIns="0" bIns="0">
            <a:spAutoFit/>
          </a:bodyPr>
          <a:lstStyle/>
          <a:p>
            <a:pPr marL="12700" eaLnBrk="1" fontAlgn="auto" hangingPunct="1">
              <a:spcBef>
                <a:spcPts val="865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 :</a:t>
            </a:r>
          </a:p>
          <a:p>
            <a:pPr marL="17145" eaLnBrk="1" fontAlgn="auto" hangingPunct="1">
              <a:spcBef>
                <a:spcPts val="670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⮕ 白紙作兩面書寫</a:t>
            </a:r>
          </a:p>
          <a:p>
            <a:pPr marL="17145" eaLnBrk="1" fontAlgn="auto" hangingPunct="1">
              <a:spcBef>
                <a:spcPts val="595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⮕ 重用膠樽</a:t>
            </a:r>
          </a:p>
        </p:txBody>
      </p:sp>
      <p:pic>
        <p:nvPicPr>
          <p:cNvPr id="16389" name="object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3451225"/>
            <a:ext cx="4562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sz="2500" dirty="0">
                <a:cs typeface="+mn-cs"/>
              </a:rPr>
              <a:t>環保</a:t>
            </a:r>
            <a:r>
              <a:rPr lang="en-US" altLang="zh-TW" sz="2500" dirty="0">
                <a:cs typeface="+mn-cs"/>
              </a:rPr>
              <a:t>4R</a:t>
            </a:r>
            <a:r>
              <a:rPr lang="zh-TW" altLang="en-US" sz="2500" dirty="0">
                <a:cs typeface="+mn-cs"/>
              </a:rPr>
              <a:t>原則 </a:t>
            </a:r>
            <a:r>
              <a:rPr lang="en-US" altLang="zh-TW" sz="2500" dirty="0">
                <a:cs typeface="+mn-cs"/>
              </a:rPr>
              <a:t>- </a:t>
            </a:r>
            <a:r>
              <a:rPr lang="zh-TW" altLang="en-US" sz="2500" dirty="0">
                <a:cs typeface="+mn-cs"/>
              </a:rPr>
              <a:t>物盡其用</a:t>
            </a:r>
            <a:endParaRPr lang="zh-HK" altLang="en-US" sz="2500" dirty="0"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A957E1F-5D34-9C63-D222-EB0E1B85BDAA}"/>
              </a:ext>
            </a:extLst>
          </p:cNvPr>
          <p:cNvGrpSpPr/>
          <p:nvPr/>
        </p:nvGrpSpPr>
        <p:grpSpPr>
          <a:xfrm>
            <a:off x="393700" y="2349500"/>
            <a:ext cx="2578100" cy="3676650"/>
            <a:chOff x="393700" y="2349500"/>
            <a:chExt cx="2578100" cy="3676650"/>
          </a:xfrm>
        </p:grpSpPr>
        <p:sp>
          <p:nvSpPr>
            <p:cNvPr id="16394" name="object 2"/>
            <p:cNvSpPr>
              <a:spLocks/>
            </p:cNvSpPr>
            <p:nvPr/>
          </p:nvSpPr>
          <p:spPr bwMode="auto">
            <a:xfrm>
              <a:off x="393700" y="2349500"/>
              <a:ext cx="2578100" cy="3676650"/>
            </a:xfrm>
            <a:custGeom>
              <a:avLst/>
              <a:gdLst>
                <a:gd name="T0" fmla="*/ 2397848 w 2578100"/>
                <a:gd name="T1" fmla="*/ 0 h 3676650"/>
                <a:gd name="T2" fmla="*/ 179997 w 2578100"/>
                <a:gd name="T3" fmla="*/ 0 h 3676650"/>
                <a:gd name="T4" fmla="*/ 132149 w 2578100"/>
                <a:gd name="T5" fmla="*/ 6429 h 3676650"/>
                <a:gd name="T6" fmla="*/ 89152 w 2578100"/>
                <a:gd name="T7" fmla="*/ 24573 h 3676650"/>
                <a:gd name="T8" fmla="*/ 52722 w 2578100"/>
                <a:gd name="T9" fmla="*/ 52717 h 3676650"/>
                <a:gd name="T10" fmla="*/ 24576 w 2578100"/>
                <a:gd name="T11" fmla="*/ 89146 h 3676650"/>
                <a:gd name="T12" fmla="*/ 6430 w 2578100"/>
                <a:gd name="T13" fmla="*/ 132144 h 3676650"/>
                <a:gd name="T14" fmla="*/ 0 w 2578100"/>
                <a:gd name="T15" fmla="*/ 179997 h 3676650"/>
                <a:gd name="T16" fmla="*/ 0 w 2578100"/>
                <a:gd name="T17" fmla="*/ 3496462 h 3676650"/>
                <a:gd name="T18" fmla="*/ 6430 w 2578100"/>
                <a:gd name="T19" fmla="*/ 3544310 h 3676650"/>
                <a:gd name="T20" fmla="*/ 24576 w 2578100"/>
                <a:gd name="T21" fmla="*/ 3587307 h 3676650"/>
                <a:gd name="T22" fmla="*/ 52722 w 2578100"/>
                <a:gd name="T23" fmla="*/ 3623737 h 3676650"/>
                <a:gd name="T24" fmla="*/ 89152 w 2578100"/>
                <a:gd name="T25" fmla="*/ 3651883 h 3676650"/>
                <a:gd name="T26" fmla="*/ 132149 w 2578100"/>
                <a:gd name="T27" fmla="*/ 3670029 h 3676650"/>
                <a:gd name="T28" fmla="*/ 179997 w 2578100"/>
                <a:gd name="T29" fmla="*/ 3676459 h 3676650"/>
                <a:gd name="T30" fmla="*/ 2397848 w 2578100"/>
                <a:gd name="T31" fmla="*/ 3676459 h 3676650"/>
                <a:gd name="T32" fmla="*/ 2445701 w 2578100"/>
                <a:gd name="T33" fmla="*/ 3670029 h 3676650"/>
                <a:gd name="T34" fmla="*/ 2488699 w 2578100"/>
                <a:gd name="T35" fmla="*/ 3651883 h 3676650"/>
                <a:gd name="T36" fmla="*/ 2525128 w 2578100"/>
                <a:gd name="T37" fmla="*/ 3623737 h 3676650"/>
                <a:gd name="T38" fmla="*/ 2553272 w 2578100"/>
                <a:gd name="T39" fmla="*/ 3587307 h 3676650"/>
                <a:gd name="T40" fmla="*/ 2571416 w 2578100"/>
                <a:gd name="T41" fmla="*/ 3544310 h 3676650"/>
                <a:gd name="T42" fmla="*/ 2577846 w 2578100"/>
                <a:gd name="T43" fmla="*/ 3496462 h 3676650"/>
                <a:gd name="T44" fmla="*/ 2577846 w 2578100"/>
                <a:gd name="T45" fmla="*/ 179997 h 3676650"/>
                <a:gd name="T46" fmla="*/ 2571416 w 2578100"/>
                <a:gd name="T47" fmla="*/ 132144 h 3676650"/>
                <a:gd name="T48" fmla="*/ 2553272 w 2578100"/>
                <a:gd name="T49" fmla="*/ 89146 h 3676650"/>
                <a:gd name="T50" fmla="*/ 2525128 w 2578100"/>
                <a:gd name="T51" fmla="*/ 52717 h 3676650"/>
                <a:gd name="T52" fmla="*/ 2488699 w 2578100"/>
                <a:gd name="T53" fmla="*/ 24573 h 3676650"/>
                <a:gd name="T54" fmla="*/ 2445701 w 2578100"/>
                <a:gd name="T55" fmla="*/ 6429 h 3676650"/>
                <a:gd name="T56" fmla="*/ 2397848 w 2578100"/>
                <a:gd name="T57" fmla="*/ 0 h 36766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578100" h="367665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object 11"/>
            <p:cNvSpPr txBox="1"/>
            <p:nvPr/>
          </p:nvSpPr>
          <p:spPr bwMode="auto">
            <a:xfrm>
              <a:off x="963613" y="2638425"/>
              <a:ext cx="1447800" cy="774700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algn="ctr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2350" b="1" spc="-10" dirty="0">
                  <a:solidFill>
                    <a:srgbClr val="034EA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Reuse</a:t>
              </a:r>
            </a:p>
            <a:p>
              <a:pPr algn="ctr" eaLnBrk="1" hangingPunct="1">
                <a:spcBef>
                  <a:spcPts val="13"/>
                </a:spcBef>
                <a:defRPr/>
              </a:pPr>
              <a:r>
                <a:rPr lang="zh-HK" altLang="zh-HK" sz="2600" b="1" dirty="0">
                  <a:solidFill>
                    <a:srgbClr val="00B8B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物盡其用</a:t>
              </a:r>
              <a:endParaRPr lang="zh-HK" altLang="zh-HK" sz="2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圖片 7" descr="一張含有 文字, 圖形, 平面設計, 螢幕擷取畫面 的圖片&#10;&#10;自動產生的描述">
              <a:extLst>
                <a:ext uri="{FF2B5EF4-FFF2-40B4-BE49-F238E27FC236}">
                  <a16:creationId xmlns:a16="http://schemas.microsoft.com/office/drawing/2014/main" id="{E9935B36-A488-7827-A9C9-B25926B4B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9" t="-6" r="52625" b="27973"/>
            <a:stretch/>
          </p:blipFill>
          <p:spPr>
            <a:xfrm>
              <a:off x="794895" y="3895832"/>
              <a:ext cx="1775709" cy="15763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2"/>
          <p:cNvSpPr>
            <a:spLocks noGrp="1"/>
          </p:cNvSpPr>
          <p:nvPr>
            <p:ph type="title"/>
          </p:nvPr>
        </p:nvSpPr>
        <p:spPr bwMode="auto">
          <a:xfrm>
            <a:off x="307975" y="1030288"/>
            <a:ext cx="7812088" cy="3762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sz="2500" dirty="0">
                <a:cs typeface="+mn-cs"/>
              </a:rPr>
              <a:t>環保</a:t>
            </a:r>
            <a:r>
              <a:rPr lang="en-US" altLang="zh-TW" sz="2500" dirty="0">
                <a:cs typeface="+mn-cs"/>
              </a:rPr>
              <a:t>4R</a:t>
            </a:r>
            <a:r>
              <a:rPr lang="zh-TW" altLang="en-US" sz="2500" dirty="0">
                <a:cs typeface="+mn-cs"/>
              </a:rPr>
              <a:t>原則 </a:t>
            </a:r>
            <a:r>
              <a:rPr lang="en-US" altLang="zh-TW" sz="2500" dirty="0">
                <a:cs typeface="+mn-cs"/>
              </a:rPr>
              <a:t>- </a:t>
            </a:r>
            <a:r>
              <a:rPr lang="zh-TW" altLang="en-US" sz="2500" dirty="0">
                <a:cs typeface="+mn-cs"/>
              </a:rPr>
              <a:t>替代使用</a:t>
            </a:r>
            <a:endParaRPr lang="zh-HK" altLang="en-US" sz="2500" dirty="0">
              <a:cs typeface="+mn-cs"/>
            </a:endParaRPr>
          </a:p>
        </p:txBody>
      </p:sp>
      <p:sp>
        <p:nvSpPr>
          <p:cNvPr id="18435" name="object 4"/>
          <p:cNvSpPr>
            <a:spLocks/>
          </p:cNvSpPr>
          <p:nvPr/>
        </p:nvSpPr>
        <p:spPr bwMode="auto">
          <a:xfrm>
            <a:off x="3316288" y="2349500"/>
            <a:ext cx="8482012" cy="3676650"/>
          </a:xfrm>
          <a:custGeom>
            <a:avLst/>
            <a:gdLst>
              <a:gd name="T0" fmla="*/ 8301107 w 8482330"/>
              <a:gd name="T1" fmla="*/ 0 h 3676650"/>
              <a:gd name="T2" fmla="*/ 179976 w 8482330"/>
              <a:gd name="T3" fmla="*/ 0 h 3676650"/>
              <a:gd name="T4" fmla="*/ 132129 w 8482330"/>
              <a:gd name="T5" fmla="*/ 6429 h 3676650"/>
              <a:gd name="T6" fmla="*/ 89137 w 8482330"/>
              <a:gd name="T7" fmla="*/ 24573 h 3676650"/>
              <a:gd name="T8" fmla="*/ 52711 w 8482330"/>
              <a:gd name="T9" fmla="*/ 52717 h 3676650"/>
              <a:gd name="T10" fmla="*/ 24570 w 8482330"/>
              <a:gd name="T11" fmla="*/ 89146 h 3676650"/>
              <a:gd name="T12" fmla="*/ 6429 w 8482330"/>
              <a:gd name="T13" fmla="*/ 132144 h 3676650"/>
              <a:gd name="T14" fmla="*/ 0 w 8482330"/>
              <a:gd name="T15" fmla="*/ 179997 h 3676650"/>
              <a:gd name="T16" fmla="*/ 0 w 8482330"/>
              <a:gd name="T17" fmla="*/ 3496462 h 3676650"/>
              <a:gd name="T18" fmla="*/ 6429 w 8482330"/>
              <a:gd name="T19" fmla="*/ 3544310 h 3676650"/>
              <a:gd name="T20" fmla="*/ 24570 w 8482330"/>
              <a:gd name="T21" fmla="*/ 3587307 h 3676650"/>
              <a:gd name="T22" fmla="*/ 52711 w 8482330"/>
              <a:gd name="T23" fmla="*/ 3623737 h 3676650"/>
              <a:gd name="T24" fmla="*/ 89137 w 8482330"/>
              <a:gd name="T25" fmla="*/ 3651883 h 3676650"/>
              <a:gd name="T26" fmla="*/ 132129 w 8482330"/>
              <a:gd name="T27" fmla="*/ 3670029 h 3676650"/>
              <a:gd name="T28" fmla="*/ 179976 w 8482330"/>
              <a:gd name="T29" fmla="*/ 3676459 h 3676650"/>
              <a:gd name="T30" fmla="*/ 8301107 w 8482330"/>
              <a:gd name="T31" fmla="*/ 3676459 h 3676650"/>
              <a:gd name="T32" fmla="*/ 8348954 w 8482330"/>
              <a:gd name="T33" fmla="*/ 3670029 h 3676650"/>
              <a:gd name="T34" fmla="*/ 8391946 w 8482330"/>
              <a:gd name="T35" fmla="*/ 3651883 h 3676650"/>
              <a:gd name="T36" fmla="*/ 8428372 w 8482330"/>
              <a:gd name="T37" fmla="*/ 3623737 h 3676650"/>
              <a:gd name="T38" fmla="*/ 8456513 w 8482330"/>
              <a:gd name="T39" fmla="*/ 3587307 h 3676650"/>
              <a:gd name="T40" fmla="*/ 8474654 w 8482330"/>
              <a:gd name="T41" fmla="*/ 3544310 h 3676650"/>
              <a:gd name="T42" fmla="*/ 8481083 w 8482330"/>
              <a:gd name="T43" fmla="*/ 3496462 h 3676650"/>
              <a:gd name="T44" fmla="*/ 8481083 w 8482330"/>
              <a:gd name="T45" fmla="*/ 179997 h 3676650"/>
              <a:gd name="T46" fmla="*/ 8474654 w 8482330"/>
              <a:gd name="T47" fmla="*/ 132144 h 3676650"/>
              <a:gd name="T48" fmla="*/ 8456513 w 8482330"/>
              <a:gd name="T49" fmla="*/ 89146 h 3676650"/>
              <a:gd name="T50" fmla="*/ 8428372 w 8482330"/>
              <a:gd name="T51" fmla="*/ 52717 h 3676650"/>
              <a:gd name="T52" fmla="*/ 8391946 w 8482330"/>
              <a:gd name="T53" fmla="*/ 24573 h 3676650"/>
              <a:gd name="T54" fmla="*/ 8348954 w 8482330"/>
              <a:gd name="T55" fmla="*/ 6429 h 3676650"/>
              <a:gd name="T56" fmla="*/ 8301107 w 8482330"/>
              <a:gd name="T57" fmla="*/ 0 h 367665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82330" h="367665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436" name="object 5"/>
          <p:cNvSpPr txBox="1">
            <a:spLocks/>
          </p:cNvSpPr>
          <p:nvPr/>
        </p:nvSpPr>
        <p:spPr bwMode="auto">
          <a:xfrm>
            <a:off x="3678238" y="2693988"/>
            <a:ext cx="3886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TW" altLang="en-US"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較環保的物品</a:t>
            </a:r>
          </a:p>
        </p:txBody>
      </p:sp>
      <p:sp>
        <p:nvSpPr>
          <p:cNvPr id="7" name="object 6"/>
          <p:cNvSpPr txBox="1"/>
          <p:nvPr/>
        </p:nvSpPr>
        <p:spPr>
          <a:xfrm>
            <a:off x="3771900" y="3467100"/>
            <a:ext cx="3306763" cy="1000125"/>
          </a:xfrm>
          <a:prstGeom prst="rect">
            <a:avLst/>
          </a:prstGeom>
        </p:spPr>
        <p:txBody>
          <a:bodyPr lIns="0" tIns="109855" rIns="0" bIns="0">
            <a:spAutoFit/>
          </a:bodyPr>
          <a:lstStyle/>
          <a:p>
            <a:pPr marL="12700" eaLnBrk="1" fontAlgn="auto" hangingPunct="1">
              <a:spcBef>
                <a:spcPts val="865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 :</a:t>
            </a:r>
          </a:p>
          <a:p>
            <a:pPr marL="17145" eaLnBrk="1" fontAlgn="auto" hangingPunct="1">
              <a:spcBef>
                <a:spcPts val="670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⮕ 自備毛巾代替紙巾</a:t>
            </a:r>
          </a:p>
        </p:txBody>
      </p:sp>
      <p:pic>
        <p:nvPicPr>
          <p:cNvPr id="18438" name="object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2701925"/>
            <a:ext cx="309562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C06E0128-B3AF-E243-BD20-F44BE53F4DCC}"/>
              </a:ext>
            </a:extLst>
          </p:cNvPr>
          <p:cNvGrpSpPr/>
          <p:nvPr/>
        </p:nvGrpSpPr>
        <p:grpSpPr>
          <a:xfrm>
            <a:off x="393700" y="2349500"/>
            <a:ext cx="2578100" cy="3676650"/>
            <a:chOff x="393700" y="2349500"/>
            <a:chExt cx="2578100" cy="3676650"/>
          </a:xfrm>
        </p:grpSpPr>
        <p:sp>
          <p:nvSpPr>
            <p:cNvPr id="18440" name="object 2"/>
            <p:cNvSpPr>
              <a:spLocks/>
            </p:cNvSpPr>
            <p:nvPr/>
          </p:nvSpPr>
          <p:spPr bwMode="auto">
            <a:xfrm>
              <a:off x="393700" y="2349500"/>
              <a:ext cx="2578100" cy="3676650"/>
            </a:xfrm>
            <a:custGeom>
              <a:avLst/>
              <a:gdLst>
                <a:gd name="T0" fmla="*/ 2397848 w 2578100"/>
                <a:gd name="T1" fmla="*/ 0 h 3676650"/>
                <a:gd name="T2" fmla="*/ 179997 w 2578100"/>
                <a:gd name="T3" fmla="*/ 0 h 3676650"/>
                <a:gd name="T4" fmla="*/ 132149 w 2578100"/>
                <a:gd name="T5" fmla="*/ 6429 h 3676650"/>
                <a:gd name="T6" fmla="*/ 89152 w 2578100"/>
                <a:gd name="T7" fmla="*/ 24573 h 3676650"/>
                <a:gd name="T8" fmla="*/ 52722 w 2578100"/>
                <a:gd name="T9" fmla="*/ 52717 h 3676650"/>
                <a:gd name="T10" fmla="*/ 24576 w 2578100"/>
                <a:gd name="T11" fmla="*/ 89146 h 3676650"/>
                <a:gd name="T12" fmla="*/ 6430 w 2578100"/>
                <a:gd name="T13" fmla="*/ 132144 h 3676650"/>
                <a:gd name="T14" fmla="*/ 0 w 2578100"/>
                <a:gd name="T15" fmla="*/ 179997 h 3676650"/>
                <a:gd name="T16" fmla="*/ 0 w 2578100"/>
                <a:gd name="T17" fmla="*/ 3496462 h 3676650"/>
                <a:gd name="T18" fmla="*/ 6430 w 2578100"/>
                <a:gd name="T19" fmla="*/ 3544310 h 3676650"/>
                <a:gd name="T20" fmla="*/ 24576 w 2578100"/>
                <a:gd name="T21" fmla="*/ 3587307 h 3676650"/>
                <a:gd name="T22" fmla="*/ 52722 w 2578100"/>
                <a:gd name="T23" fmla="*/ 3623737 h 3676650"/>
                <a:gd name="T24" fmla="*/ 89152 w 2578100"/>
                <a:gd name="T25" fmla="*/ 3651883 h 3676650"/>
                <a:gd name="T26" fmla="*/ 132149 w 2578100"/>
                <a:gd name="T27" fmla="*/ 3670029 h 3676650"/>
                <a:gd name="T28" fmla="*/ 179997 w 2578100"/>
                <a:gd name="T29" fmla="*/ 3676459 h 3676650"/>
                <a:gd name="T30" fmla="*/ 2397848 w 2578100"/>
                <a:gd name="T31" fmla="*/ 3676459 h 3676650"/>
                <a:gd name="T32" fmla="*/ 2445701 w 2578100"/>
                <a:gd name="T33" fmla="*/ 3670029 h 3676650"/>
                <a:gd name="T34" fmla="*/ 2488699 w 2578100"/>
                <a:gd name="T35" fmla="*/ 3651883 h 3676650"/>
                <a:gd name="T36" fmla="*/ 2525128 w 2578100"/>
                <a:gd name="T37" fmla="*/ 3623737 h 3676650"/>
                <a:gd name="T38" fmla="*/ 2553272 w 2578100"/>
                <a:gd name="T39" fmla="*/ 3587307 h 3676650"/>
                <a:gd name="T40" fmla="*/ 2571416 w 2578100"/>
                <a:gd name="T41" fmla="*/ 3544310 h 3676650"/>
                <a:gd name="T42" fmla="*/ 2577846 w 2578100"/>
                <a:gd name="T43" fmla="*/ 3496462 h 3676650"/>
                <a:gd name="T44" fmla="*/ 2577846 w 2578100"/>
                <a:gd name="T45" fmla="*/ 179997 h 3676650"/>
                <a:gd name="T46" fmla="*/ 2571416 w 2578100"/>
                <a:gd name="T47" fmla="*/ 132144 h 3676650"/>
                <a:gd name="T48" fmla="*/ 2553272 w 2578100"/>
                <a:gd name="T49" fmla="*/ 89146 h 3676650"/>
                <a:gd name="T50" fmla="*/ 2525128 w 2578100"/>
                <a:gd name="T51" fmla="*/ 52717 h 3676650"/>
                <a:gd name="T52" fmla="*/ 2488699 w 2578100"/>
                <a:gd name="T53" fmla="*/ 24573 h 3676650"/>
                <a:gd name="T54" fmla="*/ 2445701 w 2578100"/>
                <a:gd name="T55" fmla="*/ 6429 h 3676650"/>
                <a:gd name="T56" fmla="*/ 2397848 w 2578100"/>
                <a:gd name="T57" fmla="*/ 0 h 36766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578100" h="367665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object 11"/>
            <p:cNvSpPr txBox="1"/>
            <p:nvPr/>
          </p:nvSpPr>
          <p:spPr bwMode="auto">
            <a:xfrm>
              <a:off x="963613" y="2638425"/>
              <a:ext cx="1447800" cy="774700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algn="ctr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2350" b="1" spc="-10" dirty="0">
                  <a:solidFill>
                    <a:srgbClr val="034EA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Replace</a:t>
              </a:r>
            </a:p>
            <a:p>
              <a:pPr algn="ctr" eaLnBrk="1" hangingPunct="1">
                <a:spcBef>
                  <a:spcPts val="13"/>
                </a:spcBef>
                <a:defRPr/>
              </a:pPr>
              <a:r>
                <a:rPr lang="zh-HK" altLang="en-US" sz="2600" b="1" dirty="0">
                  <a:solidFill>
                    <a:srgbClr val="00B8B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替代使用</a:t>
              </a:r>
            </a:p>
          </p:txBody>
        </p:sp>
        <p:pic>
          <p:nvPicPr>
            <p:cNvPr id="3" name="圖片 2" descr="一張含有 文字, 圖形, 平面設計, 螢幕擷取畫面 的圖片&#10;&#10;自動產生的描述">
              <a:extLst>
                <a:ext uri="{FF2B5EF4-FFF2-40B4-BE49-F238E27FC236}">
                  <a16:creationId xmlns:a16="http://schemas.microsoft.com/office/drawing/2014/main" id="{BE5EF0FE-8AF5-8BF9-2D97-C3DCC7B02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53" b="25505"/>
            <a:stretch/>
          </p:blipFill>
          <p:spPr>
            <a:xfrm>
              <a:off x="917765" y="4000500"/>
              <a:ext cx="1645854" cy="15763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 bwMode="auto">
          <a:xfrm>
            <a:off x="307975" y="1030288"/>
            <a:ext cx="7812088" cy="3762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sz="2500" dirty="0">
                <a:cs typeface="+mn-cs"/>
              </a:rPr>
              <a:t>環保</a:t>
            </a:r>
            <a:r>
              <a:rPr lang="en-US" altLang="zh-TW" sz="2500" dirty="0">
                <a:cs typeface="+mn-cs"/>
              </a:rPr>
              <a:t>4R</a:t>
            </a:r>
            <a:r>
              <a:rPr lang="zh-TW" altLang="en-US" sz="2500" dirty="0">
                <a:cs typeface="+mn-cs"/>
              </a:rPr>
              <a:t>原則 </a:t>
            </a:r>
            <a:r>
              <a:rPr lang="en-US" altLang="zh-TW" sz="2500" dirty="0">
                <a:cs typeface="+mn-cs"/>
              </a:rPr>
              <a:t>- </a:t>
            </a:r>
            <a:r>
              <a:rPr lang="zh-TW" altLang="en-US" sz="2500" dirty="0">
                <a:cs typeface="+mn-cs"/>
              </a:rPr>
              <a:t>循環再造</a:t>
            </a:r>
            <a:endParaRPr lang="zh-HK" altLang="en-US" sz="2500" dirty="0">
              <a:cs typeface="+mn-cs"/>
            </a:endParaRPr>
          </a:p>
        </p:txBody>
      </p:sp>
      <p:sp>
        <p:nvSpPr>
          <p:cNvPr id="17411" name="object 4"/>
          <p:cNvSpPr>
            <a:spLocks/>
          </p:cNvSpPr>
          <p:nvPr/>
        </p:nvSpPr>
        <p:spPr bwMode="auto">
          <a:xfrm>
            <a:off x="3316288" y="2349500"/>
            <a:ext cx="8482012" cy="3676650"/>
          </a:xfrm>
          <a:custGeom>
            <a:avLst/>
            <a:gdLst>
              <a:gd name="T0" fmla="*/ 8301107 w 8482330"/>
              <a:gd name="T1" fmla="*/ 0 h 3676650"/>
              <a:gd name="T2" fmla="*/ 179976 w 8482330"/>
              <a:gd name="T3" fmla="*/ 0 h 3676650"/>
              <a:gd name="T4" fmla="*/ 132129 w 8482330"/>
              <a:gd name="T5" fmla="*/ 6429 h 3676650"/>
              <a:gd name="T6" fmla="*/ 89137 w 8482330"/>
              <a:gd name="T7" fmla="*/ 24573 h 3676650"/>
              <a:gd name="T8" fmla="*/ 52711 w 8482330"/>
              <a:gd name="T9" fmla="*/ 52717 h 3676650"/>
              <a:gd name="T10" fmla="*/ 24570 w 8482330"/>
              <a:gd name="T11" fmla="*/ 89146 h 3676650"/>
              <a:gd name="T12" fmla="*/ 6429 w 8482330"/>
              <a:gd name="T13" fmla="*/ 132144 h 3676650"/>
              <a:gd name="T14" fmla="*/ 0 w 8482330"/>
              <a:gd name="T15" fmla="*/ 179997 h 3676650"/>
              <a:gd name="T16" fmla="*/ 0 w 8482330"/>
              <a:gd name="T17" fmla="*/ 3496462 h 3676650"/>
              <a:gd name="T18" fmla="*/ 6429 w 8482330"/>
              <a:gd name="T19" fmla="*/ 3544310 h 3676650"/>
              <a:gd name="T20" fmla="*/ 24570 w 8482330"/>
              <a:gd name="T21" fmla="*/ 3587307 h 3676650"/>
              <a:gd name="T22" fmla="*/ 52711 w 8482330"/>
              <a:gd name="T23" fmla="*/ 3623737 h 3676650"/>
              <a:gd name="T24" fmla="*/ 89137 w 8482330"/>
              <a:gd name="T25" fmla="*/ 3651883 h 3676650"/>
              <a:gd name="T26" fmla="*/ 132129 w 8482330"/>
              <a:gd name="T27" fmla="*/ 3670029 h 3676650"/>
              <a:gd name="T28" fmla="*/ 179976 w 8482330"/>
              <a:gd name="T29" fmla="*/ 3676459 h 3676650"/>
              <a:gd name="T30" fmla="*/ 8301107 w 8482330"/>
              <a:gd name="T31" fmla="*/ 3676459 h 3676650"/>
              <a:gd name="T32" fmla="*/ 8348954 w 8482330"/>
              <a:gd name="T33" fmla="*/ 3670029 h 3676650"/>
              <a:gd name="T34" fmla="*/ 8391946 w 8482330"/>
              <a:gd name="T35" fmla="*/ 3651883 h 3676650"/>
              <a:gd name="T36" fmla="*/ 8428372 w 8482330"/>
              <a:gd name="T37" fmla="*/ 3623737 h 3676650"/>
              <a:gd name="T38" fmla="*/ 8456513 w 8482330"/>
              <a:gd name="T39" fmla="*/ 3587307 h 3676650"/>
              <a:gd name="T40" fmla="*/ 8474654 w 8482330"/>
              <a:gd name="T41" fmla="*/ 3544310 h 3676650"/>
              <a:gd name="T42" fmla="*/ 8481083 w 8482330"/>
              <a:gd name="T43" fmla="*/ 3496462 h 3676650"/>
              <a:gd name="T44" fmla="*/ 8481083 w 8482330"/>
              <a:gd name="T45" fmla="*/ 179997 h 3676650"/>
              <a:gd name="T46" fmla="*/ 8474654 w 8482330"/>
              <a:gd name="T47" fmla="*/ 132144 h 3676650"/>
              <a:gd name="T48" fmla="*/ 8456513 w 8482330"/>
              <a:gd name="T49" fmla="*/ 89146 h 3676650"/>
              <a:gd name="T50" fmla="*/ 8428372 w 8482330"/>
              <a:gd name="T51" fmla="*/ 52717 h 3676650"/>
              <a:gd name="T52" fmla="*/ 8391946 w 8482330"/>
              <a:gd name="T53" fmla="*/ 24573 h 3676650"/>
              <a:gd name="T54" fmla="*/ 8348954 w 8482330"/>
              <a:gd name="T55" fmla="*/ 6429 h 3676650"/>
              <a:gd name="T56" fmla="*/ 8301107 w 8482330"/>
              <a:gd name="T57" fmla="*/ 0 h 367665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82330" h="367665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413" name="object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332163"/>
            <a:ext cx="34718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5"/>
          <p:cNvSpPr txBox="1">
            <a:spLocks/>
          </p:cNvSpPr>
          <p:nvPr/>
        </p:nvSpPr>
        <p:spPr bwMode="auto">
          <a:xfrm>
            <a:off x="4214813" y="2638425"/>
            <a:ext cx="6497637" cy="4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TW" altLang="en-US"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將廢物</a:t>
            </a:r>
            <a:r>
              <a:rPr lang="zh-TW" altLang="en-US"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分類回收</a:t>
            </a:r>
            <a:r>
              <a:rPr lang="zh-TW" altLang="en-US"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，再造成不同的再生物料</a:t>
            </a:r>
          </a:p>
        </p:txBody>
      </p:sp>
      <p:sp>
        <p:nvSpPr>
          <p:cNvPr id="11" name="object 8"/>
          <p:cNvSpPr txBox="1">
            <a:spLocks noChangeArrowheads="1"/>
          </p:cNvSpPr>
          <p:nvPr/>
        </p:nvSpPr>
        <p:spPr bwMode="auto">
          <a:xfrm>
            <a:off x="4214813" y="3319463"/>
            <a:ext cx="2595562" cy="1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985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863"/>
              </a:spcBef>
              <a:defRPr/>
            </a:pPr>
            <a:r>
              <a:rPr lang="zh-HK" altLang="zh-HK" sz="26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 :</a:t>
            </a:r>
          </a:p>
          <a:p>
            <a:pPr marL="444500" indent="-431800" eaLnBrk="1" hangingPunct="1">
              <a:lnSpc>
                <a:spcPct val="118000"/>
              </a:lnSpc>
              <a:spcBef>
                <a:spcPts val="75"/>
              </a:spcBef>
              <a:defRPr/>
            </a:pPr>
            <a:r>
              <a:rPr lang="zh-HK" altLang="zh-HK"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⮕ 學校廢紙回收</a:t>
            </a:r>
            <a:r>
              <a:rPr lang="en-US" altLang="zh-HK"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HK" altLang="zh-HK" sz="26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再造成再造紙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01D7AB-29AF-0615-122F-0AF906EEE1F0}"/>
              </a:ext>
            </a:extLst>
          </p:cNvPr>
          <p:cNvGrpSpPr/>
          <p:nvPr/>
        </p:nvGrpSpPr>
        <p:grpSpPr>
          <a:xfrm>
            <a:off x="393700" y="2349500"/>
            <a:ext cx="2578100" cy="3676650"/>
            <a:chOff x="393700" y="2349500"/>
            <a:chExt cx="2578100" cy="3676650"/>
          </a:xfrm>
        </p:grpSpPr>
        <p:sp>
          <p:nvSpPr>
            <p:cNvPr id="17417" name="object 2"/>
            <p:cNvSpPr>
              <a:spLocks/>
            </p:cNvSpPr>
            <p:nvPr/>
          </p:nvSpPr>
          <p:spPr bwMode="auto">
            <a:xfrm>
              <a:off x="393700" y="2349500"/>
              <a:ext cx="2578100" cy="3676650"/>
            </a:xfrm>
            <a:custGeom>
              <a:avLst/>
              <a:gdLst>
                <a:gd name="T0" fmla="*/ 2397848 w 2578100"/>
                <a:gd name="T1" fmla="*/ 0 h 3676650"/>
                <a:gd name="T2" fmla="*/ 179997 w 2578100"/>
                <a:gd name="T3" fmla="*/ 0 h 3676650"/>
                <a:gd name="T4" fmla="*/ 132149 w 2578100"/>
                <a:gd name="T5" fmla="*/ 6429 h 3676650"/>
                <a:gd name="T6" fmla="*/ 89152 w 2578100"/>
                <a:gd name="T7" fmla="*/ 24573 h 3676650"/>
                <a:gd name="T8" fmla="*/ 52722 w 2578100"/>
                <a:gd name="T9" fmla="*/ 52717 h 3676650"/>
                <a:gd name="T10" fmla="*/ 24576 w 2578100"/>
                <a:gd name="T11" fmla="*/ 89146 h 3676650"/>
                <a:gd name="T12" fmla="*/ 6430 w 2578100"/>
                <a:gd name="T13" fmla="*/ 132144 h 3676650"/>
                <a:gd name="T14" fmla="*/ 0 w 2578100"/>
                <a:gd name="T15" fmla="*/ 179997 h 3676650"/>
                <a:gd name="T16" fmla="*/ 0 w 2578100"/>
                <a:gd name="T17" fmla="*/ 3496462 h 3676650"/>
                <a:gd name="T18" fmla="*/ 6430 w 2578100"/>
                <a:gd name="T19" fmla="*/ 3544310 h 3676650"/>
                <a:gd name="T20" fmla="*/ 24576 w 2578100"/>
                <a:gd name="T21" fmla="*/ 3587307 h 3676650"/>
                <a:gd name="T22" fmla="*/ 52722 w 2578100"/>
                <a:gd name="T23" fmla="*/ 3623737 h 3676650"/>
                <a:gd name="T24" fmla="*/ 89152 w 2578100"/>
                <a:gd name="T25" fmla="*/ 3651883 h 3676650"/>
                <a:gd name="T26" fmla="*/ 132149 w 2578100"/>
                <a:gd name="T27" fmla="*/ 3670029 h 3676650"/>
                <a:gd name="T28" fmla="*/ 179997 w 2578100"/>
                <a:gd name="T29" fmla="*/ 3676459 h 3676650"/>
                <a:gd name="T30" fmla="*/ 2397848 w 2578100"/>
                <a:gd name="T31" fmla="*/ 3676459 h 3676650"/>
                <a:gd name="T32" fmla="*/ 2445701 w 2578100"/>
                <a:gd name="T33" fmla="*/ 3670029 h 3676650"/>
                <a:gd name="T34" fmla="*/ 2488699 w 2578100"/>
                <a:gd name="T35" fmla="*/ 3651883 h 3676650"/>
                <a:gd name="T36" fmla="*/ 2525128 w 2578100"/>
                <a:gd name="T37" fmla="*/ 3623737 h 3676650"/>
                <a:gd name="T38" fmla="*/ 2553272 w 2578100"/>
                <a:gd name="T39" fmla="*/ 3587307 h 3676650"/>
                <a:gd name="T40" fmla="*/ 2571416 w 2578100"/>
                <a:gd name="T41" fmla="*/ 3544310 h 3676650"/>
                <a:gd name="T42" fmla="*/ 2577846 w 2578100"/>
                <a:gd name="T43" fmla="*/ 3496462 h 3676650"/>
                <a:gd name="T44" fmla="*/ 2577846 w 2578100"/>
                <a:gd name="T45" fmla="*/ 179997 h 3676650"/>
                <a:gd name="T46" fmla="*/ 2571416 w 2578100"/>
                <a:gd name="T47" fmla="*/ 132144 h 3676650"/>
                <a:gd name="T48" fmla="*/ 2553272 w 2578100"/>
                <a:gd name="T49" fmla="*/ 89146 h 3676650"/>
                <a:gd name="T50" fmla="*/ 2525128 w 2578100"/>
                <a:gd name="T51" fmla="*/ 52717 h 3676650"/>
                <a:gd name="T52" fmla="*/ 2488699 w 2578100"/>
                <a:gd name="T53" fmla="*/ 24573 h 3676650"/>
                <a:gd name="T54" fmla="*/ 2445701 w 2578100"/>
                <a:gd name="T55" fmla="*/ 6429 h 3676650"/>
                <a:gd name="T56" fmla="*/ 2397848 w 2578100"/>
                <a:gd name="T57" fmla="*/ 0 h 36766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578100" h="367665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object 11"/>
            <p:cNvSpPr txBox="1"/>
            <p:nvPr/>
          </p:nvSpPr>
          <p:spPr bwMode="auto">
            <a:xfrm>
              <a:off x="963613" y="2638425"/>
              <a:ext cx="1447800" cy="774700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algn="ctr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2350" b="1" spc="-10" dirty="0">
                  <a:solidFill>
                    <a:srgbClr val="034EA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Recycle</a:t>
              </a:r>
            </a:p>
            <a:p>
              <a:pPr algn="ctr" eaLnBrk="1" hangingPunct="1">
                <a:spcBef>
                  <a:spcPts val="13"/>
                </a:spcBef>
                <a:defRPr/>
              </a:pPr>
              <a:r>
                <a:rPr lang="zh-HK" altLang="en-US" sz="2600" b="1" dirty="0">
                  <a:solidFill>
                    <a:srgbClr val="00B8B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循環再造</a:t>
              </a:r>
            </a:p>
          </p:txBody>
        </p:sp>
        <p:pic>
          <p:nvPicPr>
            <p:cNvPr id="2" name="圖片 1" descr="一張含有 文字, 圖形, 平面設計, 螢幕擷取畫面 的圖片&#10;&#10;自動產生的描述">
              <a:extLst>
                <a:ext uri="{FF2B5EF4-FFF2-40B4-BE49-F238E27FC236}">
                  <a16:creationId xmlns:a16="http://schemas.microsoft.com/office/drawing/2014/main" id="{C5C1AC75-6308-AD01-B573-0A6C573B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2" r="25956" b="24579"/>
            <a:stretch/>
          </p:blipFill>
          <p:spPr>
            <a:xfrm>
              <a:off x="869950" y="3923506"/>
              <a:ext cx="1695450" cy="1556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2"/>
          <p:cNvSpPr txBox="1">
            <a:spLocks/>
          </p:cNvSpPr>
          <p:nvPr/>
        </p:nvSpPr>
        <p:spPr bwMode="auto">
          <a:xfrm>
            <a:off x="307975" y="1030288"/>
            <a:ext cx="73326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常見回收物種類</a:t>
            </a:r>
            <a:endParaRPr lang="zh-HK" altLang="en-US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459" name="object 2"/>
          <p:cNvGrpSpPr>
            <a:grpSpLocks/>
          </p:cNvGrpSpPr>
          <p:nvPr/>
        </p:nvGrpSpPr>
        <p:grpSpPr bwMode="auto">
          <a:xfrm>
            <a:off x="836613" y="5119688"/>
            <a:ext cx="2268537" cy="1449387"/>
            <a:chOff x="836118" y="5119757"/>
            <a:chExt cx="2268855" cy="1449070"/>
          </a:xfrm>
        </p:grpSpPr>
        <p:sp>
          <p:nvSpPr>
            <p:cNvPr id="19500" name="object 3"/>
            <p:cNvSpPr>
              <a:spLocks/>
            </p:cNvSpPr>
            <p:nvPr/>
          </p:nvSpPr>
          <p:spPr bwMode="auto">
            <a:xfrm>
              <a:off x="836118" y="5119757"/>
              <a:ext cx="2268855" cy="1449070"/>
            </a:xfrm>
            <a:custGeom>
              <a:avLst/>
              <a:gdLst>
                <a:gd name="T0" fmla="*/ 2088591 w 2268855"/>
                <a:gd name="T1" fmla="*/ 0 h 1449070"/>
                <a:gd name="T2" fmla="*/ 179997 w 2268855"/>
                <a:gd name="T3" fmla="*/ 0 h 1449070"/>
                <a:gd name="T4" fmla="*/ 132149 w 2268855"/>
                <a:gd name="T5" fmla="*/ 6430 h 1449070"/>
                <a:gd name="T6" fmla="*/ 89152 w 2268855"/>
                <a:gd name="T7" fmla="*/ 24576 h 1449070"/>
                <a:gd name="T8" fmla="*/ 52722 w 2268855"/>
                <a:gd name="T9" fmla="*/ 52722 h 1449070"/>
                <a:gd name="T10" fmla="*/ 24576 w 2268855"/>
                <a:gd name="T11" fmla="*/ 89152 h 1449070"/>
                <a:gd name="T12" fmla="*/ 6430 w 2268855"/>
                <a:gd name="T13" fmla="*/ 132149 h 1449070"/>
                <a:gd name="T14" fmla="*/ 0 w 2268855"/>
                <a:gd name="T15" fmla="*/ 179997 h 1449070"/>
                <a:gd name="T16" fmla="*/ 0 w 2268855"/>
                <a:gd name="T17" fmla="*/ 1268552 h 1449070"/>
                <a:gd name="T18" fmla="*/ 6430 w 2268855"/>
                <a:gd name="T19" fmla="*/ 1316400 h 1449070"/>
                <a:gd name="T20" fmla="*/ 24576 w 2268855"/>
                <a:gd name="T21" fmla="*/ 1359397 h 1449070"/>
                <a:gd name="T22" fmla="*/ 52722 w 2268855"/>
                <a:gd name="T23" fmla="*/ 1395826 h 1449070"/>
                <a:gd name="T24" fmla="*/ 89152 w 2268855"/>
                <a:gd name="T25" fmla="*/ 1423972 h 1449070"/>
                <a:gd name="T26" fmla="*/ 132149 w 2268855"/>
                <a:gd name="T27" fmla="*/ 1442119 h 1449070"/>
                <a:gd name="T28" fmla="*/ 179997 w 2268855"/>
                <a:gd name="T29" fmla="*/ 1448549 h 1449070"/>
                <a:gd name="T30" fmla="*/ 2088591 w 2268855"/>
                <a:gd name="T31" fmla="*/ 1448549 h 1449070"/>
                <a:gd name="T32" fmla="*/ 2136443 w 2268855"/>
                <a:gd name="T33" fmla="*/ 1442119 h 1449070"/>
                <a:gd name="T34" fmla="*/ 2179441 w 2268855"/>
                <a:gd name="T35" fmla="*/ 1423972 h 1449070"/>
                <a:gd name="T36" fmla="*/ 2215870 w 2268855"/>
                <a:gd name="T37" fmla="*/ 1395826 h 1449070"/>
                <a:gd name="T38" fmla="*/ 2244014 w 2268855"/>
                <a:gd name="T39" fmla="*/ 1359397 h 1449070"/>
                <a:gd name="T40" fmla="*/ 2262159 w 2268855"/>
                <a:gd name="T41" fmla="*/ 1316400 h 1449070"/>
                <a:gd name="T42" fmla="*/ 2268588 w 2268855"/>
                <a:gd name="T43" fmla="*/ 1268552 h 1449070"/>
                <a:gd name="T44" fmla="*/ 2268588 w 2268855"/>
                <a:gd name="T45" fmla="*/ 179997 h 1449070"/>
                <a:gd name="T46" fmla="*/ 2262159 w 2268855"/>
                <a:gd name="T47" fmla="*/ 132149 h 1449070"/>
                <a:gd name="T48" fmla="*/ 2244014 w 2268855"/>
                <a:gd name="T49" fmla="*/ 89152 h 1449070"/>
                <a:gd name="T50" fmla="*/ 2215870 w 2268855"/>
                <a:gd name="T51" fmla="*/ 52722 h 1449070"/>
                <a:gd name="T52" fmla="*/ 2179441 w 2268855"/>
                <a:gd name="T53" fmla="*/ 24576 h 1449070"/>
                <a:gd name="T54" fmla="*/ 2136443 w 2268855"/>
                <a:gd name="T55" fmla="*/ 6430 h 1449070"/>
                <a:gd name="T56" fmla="*/ 2088591 w 2268855"/>
                <a:gd name="T57" fmla="*/ 0 h 14490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268855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79441" y="1423972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9501" name="object 4"/>
            <p:cNvSpPr>
              <a:spLocks/>
            </p:cNvSpPr>
            <p:nvPr/>
          </p:nvSpPr>
          <p:spPr bwMode="auto">
            <a:xfrm>
              <a:off x="2555786" y="5462473"/>
              <a:ext cx="372745" cy="735965"/>
            </a:xfrm>
            <a:custGeom>
              <a:avLst/>
              <a:gdLst>
                <a:gd name="T0" fmla="*/ 198987 w 372744"/>
                <a:gd name="T1" fmla="*/ 54190 h 735964"/>
                <a:gd name="T2" fmla="*/ 151777 w 372744"/>
                <a:gd name="T3" fmla="*/ 6985 h 735964"/>
                <a:gd name="T4" fmla="*/ 82816 w 372744"/>
                <a:gd name="T5" fmla="*/ 6985 h 735964"/>
                <a:gd name="T6" fmla="*/ 35610 w 372744"/>
                <a:gd name="T7" fmla="*/ 54190 h 735964"/>
                <a:gd name="T8" fmla="*/ 28625 w 372744"/>
                <a:gd name="T9" fmla="*/ 470767 h 735964"/>
                <a:gd name="T10" fmla="*/ 82880 w 372744"/>
                <a:gd name="T11" fmla="*/ 88671 h 735964"/>
                <a:gd name="T12" fmla="*/ 92964 w 372744"/>
                <a:gd name="T13" fmla="*/ 64350 h 735964"/>
                <a:gd name="T14" fmla="*/ 117297 w 372744"/>
                <a:gd name="T15" fmla="*/ 54254 h 735964"/>
                <a:gd name="T16" fmla="*/ 141630 w 372744"/>
                <a:gd name="T17" fmla="*/ 64350 h 735964"/>
                <a:gd name="T18" fmla="*/ 151726 w 372744"/>
                <a:gd name="T19" fmla="*/ 88671 h 735964"/>
                <a:gd name="T20" fmla="*/ 205972 w 372744"/>
                <a:gd name="T21" fmla="*/ 470767 h 735964"/>
                <a:gd name="T22" fmla="*/ 259871 w 372744"/>
                <a:gd name="T23" fmla="*/ 681460 h 735964"/>
                <a:gd name="T24" fmla="*/ 97332 w 372744"/>
                <a:gd name="T25" fmla="*/ 735715 h 735964"/>
                <a:gd name="T26" fmla="*/ 259871 w 372744"/>
                <a:gd name="T27" fmla="*/ 681460 h 735964"/>
                <a:gd name="T28" fmla="*/ 279340 w 372744"/>
                <a:gd name="T29" fmla="*/ 494046 h 735964"/>
                <a:gd name="T30" fmla="*/ 279340 w 372744"/>
                <a:gd name="T31" fmla="*/ 603304 h 735964"/>
                <a:gd name="T32" fmla="*/ 77812 w 372744"/>
                <a:gd name="T33" fmla="*/ 548301 h 735964"/>
                <a:gd name="T34" fmla="*/ 279340 w 372744"/>
                <a:gd name="T35" fmla="*/ 494046 h 735964"/>
                <a:gd name="T36" fmla="*/ 0 w 372744"/>
                <a:gd name="T37" fmla="*/ 548301 h 735964"/>
                <a:gd name="T38" fmla="*/ 23558 w 372744"/>
                <a:gd name="T39" fmla="*/ 630432 h 735964"/>
                <a:gd name="T40" fmla="*/ 306467 w 372744"/>
                <a:gd name="T41" fmla="*/ 657559 h 735964"/>
                <a:gd name="T42" fmla="*/ 333594 w 372744"/>
                <a:gd name="T43" fmla="*/ 603304 h 735964"/>
                <a:gd name="T44" fmla="*/ 359871 w 372744"/>
                <a:gd name="T45" fmla="*/ 548301 h 735964"/>
                <a:gd name="T46" fmla="*/ 372406 w 372744"/>
                <a:gd name="T47" fmla="*/ 368354 h 735964"/>
                <a:gd name="T48" fmla="*/ 328705 w 372744"/>
                <a:gd name="T49" fmla="*/ 81622 h 735964"/>
                <a:gd name="T50" fmla="*/ 304765 w 372744"/>
                <a:gd name="T51" fmla="*/ 23926 h 735964"/>
                <a:gd name="T52" fmla="*/ 247082 w 372744"/>
                <a:gd name="T53" fmla="*/ 0 h 735964"/>
                <a:gd name="T54" fmla="*/ 221898 w 372744"/>
                <a:gd name="T55" fmla="*/ 3975 h 735964"/>
                <a:gd name="T56" fmla="*/ 199902 w 372744"/>
                <a:gd name="T57" fmla="*/ 15087 h 735964"/>
                <a:gd name="T58" fmla="*/ 215815 w 372744"/>
                <a:gd name="T59" fmla="*/ 33769 h 735964"/>
                <a:gd name="T60" fmla="*/ 228235 w 372744"/>
                <a:gd name="T61" fmla="*/ 61823 h 735964"/>
                <a:gd name="T62" fmla="*/ 239792 w 372744"/>
                <a:gd name="T63" fmla="*/ 54254 h 735964"/>
                <a:gd name="T64" fmla="*/ 257725 w 372744"/>
                <a:gd name="T65" fmla="*/ 56400 h 735964"/>
                <a:gd name="T66" fmla="*/ 272292 w 372744"/>
                <a:gd name="T67" fmla="*/ 70980 h 735964"/>
                <a:gd name="T68" fmla="*/ 274451 w 372744"/>
                <a:gd name="T69" fmla="*/ 394808 h 735964"/>
                <a:gd name="T70" fmla="*/ 228756 w 372744"/>
                <a:gd name="T71" fmla="*/ 368354 h 735964"/>
                <a:gd name="T72" fmla="*/ 300574 w 372744"/>
                <a:gd name="T73" fmla="*/ 472977 h 735964"/>
                <a:gd name="T74" fmla="*/ 372406 w 372744"/>
                <a:gd name="T75" fmla="*/ 368354 h 7359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2744" h="735964">
                  <a:moveTo>
                    <a:pt x="205968" y="88671"/>
                  </a:moveTo>
                  <a:lnTo>
                    <a:pt x="198983" y="54190"/>
                  </a:lnTo>
                  <a:lnTo>
                    <a:pt x="179971" y="25996"/>
                  </a:lnTo>
                  <a:lnTo>
                    <a:pt x="151777" y="6985"/>
                  </a:lnTo>
                  <a:lnTo>
                    <a:pt x="117297" y="0"/>
                  </a:lnTo>
                  <a:lnTo>
                    <a:pt x="82816" y="6985"/>
                  </a:lnTo>
                  <a:lnTo>
                    <a:pt x="54635" y="25996"/>
                  </a:lnTo>
                  <a:lnTo>
                    <a:pt x="35610" y="54190"/>
                  </a:lnTo>
                  <a:lnTo>
                    <a:pt x="28625" y="88671"/>
                  </a:lnTo>
                  <a:lnTo>
                    <a:pt x="28625" y="470763"/>
                  </a:lnTo>
                  <a:lnTo>
                    <a:pt x="82880" y="470763"/>
                  </a:lnTo>
                  <a:lnTo>
                    <a:pt x="82880" y="88671"/>
                  </a:lnTo>
                  <a:lnTo>
                    <a:pt x="85585" y="75285"/>
                  </a:lnTo>
                  <a:lnTo>
                    <a:pt x="92964" y="64350"/>
                  </a:lnTo>
                  <a:lnTo>
                    <a:pt x="103911" y="56972"/>
                  </a:lnTo>
                  <a:lnTo>
                    <a:pt x="117297" y="54254"/>
                  </a:lnTo>
                  <a:lnTo>
                    <a:pt x="130683" y="56972"/>
                  </a:lnTo>
                  <a:lnTo>
                    <a:pt x="141630" y="64350"/>
                  </a:lnTo>
                  <a:lnTo>
                    <a:pt x="149009" y="75285"/>
                  </a:lnTo>
                  <a:lnTo>
                    <a:pt x="151726" y="88671"/>
                  </a:lnTo>
                  <a:lnTo>
                    <a:pt x="151726" y="470763"/>
                  </a:lnTo>
                  <a:lnTo>
                    <a:pt x="205968" y="470763"/>
                  </a:lnTo>
                  <a:lnTo>
                    <a:pt x="205968" y="88671"/>
                  </a:lnTo>
                  <a:close/>
                </a:path>
                <a:path w="372744" h="735964">
                  <a:moveTo>
                    <a:pt x="259867" y="681456"/>
                  </a:moveTo>
                  <a:lnTo>
                    <a:pt x="97332" y="681456"/>
                  </a:lnTo>
                  <a:lnTo>
                    <a:pt x="97332" y="735711"/>
                  </a:lnTo>
                  <a:lnTo>
                    <a:pt x="259867" y="735711"/>
                  </a:lnTo>
                  <a:lnTo>
                    <a:pt x="259867" y="681456"/>
                  </a:lnTo>
                  <a:close/>
                </a:path>
                <a:path w="372744" h="735964">
                  <a:moveTo>
                    <a:pt x="359867" y="494042"/>
                  </a:moveTo>
                  <a:lnTo>
                    <a:pt x="279336" y="494042"/>
                  </a:lnTo>
                  <a:lnTo>
                    <a:pt x="279336" y="548297"/>
                  </a:lnTo>
                  <a:lnTo>
                    <a:pt x="279336" y="603300"/>
                  </a:lnTo>
                  <a:lnTo>
                    <a:pt x="77812" y="603300"/>
                  </a:lnTo>
                  <a:lnTo>
                    <a:pt x="77812" y="548297"/>
                  </a:lnTo>
                  <a:lnTo>
                    <a:pt x="279336" y="548297"/>
                  </a:lnTo>
                  <a:lnTo>
                    <a:pt x="279336" y="494042"/>
                  </a:lnTo>
                  <a:lnTo>
                    <a:pt x="0" y="494042"/>
                  </a:lnTo>
                  <a:lnTo>
                    <a:pt x="0" y="548297"/>
                  </a:lnTo>
                  <a:lnTo>
                    <a:pt x="23558" y="548297"/>
                  </a:lnTo>
                  <a:lnTo>
                    <a:pt x="23558" y="630428"/>
                  </a:lnTo>
                  <a:lnTo>
                    <a:pt x="50685" y="657555"/>
                  </a:lnTo>
                  <a:lnTo>
                    <a:pt x="306463" y="657555"/>
                  </a:lnTo>
                  <a:lnTo>
                    <a:pt x="333590" y="630428"/>
                  </a:lnTo>
                  <a:lnTo>
                    <a:pt x="333590" y="603300"/>
                  </a:lnTo>
                  <a:lnTo>
                    <a:pt x="333590" y="548297"/>
                  </a:lnTo>
                  <a:lnTo>
                    <a:pt x="359867" y="548297"/>
                  </a:lnTo>
                  <a:lnTo>
                    <a:pt x="359867" y="494042"/>
                  </a:lnTo>
                  <a:close/>
                </a:path>
                <a:path w="372744" h="735964">
                  <a:moveTo>
                    <a:pt x="372402" y="368350"/>
                  </a:moveTo>
                  <a:lnTo>
                    <a:pt x="328701" y="394131"/>
                  </a:lnTo>
                  <a:lnTo>
                    <a:pt x="328701" y="81622"/>
                  </a:lnTo>
                  <a:lnTo>
                    <a:pt x="322275" y="49872"/>
                  </a:lnTo>
                  <a:lnTo>
                    <a:pt x="304761" y="23926"/>
                  </a:lnTo>
                  <a:lnTo>
                    <a:pt x="278815" y="6413"/>
                  </a:lnTo>
                  <a:lnTo>
                    <a:pt x="247078" y="0"/>
                  </a:lnTo>
                  <a:lnTo>
                    <a:pt x="234162" y="1016"/>
                  </a:lnTo>
                  <a:lnTo>
                    <a:pt x="221894" y="3975"/>
                  </a:lnTo>
                  <a:lnTo>
                    <a:pt x="210413" y="8724"/>
                  </a:lnTo>
                  <a:lnTo>
                    <a:pt x="199898" y="15087"/>
                  </a:lnTo>
                  <a:lnTo>
                    <a:pt x="207911" y="23304"/>
                  </a:lnTo>
                  <a:lnTo>
                    <a:pt x="215811" y="33769"/>
                  </a:lnTo>
                  <a:lnTo>
                    <a:pt x="222834" y="46558"/>
                  </a:lnTo>
                  <a:lnTo>
                    <a:pt x="228231" y="61823"/>
                  </a:lnTo>
                  <a:lnTo>
                    <a:pt x="233146" y="57150"/>
                  </a:lnTo>
                  <a:lnTo>
                    <a:pt x="239788" y="54254"/>
                  </a:lnTo>
                  <a:lnTo>
                    <a:pt x="247078" y="54254"/>
                  </a:lnTo>
                  <a:lnTo>
                    <a:pt x="257721" y="56400"/>
                  </a:lnTo>
                  <a:lnTo>
                    <a:pt x="266420" y="62280"/>
                  </a:lnTo>
                  <a:lnTo>
                    <a:pt x="272288" y="70980"/>
                  </a:lnTo>
                  <a:lnTo>
                    <a:pt x="274447" y="81622"/>
                  </a:lnTo>
                  <a:lnTo>
                    <a:pt x="274447" y="394804"/>
                  </a:lnTo>
                  <a:lnTo>
                    <a:pt x="273583" y="394804"/>
                  </a:lnTo>
                  <a:lnTo>
                    <a:pt x="228752" y="368350"/>
                  </a:lnTo>
                  <a:lnTo>
                    <a:pt x="228752" y="430593"/>
                  </a:lnTo>
                  <a:lnTo>
                    <a:pt x="300570" y="472973"/>
                  </a:lnTo>
                  <a:lnTo>
                    <a:pt x="372402" y="430593"/>
                  </a:lnTo>
                  <a:lnTo>
                    <a:pt x="372402" y="368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9460" name="object 5"/>
          <p:cNvSpPr txBox="1">
            <a:spLocks noChangeArrowheads="1"/>
          </p:cNvSpPr>
          <p:nvPr/>
        </p:nvSpPr>
        <p:spPr bwMode="auto">
          <a:xfrm>
            <a:off x="1033463" y="5467350"/>
            <a:ext cx="1628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慳電膽及光管</a:t>
            </a:r>
            <a:endParaRPr lang="zh-HK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Fluorescent Lamps &amp; Tubes</a:t>
            </a:r>
          </a:p>
        </p:txBody>
      </p:sp>
      <p:sp>
        <p:nvSpPr>
          <p:cNvPr id="19461" name="object 6"/>
          <p:cNvSpPr>
            <a:spLocks/>
          </p:cNvSpPr>
          <p:nvPr/>
        </p:nvSpPr>
        <p:spPr bwMode="auto">
          <a:xfrm>
            <a:off x="836613" y="1855788"/>
            <a:ext cx="2268537" cy="1449387"/>
          </a:xfrm>
          <a:custGeom>
            <a:avLst/>
            <a:gdLst>
              <a:gd name="T0" fmla="*/ 2087419 w 2268855"/>
              <a:gd name="T1" fmla="*/ 0 h 1449070"/>
              <a:gd name="T2" fmla="*/ 179897 w 2268855"/>
              <a:gd name="T3" fmla="*/ 0 h 1449070"/>
              <a:gd name="T4" fmla="*/ 132073 w 2268855"/>
              <a:gd name="T5" fmla="*/ 6434 h 1449070"/>
              <a:gd name="T6" fmla="*/ 89104 w 2268855"/>
              <a:gd name="T7" fmla="*/ 24596 h 1449070"/>
              <a:gd name="T8" fmla="*/ 52694 w 2268855"/>
              <a:gd name="T9" fmla="*/ 52770 h 1449070"/>
              <a:gd name="T10" fmla="*/ 24564 w 2268855"/>
              <a:gd name="T11" fmla="*/ 89232 h 1449070"/>
              <a:gd name="T12" fmla="*/ 6426 w 2268855"/>
              <a:gd name="T13" fmla="*/ 132265 h 1449070"/>
              <a:gd name="T14" fmla="*/ 0 w 2268855"/>
              <a:gd name="T15" fmla="*/ 180153 h 1449070"/>
              <a:gd name="T16" fmla="*/ 0 w 2268855"/>
              <a:gd name="T17" fmla="*/ 1269664 h 1449070"/>
              <a:gd name="T18" fmla="*/ 6426 w 2268855"/>
              <a:gd name="T19" fmla="*/ 1317552 h 1449070"/>
              <a:gd name="T20" fmla="*/ 24564 w 2268855"/>
              <a:gd name="T21" fmla="*/ 1360587 h 1449070"/>
              <a:gd name="T22" fmla="*/ 52694 w 2268855"/>
              <a:gd name="T23" fmla="*/ 1397047 h 1449070"/>
              <a:gd name="T24" fmla="*/ 89104 w 2268855"/>
              <a:gd name="T25" fmla="*/ 1425220 h 1449070"/>
              <a:gd name="T26" fmla="*/ 132073 w 2268855"/>
              <a:gd name="T27" fmla="*/ 1443382 h 1449070"/>
              <a:gd name="T28" fmla="*/ 179897 w 2268855"/>
              <a:gd name="T29" fmla="*/ 1449817 h 1449070"/>
              <a:gd name="T30" fmla="*/ 2087419 w 2268855"/>
              <a:gd name="T31" fmla="*/ 1449817 h 1449070"/>
              <a:gd name="T32" fmla="*/ 2135247 w 2268855"/>
              <a:gd name="T33" fmla="*/ 1443382 h 1449070"/>
              <a:gd name="T34" fmla="*/ 2178221 w 2268855"/>
              <a:gd name="T35" fmla="*/ 1425220 h 1449070"/>
              <a:gd name="T36" fmla="*/ 2214628 w 2268855"/>
              <a:gd name="T37" fmla="*/ 1397047 h 1449070"/>
              <a:gd name="T38" fmla="*/ 2242757 w 2268855"/>
              <a:gd name="T39" fmla="*/ 1360587 h 1449070"/>
              <a:gd name="T40" fmla="*/ 2260891 w 2268855"/>
              <a:gd name="T41" fmla="*/ 1317552 h 1449070"/>
              <a:gd name="T42" fmla="*/ 2267316 w 2268855"/>
              <a:gd name="T43" fmla="*/ 1269664 h 1449070"/>
              <a:gd name="T44" fmla="*/ 2267316 w 2268855"/>
              <a:gd name="T45" fmla="*/ 180153 h 1449070"/>
              <a:gd name="T46" fmla="*/ 2260891 w 2268855"/>
              <a:gd name="T47" fmla="*/ 132265 h 1449070"/>
              <a:gd name="T48" fmla="*/ 2242757 w 2268855"/>
              <a:gd name="T49" fmla="*/ 89232 h 1449070"/>
              <a:gd name="T50" fmla="*/ 2214628 w 2268855"/>
              <a:gd name="T51" fmla="*/ 52770 h 1449070"/>
              <a:gd name="T52" fmla="*/ 2178221 w 2268855"/>
              <a:gd name="T53" fmla="*/ 24596 h 1449070"/>
              <a:gd name="T54" fmla="*/ 2135247 w 2268855"/>
              <a:gd name="T55" fmla="*/ 6434 h 1449070"/>
              <a:gd name="T56" fmla="*/ 2087419 w 2268855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5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00AF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62" name="object 7"/>
          <p:cNvSpPr txBox="1">
            <a:spLocks noChangeArrowheads="1"/>
          </p:cNvSpPr>
          <p:nvPr/>
        </p:nvSpPr>
        <p:spPr bwMode="auto">
          <a:xfrm>
            <a:off x="1033463" y="2319338"/>
            <a:ext cx="501650" cy="4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紙張</a:t>
            </a:r>
            <a:endParaRPr lang="zh-HK" altLang="zh-HK" b="1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9463" name="object 8"/>
          <p:cNvSpPr>
            <a:spLocks/>
          </p:cNvSpPr>
          <p:nvPr/>
        </p:nvSpPr>
        <p:spPr bwMode="auto">
          <a:xfrm>
            <a:off x="2282825" y="2195513"/>
            <a:ext cx="652463" cy="771525"/>
          </a:xfrm>
          <a:custGeom>
            <a:avLst/>
            <a:gdLst>
              <a:gd name="T0" fmla="*/ 394891 w 652144"/>
              <a:gd name="T1" fmla="*/ 0 h 772160"/>
              <a:gd name="T2" fmla="*/ 0 w 652144"/>
              <a:gd name="T3" fmla="*/ 0 h 772160"/>
              <a:gd name="T4" fmla="*/ 0 w 652144"/>
              <a:gd name="T5" fmla="*/ 769028 h 772160"/>
              <a:gd name="T6" fmla="*/ 608133 w 652144"/>
              <a:gd name="T7" fmla="*/ 769028 h 772160"/>
              <a:gd name="T8" fmla="*/ 608133 w 652144"/>
              <a:gd name="T9" fmla="*/ 714647 h 772160"/>
              <a:gd name="T10" fmla="*/ 54679 w 652144"/>
              <a:gd name="T11" fmla="*/ 714647 h 772160"/>
              <a:gd name="T12" fmla="*/ 54679 w 652144"/>
              <a:gd name="T13" fmla="*/ 54379 h 772160"/>
              <a:gd name="T14" fmla="*/ 447231 w 652144"/>
              <a:gd name="T15" fmla="*/ 54379 h 772160"/>
              <a:gd name="T16" fmla="*/ 394891 w 652144"/>
              <a:gd name="T17" fmla="*/ 0 h 772160"/>
              <a:gd name="T18" fmla="*/ 508294 w 652144"/>
              <a:gd name="T19" fmla="*/ 586027 h 772160"/>
              <a:gd name="T20" fmla="*/ 508294 w 652144"/>
              <a:gd name="T21" fmla="*/ 648419 h 772160"/>
              <a:gd name="T22" fmla="*/ 580674 w 652144"/>
              <a:gd name="T23" fmla="*/ 690926 h 772160"/>
              <a:gd name="T24" fmla="*/ 653052 w 652144"/>
              <a:gd name="T25" fmla="*/ 648419 h 772160"/>
              <a:gd name="T26" fmla="*/ 653052 w 652144"/>
              <a:gd name="T27" fmla="*/ 612458 h 772160"/>
              <a:gd name="T28" fmla="*/ 553340 w 652144"/>
              <a:gd name="T29" fmla="*/ 612458 h 772160"/>
              <a:gd name="T30" fmla="*/ 508294 w 652144"/>
              <a:gd name="T31" fmla="*/ 586027 h 772160"/>
              <a:gd name="T32" fmla="*/ 447231 w 652144"/>
              <a:gd name="T33" fmla="*/ 54379 h 772160"/>
              <a:gd name="T34" fmla="*/ 332730 w 652144"/>
              <a:gd name="T35" fmla="*/ 54379 h 772160"/>
              <a:gd name="T36" fmla="*/ 332730 w 652144"/>
              <a:gd name="T37" fmla="*/ 281076 h 772160"/>
              <a:gd name="T38" fmla="*/ 553340 w 652144"/>
              <a:gd name="T39" fmla="*/ 281076 h 772160"/>
              <a:gd name="T40" fmla="*/ 553340 w 652144"/>
              <a:gd name="T41" fmla="*/ 612458 h 772160"/>
              <a:gd name="T42" fmla="*/ 608006 w 652144"/>
              <a:gd name="T43" fmla="*/ 612458 h 772160"/>
              <a:gd name="T44" fmla="*/ 608006 w 652144"/>
              <a:gd name="T45" fmla="*/ 226696 h 772160"/>
              <a:gd name="T46" fmla="*/ 387394 w 652144"/>
              <a:gd name="T47" fmla="*/ 226696 h 772160"/>
              <a:gd name="T48" fmla="*/ 387394 w 652144"/>
              <a:gd name="T49" fmla="*/ 70849 h 772160"/>
              <a:gd name="T50" fmla="*/ 463081 w 652144"/>
              <a:gd name="T51" fmla="*/ 70849 h 772160"/>
              <a:gd name="T52" fmla="*/ 447231 w 652144"/>
              <a:gd name="T53" fmla="*/ 54379 h 772160"/>
              <a:gd name="T54" fmla="*/ 653052 w 652144"/>
              <a:gd name="T55" fmla="*/ 586027 h 772160"/>
              <a:gd name="T56" fmla="*/ 608006 w 652144"/>
              <a:gd name="T57" fmla="*/ 612458 h 772160"/>
              <a:gd name="T58" fmla="*/ 653052 w 652144"/>
              <a:gd name="T59" fmla="*/ 612458 h 772160"/>
              <a:gd name="T60" fmla="*/ 653052 w 652144"/>
              <a:gd name="T61" fmla="*/ 586027 h 772160"/>
              <a:gd name="T62" fmla="*/ 463081 w 652144"/>
              <a:gd name="T63" fmla="*/ 70849 h 772160"/>
              <a:gd name="T64" fmla="*/ 387394 w 652144"/>
              <a:gd name="T65" fmla="*/ 70849 h 772160"/>
              <a:gd name="T66" fmla="*/ 537396 w 652144"/>
              <a:gd name="T67" fmla="*/ 226696 h 772160"/>
              <a:gd name="T68" fmla="*/ 608006 w 652144"/>
              <a:gd name="T69" fmla="*/ 226696 h 772160"/>
              <a:gd name="T70" fmla="*/ 608006 w 652144"/>
              <a:gd name="T71" fmla="*/ 221418 h 772160"/>
              <a:gd name="T72" fmla="*/ 463081 w 652144"/>
              <a:gd name="T73" fmla="*/ 70849 h 772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52144" h="772160">
                <a:moveTo>
                  <a:pt x="394119" y="0"/>
                </a:moveTo>
                <a:lnTo>
                  <a:pt x="0" y="0"/>
                </a:lnTo>
                <a:lnTo>
                  <a:pt x="0" y="771563"/>
                </a:lnTo>
                <a:lnTo>
                  <a:pt x="606945" y="771563"/>
                </a:lnTo>
                <a:lnTo>
                  <a:pt x="606945" y="717003"/>
                </a:lnTo>
                <a:lnTo>
                  <a:pt x="54571" y="717003"/>
                </a:lnTo>
                <a:lnTo>
                  <a:pt x="54571" y="54559"/>
                </a:lnTo>
                <a:lnTo>
                  <a:pt x="446357" y="54559"/>
                </a:lnTo>
                <a:lnTo>
                  <a:pt x="394119" y="0"/>
                </a:lnTo>
                <a:close/>
              </a:path>
              <a:path w="652144" h="772160">
                <a:moveTo>
                  <a:pt x="507301" y="587959"/>
                </a:moveTo>
                <a:lnTo>
                  <a:pt x="507301" y="650557"/>
                </a:lnTo>
                <a:lnTo>
                  <a:pt x="579539" y="693204"/>
                </a:lnTo>
                <a:lnTo>
                  <a:pt x="651776" y="650557"/>
                </a:lnTo>
                <a:lnTo>
                  <a:pt x="651776" y="614476"/>
                </a:lnTo>
                <a:lnTo>
                  <a:pt x="552259" y="614476"/>
                </a:lnTo>
                <a:lnTo>
                  <a:pt x="507301" y="587959"/>
                </a:lnTo>
                <a:close/>
              </a:path>
              <a:path w="652144" h="772160">
                <a:moveTo>
                  <a:pt x="446357" y="54559"/>
                </a:moveTo>
                <a:lnTo>
                  <a:pt x="332079" y="54559"/>
                </a:lnTo>
                <a:lnTo>
                  <a:pt x="332079" y="282003"/>
                </a:lnTo>
                <a:lnTo>
                  <a:pt x="552259" y="282003"/>
                </a:lnTo>
                <a:lnTo>
                  <a:pt x="552259" y="614476"/>
                </a:lnTo>
                <a:lnTo>
                  <a:pt x="606818" y="614476"/>
                </a:lnTo>
                <a:lnTo>
                  <a:pt x="606818" y="227444"/>
                </a:lnTo>
                <a:lnTo>
                  <a:pt x="386638" y="227444"/>
                </a:lnTo>
                <a:lnTo>
                  <a:pt x="386638" y="71081"/>
                </a:lnTo>
                <a:lnTo>
                  <a:pt x="462177" y="71081"/>
                </a:lnTo>
                <a:lnTo>
                  <a:pt x="446357" y="54559"/>
                </a:lnTo>
                <a:close/>
              </a:path>
              <a:path w="652144" h="772160">
                <a:moveTo>
                  <a:pt x="651776" y="587959"/>
                </a:moveTo>
                <a:lnTo>
                  <a:pt x="606818" y="614476"/>
                </a:lnTo>
                <a:lnTo>
                  <a:pt x="651776" y="614476"/>
                </a:lnTo>
                <a:lnTo>
                  <a:pt x="651776" y="587959"/>
                </a:lnTo>
                <a:close/>
              </a:path>
              <a:path w="652144" h="772160">
                <a:moveTo>
                  <a:pt x="462177" y="71081"/>
                </a:moveTo>
                <a:lnTo>
                  <a:pt x="386638" y="71081"/>
                </a:lnTo>
                <a:lnTo>
                  <a:pt x="536346" y="227444"/>
                </a:lnTo>
                <a:lnTo>
                  <a:pt x="606818" y="227444"/>
                </a:lnTo>
                <a:lnTo>
                  <a:pt x="606818" y="222148"/>
                </a:lnTo>
                <a:lnTo>
                  <a:pt x="462177" y="710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64" name="object 9"/>
          <p:cNvSpPr>
            <a:spLocks/>
          </p:cNvSpPr>
          <p:nvPr/>
        </p:nvSpPr>
        <p:spPr bwMode="auto">
          <a:xfrm>
            <a:off x="836613" y="3484563"/>
            <a:ext cx="2268537" cy="1449387"/>
          </a:xfrm>
          <a:custGeom>
            <a:avLst/>
            <a:gdLst>
              <a:gd name="T0" fmla="*/ 2087419 w 2268855"/>
              <a:gd name="T1" fmla="*/ 0 h 1449070"/>
              <a:gd name="T2" fmla="*/ 179897 w 2268855"/>
              <a:gd name="T3" fmla="*/ 0 h 1449070"/>
              <a:gd name="T4" fmla="*/ 132073 w 2268855"/>
              <a:gd name="T5" fmla="*/ 6434 h 1449070"/>
              <a:gd name="T6" fmla="*/ 89104 w 2268855"/>
              <a:gd name="T7" fmla="*/ 24596 h 1449070"/>
              <a:gd name="T8" fmla="*/ 52694 w 2268855"/>
              <a:gd name="T9" fmla="*/ 52770 h 1449070"/>
              <a:gd name="T10" fmla="*/ 24564 w 2268855"/>
              <a:gd name="T11" fmla="*/ 89232 h 1449070"/>
              <a:gd name="T12" fmla="*/ 6426 w 2268855"/>
              <a:gd name="T13" fmla="*/ 132265 h 1449070"/>
              <a:gd name="T14" fmla="*/ 0 w 2268855"/>
              <a:gd name="T15" fmla="*/ 180153 h 1449070"/>
              <a:gd name="T16" fmla="*/ 0 w 2268855"/>
              <a:gd name="T17" fmla="*/ 1269664 h 1449070"/>
              <a:gd name="T18" fmla="*/ 6426 w 2268855"/>
              <a:gd name="T19" fmla="*/ 1317552 h 1449070"/>
              <a:gd name="T20" fmla="*/ 24564 w 2268855"/>
              <a:gd name="T21" fmla="*/ 1360587 h 1449070"/>
              <a:gd name="T22" fmla="*/ 52694 w 2268855"/>
              <a:gd name="T23" fmla="*/ 1397047 h 1449070"/>
              <a:gd name="T24" fmla="*/ 89104 w 2268855"/>
              <a:gd name="T25" fmla="*/ 1425220 h 1449070"/>
              <a:gd name="T26" fmla="*/ 132073 w 2268855"/>
              <a:gd name="T27" fmla="*/ 1443382 h 1449070"/>
              <a:gd name="T28" fmla="*/ 179897 w 2268855"/>
              <a:gd name="T29" fmla="*/ 1449817 h 1449070"/>
              <a:gd name="T30" fmla="*/ 2087419 w 2268855"/>
              <a:gd name="T31" fmla="*/ 1449817 h 1449070"/>
              <a:gd name="T32" fmla="*/ 2135247 w 2268855"/>
              <a:gd name="T33" fmla="*/ 1443382 h 1449070"/>
              <a:gd name="T34" fmla="*/ 2178221 w 2268855"/>
              <a:gd name="T35" fmla="*/ 1425220 h 1449070"/>
              <a:gd name="T36" fmla="*/ 2214628 w 2268855"/>
              <a:gd name="T37" fmla="*/ 1397047 h 1449070"/>
              <a:gd name="T38" fmla="*/ 2242757 w 2268855"/>
              <a:gd name="T39" fmla="*/ 1360587 h 1449070"/>
              <a:gd name="T40" fmla="*/ 2260891 w 2268855"/>
              <a:gd name="T41" fmla="*/ 1317552 h 1449070"/>
              <a:gd name="T42" fmla="*/ 2267316 w 2268855"/>
              <a:gd name="T43" fmla="*/ 1269664 h 1449070"/>
              <a:gd name="T44" fmla="*/ 2267316 w 2268855"/>
              <a:gd name="T45" fmla="*/ 180153 h 1449070"/>
              <a:gd name="T46" fmla="*/ 2260891 w 2268855"/>
              <a:gd name="T47" fmla="*/ 132265 h 1449070"/>
              <a:gd name="T48" fmla="*/ 2242757 w 2268855"/>
              <a:gd name="T49" fmla="*/ 89232 h 1449070"/>
              <a:gd name="T50" fmla="*/ 2214628 w 2268855"/>
              <a:gd name="T51" fmla="*/ 52770 h 1449070"/>
              <a:gd name="T52" fmla="*/ 2178221 w 2268855"/>
              <a:gd name="T53" fmla="*/ 24596 h 1449070"/>
              <a:gd name="T54" fmla="*/ 2135247 w 2268855"/>
              <a:gd name="T55" fmla="*/ 6434 h 1449070"/>
              <a:gd name="T56" fmla="*/ 2087419 w 2268855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5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FF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65" name="object 10"/>
          <p:cNvSpPr txBox="1">
            <a:spLocks noChangeArrowheads="1"/>
          </p:cNvSpPr>
          <p:nvPr/>
        </p:nvSpPr>
        <p:spPr bwMode="auto">
          <a:xfrm>
            <a:off x="1033463" y="3959225"/>
            <a:ext cx="5016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59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金屬</a:t>
            </a: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5957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Metals</a:t>
            </a:r>
          </a:p>
        </p:txBody>
      </p:sp>
      <p:sp>
        <p:nvSpPr>
          <p:cNvPr id="19466" name="object 11"/>
          <p:cNvSpPr>
            <a:spLocks/>
          </p:cNvSpPr>
          <p:nvPr/>
        </p:nvSpPr>
        <p:spPr bwMode="auto">
          <a:xfrm>
            <a:off x="2420938" y="3810000"/>
            <a:ext cx="515937" cy="792163"/>
          </a:xfrm>
          <a:custGeom>
            <a:avLst/>
            <a:gdLst>
              <a:gd name="T0" fmla="*/ 236740 w 515619"/>
              <a:gd name="T1" fmla="*/ 536765 h 791210"/>
              <a:gd name="T2" fmla="*/ 228732 w 515619"/>
              <a:gd name="T3" fmla="*/ 483320 h 791210"/>
              <a:gd name="T4" fmla="*/ 210539 w 515619"/>
              <a:gd name="T5" fmla="*/ 426929 h 791210"/>
              <a:gd name="T6" fmla="*/ 192268 w 515619"/>
              <a:gd name="T7" fmla="*/ 364436 h 791210"/>
              <a:gd name="T8" fmla="*/ 188398 w 515619"/>
              <a:gd name="T9" fmla="*/ 307113 h 791210"/>
              <a:gd name="T10" fmla="*/ 194967 w 515619"/>
              <a:gd name="T11" fmla="*/ 256247 h 791210"/>
              <a:gd name="T12" fmla="*/ 208004 w 515619"/>
              <a:gd name="T13" fmla="*/ 213138 h 791210"/>
              <a:gd name="T14" fmla="*/ 223525 w 515619"/>
              <a:gd name="T15" fmla="*/ 179104 h 791210"/>
              <a:gd name="T16" fmla="*/ 161521 w 515619"/>
              <a:gd name="T17" fmla="*/ 179104 h 791210"/>
              <a:gd name="T18" fmla="*/ 148894 w 515619"/>
              <a:gd name="T19" fmla="*/ 212667 h 791210"/>
              <a:gd name="T20" fmla="*/ 138771 w 515619"/>
              <a:gd name="T21" fmla="*/ 251512 h 791210"/>
              <a:gd name="T22" fmla="*/ 132941 w 515619"/>
              <a:gd name="T23" fmla="*/ 295092 h 791210"/>
              <a:gd name="T24" fmla="*/ 133170 w 515619"/>
              <a:gd name="T25" fmla="*/ 342818 h 791210"/>
              <a:gd name="T26" fmla="*/ 141229 w 515619"/>
              <a:gd name="T27" fmla="*/ 394119 h 791210"/>
              <a:gd name="T28" fmla="*/ 158900 w 515619"/>
              <a:gd name="T29" fmla="*/ 448432 h 791210"/>
              <a:gd name="T30" fmla="*/ 175679 w 515619"/>
              <a:gd name="T31" fmla="*/ 502744 h 791210"/>
              <a:gd name="T32" fmla="*/ 181410 w 515619"/>
              <a:gd name="T33" fmla="*/ 553776 h 791210"/>
              <a:gd name="T34" fmla="*/ 178506 w 515619"/>
              <a:gd name="T35" fmla="*/ 600700 h 791210"/>
              <a:gd name="T36" fmla="*/ 169351 w 515619"/>
              <a:gd name="T37" fmla="*/ 642721 h 791210"/>
              <a:gd name="T38" fmla="*/ 156378 w 515619"/>
              <a:gd name="T39" fmla="*/ 679054 h 791210"/>
              <a:gd name="T40" fmla="*/ 141953 w 515619"/>
              <a:gd name="T41" fmla="*/ 708865 h 791210"/>
              <a:gd name="T42" fmla="*/ 204364 w 515619"/>
              <a:gd name="T43" fmla="*/ 708865 h 791210"/>
              <a:gd name="T44" fmla="*/ 218381 w 515619"/>
              <a:gd name="T45" fmla="*/ 673324 h 791210"/>
              <a:gd name="T46" fmla="*/ 229685 w 515619"/>
              <a:gd name="T47" fmla="*/ 632386 h 791210"/>
              <a:gd name="T48" fmla="*/ 236434 w 515619"/>
              <a:gd name="T49" fmla="*/ 586662 h 791210"/>
              <a:gd name="T50" fmla="*/ 236740 w 515619"/>
              <a:gd name="T51" fmla="*/ 536765 h 791210"/>
              <a:gd name="T52" fmla="*/ 516663 w 515619"/>
              <a:gd name="T53" fmla="*/ 232664 h 791210"/>
              <a:gd name="T54" fmla="*/ 442670 w 515619"/>
              <a:gd name="T55" fmla="*/ 188892 h 791210"/>
              <a:gd name="T56" fmla="*/ 368661 w 515619"/>
              <a:gd name="T57" fmla="*/ 232664 h 791210"/>
              <a:gd name="T58" fmla="*/ 368661 w 515619"/>
              <a:gd name="T59" fmla="*/ 296955 h 791210"/>
              <a:gd name="T60" fmla="*/ 414710 w 515619"/>
              <a:gd name="T61" fmla="*/ 269709 h 791210"/>
              <a:gd name="T62" fmla="*/ 414710 w 515619"/>
              <a:gd name="T63" fmla="*/ 711658 h 791210"/>
              <a:gd name="T64" fmla="*/ 393004 w 515619"/>
              <a:gd name="T65" fmla="*/ 738727 h 791210"/>
              <a:gd name="T66" fmla="*/ 189354 w 515619"/>
              <a:gd name="T67" fmla="*/ 738727 h 791210"/>
              <a:gd name="T68" fmla="*/ 189456 w 515619"/>
              <a:gd name="T69" fmla="*/ 738533 h 791210"/>
              <a:gd name="T70" fmla="*/ 171518 w 515619"/>
              <a:gd name="T71" fmla="*/ 738533 h 791210"/>
              <a:gd name="T72" fmla="*/ 171835 w 515619"/>
              <a:gd name="T73" fmla="*/ 738727 h 791210"/>
              <a:gd name="T74" fmla="*/ 78347 w 515619"/>
              <a:gd name="T75" fmla="*/ 738727 h 791210"/>
              <a:gd name="T76" fmla="*/ 55901 w 515619"/>
              <a:gd name="T77" fmla="*/ 711468 h 791210"/>
              <a:gd name="T78" fmla="*/ 55901 w 515619"/>
              <a:gd name="T79" fmla="*/ 179487 h 791210"/>
              <a:gd name="T80" fmla="*/ 79863 w 515619"/>
              <a:gd name="T81" fmla="*/ 144598 h 791210"/>
              <a:gd name="T82" fmla="*/ 391539 w 515619"/>
              <a:gd name="T83" fmla="*/ 144598 h 791210"/>
              <a:gd name="T84" fmla="*/ 403431 w 515619"/>
              <a:gd name="T85" fmla="*/ 162260 h 791210"/>
              <a:gd name="T86" fmla="*/ 470615 w 515619"/>
              <a:gd name="T87" fmla="*/ 162260 h 791210"/>
              <a:gd name="T88" fmla="*/ 470615 w 515619"/>
              <a:gd name="T89" fmla="*/ 161877 h 791210"/>
              <a:gd name="T90" fmla="*/ 421254 w 515619"/>
              <a:gd name="T91" fmla="*/ 88563 h 791210"/>
              <a:gd name="T92" fmla="*/ 245180 w 515619"/>
              <a:gd name="T93" fmla="*/ 88563 h 791210"/>
              <a:gd name="T94" fmla="*/ 135601 w 515619"/>
              <a:gd name="T95" fmla="*/ 0 h 791210"/>
              <a:gd name="T96" fmla="*/ 100514 w 515619"/>
              <a:gd name="T97" fmla="*/ 43603 h 791210"/>
              <a:gd name="T98" fmla="*/ 156149 w 515619"/>
              <a:gd name="T99" fmla="*/ 88563 h 791210"/>
              <a:gd name="T100" fmla="*/ 50479 w 515619"/>
              <a:gd name="T101" fmla="*/ 88563 h 791210"/>
              <a:gd name="T102" fmla="*/ 0 w 515619"/>
              <a:gd name="T103" fmla="*/ 162055 h 791210"/>
              <a:gd name="T104" fmla="*/ 0 w 515619"/>
              <a:gd name="T105" fmla="*/ 731579 h 791210"/>
              <a:gd name="T106" fmla="*/ 52007 w 515619"/>
              <a:gd name="T107" fmla="*/ 794761 h 791210"/>
              <a:gd name="T108" fmla="*/ 419778 w 515619"/>
              <a:gd name="T109" fmla="*/ 794761 h 791210"/>
              <a:gd name="T110" fmla="*/ 470615 w 515619"/>
              <a:gd name="T111" fmla="*/ 731389 h 791210"/>
              <a:gd name="T112" fmla="*/ 470615 w 515619"/>
              <a:gd name="T113" fmla="*/ 269709 h 791210"/>
              <a:gd name="T114" fmla="*/ 516663 w 515619"/>
              <a:gd name="T115" fmla="*/ 296955 h 791210"/>
              <a:gd name="T116" fmla="*/ 516663 w 515619"/>
              <a:gd name="T117" fmla="*/ 232664 h 7912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15619" h="791210">
                <a:moveTo>
                  <a:pt x="236156" y="534187"/>
                </a:moveTo>
                <a:lnTo>
                  <a:pt x="228168" y="480999"/>
                </a:lnTo>
                <a:lnTo>
                  <a:pt x="210019" y="424878"/>
                </a:lnTo>
                <a:lnTo>
                  <a:pt x="191795" y="362686"/>
                </a:lnTo>
                <a:lnTo>
                  <a:pt x="187934" y="305638"/>
                </a:lnTo>
                <a:lnTo>
                  <a:pt x="194487" y="255016"/>
                </a:lnTo>
                <a:lnTo>
                  <a:pt x="207492" y="212115"/>
                </a:lnTo>
                <a:lnTo>
                  <a:pt x="222973" y="178244"/>
                </a:lnTo>
                <a:lnTo>
                  <a:pt x="161124" y="178244"/>
                </a:lnTo>
                <a:lnTo>
                  <a:pt x="148526" y="211645"/>
                </a:lnTo>
                <a:lnTo>
                  <a:pt x="138430" y="250304"/>
                </a:lnTo>
                <a:lnTo>
                  <a:pt x="132613" y="293674"/>
                </a:lnTo>
                <a:lnTo>
                  <a:pt x="132842" y="341172"/>
                </a:lnTo>
                <a:lnTo>
                  <a:pt x="140881" y="392226"/>
                </a:lnTo>
                <a:lnTo>
                  <a:pt x="158508" y="446278"/>
                </a:lnTo>
                <a:lnTo>
                  <a:pt x="175247" y="500329"/>
                </a:lnTo>
                <a:lnTo>
                  <a:pt x="180962" y="551116"/>
                </a:lnTo>
                <a:lnTo>
                  <a:pt x="178066" y="597814"/>
                </a:lnTo>
                <a:lnTo>
                  <a:pt x="168935" y="639635"/>
                </a:lnTo>
                <a:lnTo>
                  <a:pt x="155994" y="675792"/>
                </a:lnTo>
                <a:lnTo>
                  <a:pt x="141605" y="705459"/>
                </a:lnTo>
                <a:lnTo>
                  <a:pt x="203860" y="705459"/>
                </a:lnTo>
                <a:lnTo>
                  <a:pt x="217843" y="670090"/>
                </a:lnTo>
                <a:lnTo>
                  <a:pt x="229120" y="629348"/>
                </a:lnTo>
                <a:lnTo>
                  <a:pt x="235851" y="583844"/>
                </a:lnTo>
                <a:lnTo>
                  <a:pt x="236156" y="534187"/>
                </a:lnTo>
                <a:close/>
              </a:path>
              <a:path w="515619" h="791210">
                <a:moveTo>
                  <a:pt x="515391" y="231546"/>
                </a:moveTo>
                <a:lnTo>
                  <a:pt x="441579" y="187985"/>
                </a:lnTo>
                <a:lnTo>
                  <a:pt x="367753" y="231546"/>
                </a:lnTo>
                <a:lnTo>
                  <a:pt x="367753" y="295529"/>
                </a:lnTo>
                <a:lnTo>
                  <a:pt x="413689" y="268414"/>
                </a:lnTo>
                <a:lnTo>
                  <a:pt x="413689" y="708240"/>
                </a:lnTo>
                <a:lnTo>
                  <a:pt x="392036" y="735177"/>
                </a:lnTo>
                <a:lnTo>
                  <a:pt x="188887" y="735177"/>
                </a:lnTo>
                <a:lnTo>
                  <a:pt x="188988" y="734987"/>
                </a:lnTo>
                <a:lnTo>
                  <a:pt x="171094" y="734987"/>
                </a:lnTo>
                <a:lnTo>
                  <a:pt x="171411" y="735177"/>
                </a:lnTo>
                <a:lnTo>
                  <a:pt x="78155" y="735177"/>
                </a:lnTo>
                <a:lnTo>
                  <a:pt x="55765" y="708050"/>
                </a:lnTo>
                <a:lnTo>
                  <a:pt x="55765" y="178625"/>
                </a:lnTo>
                <a:lnTo>
                  <a:pt x="79667" y="143903"/>
                </a:lnTo>
                <a:lnTo>
                  <a:pt x="390575" y="143903"/>
                </a:lnTo>
                <a:lnTo>
                  <a:pt x="402437" y="161480"/>
                </a:lnTo>
                <a:lnTo>
                  <a:pt x="469455" y="161480"/>
                </a:lnTo>
                <a:lnTo>
                  <a:pt x="469455" y="161099"/>
                </a:lnTo>
                <a:lnTo>
                  <a:pt x="420217" y="88138"/>
                </a:lnTo>
                <a:lnTo>
                  <a:pt x="244576" y="88138"/>
                </a:lnTo>
                <a:lnTo>
                  <a:pt x="135267" y="0"/>
                </a:lnTo>
                <a:lnTo>
                  <a:pt x="100266" y="43395"/>
                </a:lnTo>
                <a:lnTo>
                  <a:pt x="155765" y="88138"/>
                </a:lnTo>
                <a:lnTo>
                  <a:pt x="50355" y="88138"/>
                </a:lnTo>
                <a:lnTo>
                  <a:pt x="0" y="161277"/>
                </a:lnTo>
                <a:lnTo>
                  <a:pt x="0" y="728065"/>
                </a:lnTo>
                <a:lnTo>
                  <a:pt x="51879" y="790943"/>
                </a:lnTo>
                <a:lnTo>
                  <a:pt x="418744" y="790943"/>
                </a:lnTo>
                <a:lnTo>
                  <a:pt x="469455" y="727875"/>
                </a:lnTo>
                <a:lnTo>
                  <a:pt x="469455" y="268414"/>
                </a:lnTo>
                <a:lnTo>
                  <a:pt x="515391" y="295529"/>
                </a:lnTo>
                <a:lnTo>
                  <a:pt x="515391" y="231546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19467" name="object 12"/>
          <p:cNvGrpSpPr>
            <a:grpSpLocks/>
          </p:cNvGrpSpPr>
          <p:nvPr/>
        </p:nvGrpSpPr>
        <p:grpSpPr bwMode="auto">
          <a:xfrm>
            <a:off x="3573463" y="5119688"/>
            <a:ext cx="2268537" cy="1449387"/>
            <a:chOff x="3573044" y="5119757"/>
            <a:chExt cx="2268855" cy="1449070"/>
          </a:xfrm>
        </p:grpSpPr>
        <p:pic>
          <p:nvPicPr>
            <p:cNvPr id="19498" name="object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045" y="5119757"/>
              <a:ext cx="2268588" cy="144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9" name="object 14"/>
            <p:cNvSpPr>
              <a:spLocks/>
            </p:cNvSpPr>
            <p:nvPr/>
          </p:nvSpPr>
          <p:spPr bwMode="auto">
            <a:xfrm>
              <a:off x="3573044" y="5119757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4 w 2268854"/>
                <a:gd name="T5" fmla="*/ 6430 h 1449070"/>
                <a:gd name="T6" fmla="*/ 89146 w 2268854"/>
                <a:gd name="T7" fmla="*/ 24576 h 1449070"/>
                <a:gd name="T8" fmla="*/ 52717 w 2268854"/>
                <a:gd name="T9" fmla="*/ 52722 h 1449070"/>
                <a:gd name="T10" fmla="*/ 24573 w 2268854"/>
                <a:gd name="T11" fmla="*/ 89152 h 1449070"/>
                <a:gd name="T12" fmla="*/ 6429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29 w 2268854"/>
                <a:gd name="T19" fmla="*/ 1316400 h 1449070"/>
                <a:gd name="T20" fmla="*/ 24573 w 2268854"/>
                <a:gd name="T21" fmla="*/ 1359397 h 1449070"/>
                <a:gd name="T22" fmla="*/ 52717 w 2268854"/>
                <a:gd name="T23" fmla="*/ 1395826 h 1449070"/>
                <a:gd name="T24" fmla="*/ 89146 w 2268854"/>
                <a:gd name="T25" fmla="*/ 1423972 h 1449070"/>
                <a:gd name="T26" fmla="*/ 132144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66350 w 2268854"/>
                <a:gd name="T35" fmla="*/ 1429499 h 1449070"/>
                <a:gd name="T36" fmla="*/ 179997 w 2268854"/>
                <a:gd name="T37" fmla="*/ 1429499 h 1449070"/>
                <a:gd name="T38" fmla="*/ 137259 w 2268854"/>
                <a:gd name="T39" fmla="*/ 1423740 h 1449070"/>
                <a:gd name="T40" fmla="*/ 98826 w 2268854"/>
                <a:gd name="T41" fmla="*/ 1407493 h 1449070"/>
                <a:gd name="T42" fmla="*/ 66243 w 2268854"/>
                <a:gd name="T43" fmla="*/ 1382306 h 1449070"/>
                <a:gd name="T44" fmla="*/ 41055 w 2268854"/>
                <a:gd name="T45" fmla="*/ 1349722 h 1449070"/>
                <a:gd name="T46" fmla="*/ 24808 w 2268854"/>
                <a:gd name="T47" fmla="*/ 1311289 h 1449070"/>
                <a:gd name="T48" fmla="*/ 19050 w 2268854"/>
                <a:gd name="T49" fmla="*/ 1268552 h 1449070"/>
                <a:gd name="T50" fmla="*/ 19050 w 2268854"/>
                <a:gd name="T51" fmla="*/ 179997 h 1449070"/>
                <a:gd name="T52" fmla="*/ 24808 w 2268854"/>
                <a:gd name="T53" fmla="*/ 137259 h 1449070"/>
                <a:gd name="T54" fmla="*/ 41055 w 2268854"/>
                <a:gd name="T55" fmla="*/ 98826 h 1449070"/>
                <a:gd name="T56" fmla="*/ 66243 w 2268854"/>
                <a:gd name="T57" fmla="*/ 66243 h 1449070"/>
                <a:gd name="T58" fmla="*/ 98826 w 2268854"/>
                <a:gd name="T59" fmla="*/ 41055 h 1449070"/>
                <a:gd name="T60" fmla="*/ 137259 w 2268854"/>
                <a:gd name="T61" fmla="*/ 24808 h 1449070"/>
                <a:gd name="T62" fmla="*/ 179997 w 2268854"/>
                <a:gd name="T63" fmla="*/ 19050 h 1449070"/>
                <a:gd name="T64" fmla="*/ 2166350 w 2268854"/>
                <a:gd name="T65" fmla="*/ 19050 h 1449070"/>
                <a:gd name="T66" fmla="*/ 2136447 w 2268854"/>
                <a:gd name="T67" fmla="*/ 6430 h 1449070"/>
                <a:gd name="T68" fmla="*/ 2088595 w 2268854"/>
                <a:gd name="T69" fmla="*/ 0 h 1449070"/>
                <a:gd name="T70" fmla="*/ 2166350 w 2268854"/>
                <a:gd name="T71" fmla="*/ 19050 h 1449070"/>
                <a:gd name="T72" fmla="*/ 2088595 w 2268854"/>
                <a:gd name="T73" fmla="*/ 19050 h 1449070"/>
                <a:gd name="T74" fmla="*/ 2131332 w 2268854"/>
                <a:gd name="T75" fmla="*/ 24808 h 1449070"/>
                <a:gd name="T76" fmla="*/ 2169765 w 2268854"/>
                <a:gd name="T77" fmla="*/ 41055 h 1449070"/>
                <a:gd name="T78" fmla="*/ 2202349 w 2268854"/>
                <a:gd name="T79" fmla="*/ 66243 h 1449070"/>
                <a:gd name="T80" fmla="*/ 2227536 w 2268854"/>
                <a:gd name="T81" fmla="*/ 98826 h 1449070"/>
                <a:gd name="T82" fmla="*/ 2243783 w 2268854"/>
                <a:gd name="T83" fmla="*/ 137259 h 1449070"/>
                <a:gd name="T84" fmla="*/ 2249542 w 2268854"/>
                <a:gd name="T85" fmla="*/ 179997 h 1449070"/>
                <a:gd name="T86" fmla="*/ 2249542 w 2268854"/>
                <a:gd name="T87" fmla="*/ 1268552 h 1449070"/>
                <a:gd name="T88" fmla="*/ 2243783 w 2268854"/>
                <a:gd name="T89" fmla="*/ 1311289 h 1449070"/>
                <a:gd name="T90" fmla="*/ 2227536 w 2268854"/>
                <a:gd name="T91" fmla="*/ 1349722 h 1449070"/>
                <a:gd name="T92" fmla="*/ 2202349 w 2268854"/>
                <a:gd name="T93" fmla="*/ 1382306 h 1449070"/>
                <a:gd name="T94" fmla="*/ 2169765 w 2268854"/>
                <a:gd name="T95" fmla="*/ 1407493 h 1449070"/>
                <a:gd name="T96" fmla="*/ 2131332 w 2268854"/>
                <a:gd name="T97" fmla="*/ 1423740 h 1449070"/>
                <a:gd name="T98" fmla="*/ 2088595 w 2268854"/>
                <a:gd name="T99" fmla="*/ 1429499 h 1449070"/>
                <a:gd name="T100" fmla="*/ 2166350 w 2268854"/>
                <a:gd name="T101" fmla="*/ 1429499 h 1449070"/>
                <a:gd name="T102" fmla="*/ 2215874 w 2268854"/>
                <a:gd name="T103" fmla="*/ 1395826 h 1449070"/>
                <a:gd name="T104" fmla="*/ 2244018 w 2268854"/>
                <a:gd name="T105" fmla="*/ 1359397 h 1449070"/>
                <a:gd name="T106" fmla="*/ 2262163 w 2268854"/>
                <a:gd name="T107" fmla="*/ 1316400 h 1449070"/>
                <a:gd name="T108" fmla="*/ 2268592 w 2268854"/>
                <a:gd name="T109" fmla="*/ 1268552 h 1449070"/>
                <a:gd name="T110" fmla="*/ 2268592 w 2268854"/>
                <a:gd name="T111" fmla="*/ 179997 h 1449070"/>
                <a:gd name="T112" fmla="*/ 2262163 w 2268854"/>
                <a:gd name="T113" fmla="*/ 132149 h 1449070"/>
                <a:gd name="T114" fmla="*/ 2244018 w 2268854"/>
                <a:gd name="T115" fmla="*/ 89152 h 1449070"/>
                <a:gd name="T116" fmla="*/ 2215874 w 2268854"/>
                <a:gd name="T117" fmla="*/ 52722 h 1449070"/>
                <a:gd name="T118" fmla="*/ 2179445 w 2268854"/>
                <a:gd name="T119" fmla="*/ 24576 h 1449070"/>
                <a:gd name="T120" fmla="*/ 2166350 w 2268854"/>
                <a:gd name="T121" fmla="*/ 19050 h 14490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468" name="object 15"/>
          <p:cNvGrpSpPr>
            <a:grpSpLocks/>
          </p:cNvGrpSpPr>
          <p:nvPr/>
        </p:nvGrpSpPr>
        <p:grpSpPr bwMode="auto">
          <a:xfrm>
            <a:off x="3573463" y="3484563"/>
            <a:ext cx="2268537" cy="1449387"/>
            <a:chOff x="3573044" y="3485032"/>
            <a:chExt cx="2268855" cy="1449070"/>
          </a:xfrm>
        </p:grpSpPr>
        <p:pic>
          <p:nvPicPr>
            <p:cNvPr id="19496" name="object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056" y="3485032"/>
              <a:ext cx="2268575" cy="144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7" name="object 17"/>
            <p:cNvSpPr>
              <a:spLocks/>
            </p:cNvSpPr>
            <p:nvPr/>
          </p:nvSpPr>
          <p:spPr bwMode="auto">
            <a:xfrm>
              <a:off x="3573044" y="3485032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4 w 2268854"/>
                <a:gd name="T5" fmla="*/ 6430 h 1449070"/>
                <a:gd name="T6" fmla="*/ 89146 w 2268854"/>
                <a:gd name="T7" fmla="*/ 24576 h 1449070"/>
                <a:gd name="T8" fmla="*/ 52717 w 2268854"/>
                <a:gd name="T9" fmla="*/ 52722 h 1449070"/>
                <a:gd name="T10" fmla="*/ 24573 w 2268854"/>
                <a:gd name="T11" fmla="*/ 89152 h 1449070"/>
                <a:gd name="T12" fmla="*/ 6429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29 w 2268854"/>
                <a:gd name="T19" fmla="*/ 1316400 h 1449070"/>
                <a:gd name="T20" fmla="*/ 24573 w 2268854"/>
                <a:gd name="T21" fmla="*/ 1359397 h 1449070"/>
                <a:gd name="T22" fmla="*/ 52717 w 2268854"/>
                <a:gd name="T23" fmla="*/ 1395826 h 1449070"/>
                <a:gd name="T24" fmla="*/ 89146 w 2268854"/>
                <a:gd name="T25" fmla="*/ 1423972 h 1449070"/>
                <a:gd name="T26" fmla="*/ 132144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66350 w 2268854"/>
                <a:gd name="T35" fmla="*/ 1429499 h 1449070"/>
                <a:gd name="T36" fmla="*/ 179997 w 2268854"/>
                <a:gd name="T37" fmla="*/ 1429499 h 1449070"/>
                <a:gd name="T38" fmla="*/ 137259 w 2268854"/>
                <a:gd name="T39" fmla="*/ 1423740 h 1449070"/>
                <a:gd name="T40" fmla="*/ 98826 w 2268854"/>
                <a:gd name="T41" fmla="*/ 1407493 h 1449070"/>
                <a:gd name="T42" fmla="*/ 66243 w 2268854"/>
                <a:gd name="T43" fmla="*/ 1382306 h 1449070"/>
                <a:gd name="T44" fmla="*/ 41055 w 2268854"/>
                <a:gd name="T45" fmla="*/ 1349722 h 1449070"/>
                <a:gd name="T46" fmla="*/ 24808 w 2268854"/>
                <a:gd name="T47" fmla="*/ 1311289 h 1449070"/>
                <a:gd name="T48" fmla="*/ 19050 w 2268854"/>
                <a:gd name="T49" fmla="*/ 1268552 h 1449070"/>
                <a:gd name="T50" fmla="*/ 19050 w 2268854"/>
                <a:gd name="T51" fmla="*/ 179997 h 1449070"/>
                <a:gd name="T52" fmla="*/ 24808 w 2268854"/>
                <a:gd name="T53" fmla="*/ 137259 h 1449070"/>
                <a:gd name="T54" fmla="*/ 41055 w 2268854"/>
                <a:gd name="T55" fmla="*/ 98826 h 1449070"/>
                <a:gd name="T56" fmla="*/ 66243 w 2268854"/>
                <a:gd name="T57" fmla="*/ 66243 h 1449070"/>
                <a:gd name="T58" fmla="*/ 98826 w 2268854"/>
                <a:gd name="T59" fmla="*/ 41055 h 1449070"/>
                <a:gd name="T60" fmla="*/ 137259 w 2268854"/>
                <a:gd name="T61" fmla="*/ 24808 h 1449070"/>
                <a:gd name="T62" fmla="*/ 179997 w 2268854"/>
                <a:gd name="T63" fmla="*/ 19050 h 1449070"/>
                <a:gd name="T64" fmla="*/ 2166350 w 2268854"/>
                <a:gd name="T65" fmla="*/ 19050 h 1449070"/>
                <a:gd name="T66" fmla="*/ 2136447 w 2268854"/>
                <a:gd name="T67" fmla="*/ 6430 h 1449070"/>
                <a:gd name="T68" fmla="*/ 2088595 w 2268854"/>
                <a:gd name="T69" fmla="*/ 0 h 1449070"/>
                <a:gd name="T70" fmla="*/ 2166350 w 2268854"/>
                <a:gd name="T71" fmla="*/ 19050 h 1449070"/>
                <a:gd name="T72" fmla="*/ 2088595 w 2268854"/>
                <a:gd name="T73" fmla="*/ 19050 h 1449070"/>
                <a:gd name="T74" fmla="*/ 2131332 w 2268854"/>
                <a:gd name="T75" fmla="*/ 24808 h 1449070"/>
                <a:gd name="T76" fmla="*/ 2169765 w 2268854"/>
                <a:gd name="T77" fmla="*/ 41055 h 1449070"/>
                <a:gd name="T78" fmla="*/ 2202349 w 2268854"/>
                <a:gd name="T79" fmla="*/ 66243 h 1449070"/>
                <a:gd name="T80" fmla="*/ 2227536 w 2268854"/>
                <a:gd name="T81" fmla="*/ 98826 h 1449070"/>
                <a:gd name="T82" fmla="*/ 2243783 w 2268854"/>
                <a:gd name="T83" fmla="*/ 137259 h 1449070"/>
                <a:gd name="T84" fmla="*/ 2249542 w 2268854"/>
                <a:gd name="T85" fmla="*/ 179997 h 1449070"/>
                <a:gd name="T86" fmla="*/ 2249542 w 2268854"/>
                <a:gd name="T87" fmla="*/ 1268552 h 1449070"/>
                <a:gd name="T88" fmla="*/ 2243783 w 2268854"/>
                <a:gd name="T89" fmla="*/ 1311289 h 1449070"/>
                <a:gd name="T90" fmla="*/ 2227536 w 2268854"/>
                <a:gd name="T91" fmla="*/ 1349722 h 1449070"/>
                <a:gd name="T92" fmla="*/ 2202349 w 2268854"/>
                <a:gd name="T93" fmla="*/ 1382306 h 1449070"/>
                <a:gd name="T94" fmla="*/ 2169765 w 2268854"/>
                <a:gd name="T95" fmla="*/ 1407493 h 1449070"/>
                <a:gd name="T96" fmla="*/ 2131332 w 2268854"/>
                <a:gd name="T97" fmla="*/ 1423740 h 1449070"/>
                <a:gd name="T98" fmla="*/ 2088595 w 2268854"/>
                <a:gd name="T99" fmla="*/ 1429499 h 1449070"/>
                <a:gd name="T100" fmla="*/ 2166350 w 2268854"/>
                <a:gd name="T101" fmla="*/ 1429499 h 1449070"/>
                <a:gd name="T102" fmla="*/ 2215874 w 2268854"/>
                <a:gd name="T103" fmla="*/ 1395826 h 1449070"/>
                <a:gd name="T104" fmla="*/ 2244018 w 2268854"/>
                <a:gd name="T105" fmla="*/ 1359397 h 1449070"/>
                <a:gd name="T106" fmla="*/ 2262163 w 2268854"/>
                <a:gd name="T107" fmla="*/ 1316400 h 1449070"/>
                <a:gd name="T108" fmla="*/ 2268592 w 2268854"/>
                <a:gd name="T109" fmla="*/ 1268552 h 1449070"/>
                <a:gd name="T110" fmla="*/ 2268592 w 2268854"/>
                <a:gd name="T111" fmla="*/ 179997 h 1449070"/>
                <a:gd name="T112" fmla="*/ 2262163 w 2268854"/>
                <a:gd name="T113" fmla="*/ 132149 h 1449070"/>
                <a:gd name="T114" fmla="*/ 2244018 w 2268854"/>
                <a:gd name="T115" fmla="*/ 89152 h 1449070"/>
                <a:gd name="T116" fmla="*/ 2215874 w 2268854"/>
                <a:gd name="T117" fmla="*/ 52722 h 1449070"/>
                <a:gd name="T118" fmla="*/ 2179445 w 2268854"/>
                <a:gd name="T119" fmla="*/ 24576 h 1449070"/>
                <a:gd name="T120" fmla="*/ 2166350 w 2268854"/>
                <a:gd name="T121" fmla="*/ 19050 h 14490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469" name="object 18"/>
          <p:cNvGrpSpPr>
            <a:grpSpLocks/>
          </p:cNvGrpSpPr>
          <p:nvPr/>
        </p:nvGrpSpPr>
        <p:grpSpPr bwMode="auto">
          <a:xfrm>
            <a:off x="3563938" y="1846263"/>
            <a:ext cx="2287587" cy="1468437"/>
            <a:chOff x="3563520" y="1846820"/>
            <a:chExt cx="2287905" cy="1468120"/>
          </a:xfrm>
        </p:grpSpPr>
        <p:pic>
          <p:nvPicPr>
            <p:cNvPr id="19494" name="object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056" y="1856346"/>
              <a:ext cx="2268575" cy="144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5" name="object 20"/>
            <p:cNvSpPr>
              <a:spLocks/>
            </p:cNvSpPr>
            <p:nvPr/>
          </p:nvSpPr>
          <p:spPr bwMode="auto">
            <a:xfrm>
              <a:off x="3573045" y="1856345"/>
              <a:ext cx="2268855" cy="1449070"/>
            </a:xfrm>
            <a:custGeom>
              <a:avLst/>
              <a:gdLst>
                <a:gd name="T0" fmla="*/ 2088595 w 2268854"/>
                <a:gd name="T1" fmla="*/ 1448549 h 1449070"/>
                <a:gd name="T2" fmla="*/ 179997 w 2268854"/>
                <a:gd name="T3" fmla="*/ 1448549 h 1449070"/>
                <a:gd name="T4" fmla="*/ 132149 w 2268854"/>
                <a:gd name="T5" fmla="*/ 1442119 h 1449070"/>
                <a:gd name="T6" fmla="*/ 89152 w 2268854"/>
                <a:gd name="T7" fmla="*/ 1423972 h 1449070"/>
                <a:gd name="T8" fmla="*/ 52722 w 2268854"/>
                <a:gd name="T9" fmla="*/ 1395826 h 1449070"/>
                <a:gd name="T10" fmla="*/ 24576 w 2268854"/>
                <a:gd name="T11" fmla="*/ 1359397 h 1449070"/>
                <a:gd name="T12" fmla="*/ 6430 w 2268854"/>
                <a:gd name="T13" fmla="*/ 1316400 h 1449070"/>
                <a:gd name="T14" fmla="*/ 0 w 2268854"/>
                <a:gd name="T15" fmla="*/ 1268552 h 1449070"/>
                <a:gd name="T16" fmla="*/ 0 w 2268854"/>
                <a:gd name="T17" fmla="*/ 179997 h 1449070"/>
                <a:gd name="T18" fmla="*/ 6430 w 2268854"/>
                <a:gd name="T19" fmla="*/ 132149 h 1449070"/>
                <a:gd name="T20" fmla="*/ 24576 w 2268854"/>
                <a:gd name="T21" fmla="*/ 89152 h 1449070"/>
                <a:gd name="T22" fmla="*/ 52722 w 2268854"/>
                <a:gd name="T23" fmla="*/ 52722 h 1449070"/>
                <a:gd name="T24" fmla="*/ 89152 w 2268854"/>
                <a:gd name="T25" fmla="*/ 24576 h 1449070"/>
                <a:gd name="T26" fmla="*/ 132149 w 2268854"/>
                <a:gd name="T27" fmla="*/ 6430 h 1449070"/>
                <a:gd name="T28" fmla="*/ 179997 w 2268854"/>
                <a:gd name="T29" fmla="*/ 0 h 1449070"/>
                <a:gd name="T30" fmla="*/ 2088595 w 2268854"/>
                <a:gd name="T31" fmla="*/ 0 h 1449070"/>
                <a:gd name="T32" fmla="*/ 2136447 w 2268854"/>
                <a:gd name="T33" fmla="*/ 6430 h 1449070"/>
                <a:gd name="T34" fmla="*/ 2179445 w 2268854"/>
                <a:gd name="T35" fmla="*/ 24576 h 1449070"/>
                <a:gd name="T36" fmla="*/ 2215874 w 2268854"/>
                <a:gd name="T37" fmla="*/ 52722 h 1449070"/>
                <a:gd name="T38" fmla="*/ 2244018 w 2268854"/>
                <a:gd name="T39" fmla="*/ 89152 h 1449070"/>
                <a:gd name="T40" fmla="*/ 2262163 w 2268854"/>
                <a:gd name="T41" fmla="*/ 132149 h 1449070"/>
                <a:gd name="T42" fmla="*/ 2268592 w 2268854"/>
                <a:gd name="T43" fmla="*/ 179997 h 1449070"/>
                <a:gd name="T44" fmla="*/ 2268592 w 2268854"/>
                <a:gd name="T45" fmla="*/ 1268552 h 1449070"/>
                <a:gd name="T46" fmla="*/ 2262163 w 2268854"/>
                <a:gd name="T47" fmla="*/ 1316400 h 1449070"/>
                <a:gd name="T48" fmla="*/ 2244018 w 2268854"/>
                <a:gd name="T49" fmla="*/ 1359397 h 1449070"/>
                <a:gd name="T50" fmla="*/ 2215874 w 2268854"/>
                <a:gd name="T51" fmla="*/ 1395826 h 1449070"/>
                <a:gd name="T52" fmla="*/ 2179445 w 2268854"/>
                <a:gd name="T53" fmla="*/ 1423972 h 1449070"/>
                <a:gd name="T54" fmla="*/ 2136447 w 2268854"/>
                <a:gd name="T55" fmla="*/ 1442119 h 1449070"/>
                <a:gd name="T56" fmla="*/ 2088595 w 2268854"/>
                <a:gd name="T57" fmla="*/ 1448549 h 14490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268854" h="1449070">
                  <a:moveTo>
                    <a:pt x="2088591" y="1448549"/>
                  </a:moveTo>
                  <a:lnTo>
                    <a:pt x="179997" y="1448549"/>
                  </a:lnTo>
                  <a:lnTo>
                    <a:pt x="132149" y="1442119"/>
                  </a:lnTo>
                  <a:lnTo>
                    <a:pt x="89152" y="1423972"/>
                  </a:lnTo>
                  <a:lnTo>
                    <a:pt x="52722" y="1395826"/>
                  </a:lnTo>
                  <a:lnTo>
                    <a:pt x="24576" y="1359397"/>
                  </a:lnTo>
                  <a:lnTo>
                    <a:pt x="6430" y="1316400"/>
                  </a:lnTo>
                  <a:lnTo>
                    <a:pt x="0" y="1268552"/>
                  </a:lnTo>
                  <a:lnTo>
                    <a:pt x="0" y="179997"/>
                  </a:lnTo>
                  <a:lnTo>
                    <a:pt x="6430" y="132149"/>
                  </a:lnTo>
                  <a:lnTo>
                    <a:pt x="24576" y="89152"/>
                  </a:lnTo>
                  <a:lnTo>
                    <a:pt x="52722" y="52722"/>
                  </a:lnTo>
                  <a:lnTo>
                    <a:pt x="89152" y="24576"/>
                  </a:lnTo>
                  <a:lnTo>
                    <a:pt x="132149" y="6430"/>
                  </a:lnTo>
                  <a:lnTo>
                    <a:pt x="179997" y="0"/>
                  </a:lnTo>
                  <a:lnTo>
                    <a:pt x="2088591" y="0"/>
                  </a:lnTo>
                  <a:lnTo>
                    <a:pt x="2136443" y="6430"/>
                  </a:lnTo>
                  <a:lnTo>
                    <a:pt x="2179441" y="24576"/>
                  </a:lnTo>
                  <a:lnTo>
                    <a:pt x="2215870" y="52722"/>
                  </a:lnTo>
                  <a:lnTo>
                    <a:pt x="2244014" y="89152"/>
                  </a:lnTo>
                  <a:lnTo>
                    <a:pt x="2262159" y="132149"/>
                  </a:lnTo>
                  <a:lnTo>
                    <a:pt x="2268588" y="179997"/>
                  </a:lnTo>
                  <a:lnTo>
                    <a:pt x="2268588" y="1268552"/>
                  </a:lnTo>
                  <a:lnTo>
                    <a:pt x="2262159" y="1316400"/>
                  </a:lnTo>
                  <a:lnTo>
                    <a:pt x="2244014" y="1359397"/>
                  </a:lnTo>
                  <a:lnTo>
                    <a:pt x="2215870" y="1395826"/>
                  </a:lnTo>
                  <a:lnTo>
                    <a:pt x="2179441" y="1423972"/>
                  </a:lnTo>
                  <a:lnTo>
                    <a:pt x="2136443" y="1442119"/>
                  </a:lnTo>
                  <a:lnTo>
                    <a:pt x="2088591" y="1448549"/>
                  </a:lnTo>
                  <a:close/>
                </a:path>
              </a:pathLst>
            </a:custGeom>
            <a:noFill/>
            <a:ln w="19049">
              <a:solidFill>
                <a:srgbClr val="00AF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9470" name="object 21"/>
          <p:cNvSpPr>
            <a:spLocks/>
          </p:cNvSpPr>
          <p:nvPr/>
        </p:nvSpPr>
        <p:spPr bwMode="auto">
          <a:xfrm>
            <a:off x="3171825" y="2462213"/>
            <a:ext cx="327025" cy="238125"/>
          </a:xfrm>
          <a:custGeom>
            <a:avLst/>
            <a:gdLst>
              <a:gd name="T0" fmla="*/ 118066 w 327660"/>
              <a:gd name="T1" fmla="*/ 0 h 238125"/>
              <a:gd name="T2" fmla="*/ 0 w 327660"/>
              <a:gd name="T3" fmla="*/ 118999 h 238125"/>
              <a:gd name="T4" fmla="*/ 118066 w 327660"/>
              <a:gd name="T5" fmla="*/ 237985 h 238125"/>
              <a:gd name="T6" fmla="*/ 118066 w 327660"/>
              <a:gd name="T7" fmla="*/ 178485 h 238125"/>
              <a:gd name="T8" fmla="*/ 324535 w 327660"/>
              <a:gd name="T9" fmla="*/ 178485 h 238125"/>
              <a:gd name="T10" fmla="*/ 324535 w 327660"/>
              <a:gd name="T11" fmla="*/ 59499 h 238125"/>
              <a:gd name="T12" fmla="*/ 118066 w 327660"/>
              <a:gd name="T13" fmla="*/ 59499 h 238125"/>
              <a:gd name="T14" fmla="*/ 118066 w 327660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60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00AF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1" name="object 22"/>
          <p:cNvSpPr>
            <a:spLocks/>
          </p:cNvSpPr>
          <p:nvPr/>
        </p:nvSpPr>
        <p:spPr bwMode="auto">
          <a:xfrm>
            <a:off x="3171825" y="4090988"/>
            <a:ext cx="327025" cy="238125"/>
          </a:xfrm>
          <a:custGeom>
            <a:avLst/>
            <a:gdLst>
              <a:gd name="T0" fmla="*/ 118066 w 327660"/>
              <a:gd name="T1" fmla="*/ 0 h 238125"/>
              <a:gd name="T2" fmla="*/ 0 w 327660"/>
              <a:gd name="T3" fmla="*/ 118999 h 238125"/>
              <a:gd name="T4" fmla="*/ 118066 w 327660"/>
              <a:gd name="T5" fmla="*/ 237985 h 238125"/>
              <a:gd name="T6" fmla="*/ 118066 w 327660"/>
              <a:gd name="T7" fmla="*/ 178485 h 238125"/>
              <a:gd name="T8" fmla="*/ 324535 w 327660"/>
              <a:gd name="T9" fmla="*/ 178485 h 238125"/>
              <a:gd name="T10" fmla="*/ 324535 w 327660"/>
              <a:gd name="T11" fmla="*/ 59499 h 238125"/>
              <a:gd name="T12" fmla="*/ 118066 w 327660"/>
              <a:gd name="T13" fmla="*/ 59499 h 238125"/>
              <a:gd name="T14" fmla="*/ 118066 w 327660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60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FF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2" name="object 23"/>
          <p:cNvSpPr>
            <a:spLocks/>
          </p:cNvSpPr>
          <p:nvPr/>
        </p:nvSpPr>
        <p:spPr bwMode="auto">
          <a:xfrm>
            <a:off x="3171825" y="5724525"/>
            <a:ext cx="327025" cy="238125"/>
          </a:xfrm>
          <a:custGeom>
            <a:avLst/>
            <a:gdLst>
              <a:gd name="T0" fmla="*/ 118066 w 327660"/>
              <a:gd name="T1" fmla="*/ 0 h 238125"/>
              <a:gd name="T2" fmla="*/ 0 w 327660"/>
              <a:gd name="T3" fmla="*/ 118998 h 238125"/>
              <a:gd name="T4" fmla="*/ 118066 w 327660"/>
              <a:gd name="T5" fmla="*/ 237985 h 238125"/>
              <a:gd name="T6" fmla="*/ 118066 w 327660"/>
              <a:gd name="T7" fmla="*/ 178485 h 238125"/>
              <a:gd name="T8" fmla="*/ 324535 w 327660"/>
              <a:gd name="T9" fmla="*/ 178485 h 238125"/>
              <a:gd name="T10" fmla="*/ 324535 w 327660"/>
              <a:gd name="T11" fmla="*/ 59499 h 238125"/>
              <a:gd name="T12" fmla="*/ 118066 w 327660"/>
              <a:gd name="T13" fmla="*/ 59499 h 238125"/>
              <a:gd name="T14" fmla="*/ 118066 w 327660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60" h="238125">
                <a:moveTo>
                  <a:pt x="118986" y="0"/>
                </a:moveTo>
                <a:lnTo>
                  <a:pt x="0" y="118998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3" name="object 24"/>
          <p:cNvSpPr>
            <a:spLocks/>
          </p:cNvSpPr>
          <p:nvPr/>
        </p:nvSpPr>
        <p:spPr bwMode="auto">
          <a:xfrm>
            <a:off x="6350000" y="1855788"/>
            <a:ext cx="2268538" cy="1449387"/>
          </a:xfrm>
          <a:custGeom>
            <a:avLst/>
            <a:gdLst>
              <a:gd name="T0" fmla="*/ 2087427 w 2268854"/>
              <a:gd name="T1" fmla="*/ 0 h 1449070"/>
              <a:gd name="T2" fmla="*/ 179897 w 2268854"/>
              <a:gd name="T3" fmla="*/ 0 h 1449070"/>
              <a:gd name="T4" fmla="*/ 132077 w 2268854"/>
              <a:gd name="T5" fmla="*/ 6434 h 1449070"/>
              <a:gd name="T6" fmla="*/ 89104 w 2268854"/>
              <a:gd name="T7" fmla="*/ 24596 h 1449070"/>
              <a:gd name="T8" fmla="*/ 52694 w 2268854"/>
              <a:gd name="T9" fmla="*/ 52770 h 1449070"/>
              <a:gd name="T10" fmla="*/ 24564 w 2268854"/>
              <a:gd name="T11" fmla="*/ 89232 h 1449070"/>
              <a:gd name="T12" fmla="*/ 6426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6426 w 2268854"/>
              <a:gd name="T19" fmla="*/ 1317552 h 1449070"/>
              <a:gd name="T20" fmla="*/ 24564 w 2268854"/>
              <a:gd name="T21" fmla="*/ 1360587 h 1449070"/>
              <a:gd name="T22" fmla="*/ 52694 w 2268854"/>
              <a:gd name="T23" fmla="*/ 1397047 h 1449070"/>
              <a:gd name="T24" fmla="*/ 89104 w 2268854"/>
              <a:gd name="T25" fmla="*/ 1425220 h 1449070"/>
              <a:gd name="T26" fmla="*/ 132077 w 2268854"/>
              <a:gd name="T27" fmla="*/ 1443382 h 1449070"/>
              <a:gd name="T28" fmla="*/ 179897 w 2268854"/>
              <a:gd name="T29" fmla="*/ 1449817 h 1449070"/>
              <a:gd name="T30" fmla="*/ 2087427 w 2268854"/>
              <a:gd name="T31" fmla="*/ 1449817 h 1449070"/>
              <a:gd name="T32" fmla="*/ 2135253 w 2268854"/>
              <a:gd name="T33" fmla="*/ 1443382 h 1449070"/>
              <a:gd name="T34" fmla="*/ 2178227 w 2268854"/>
              <a:gd name="T35" fmla="*/ 1425220 h 1449070"/>
              <a:gd name="T36" fmla="*/ 2214635 w 2268854"/>
              <a:gd name="T37" fmla="*/ 1397047 h 1449070"/>
              <a:gd name="T38" fmla="*/ 2242765 w 2268854"/>
              <a:gd name="T39" fmla="*/ 1360587 h 1449070"/>
              <a:gd name="T40" fmla="*/ 2260899 w 2268854"/>
              <a:gd name="T41" fmla="*/ 1317552 h 1449070"/>
              <a:gd name="T42" fmla="*/ 2267324 w 2268854"/>
              <a:gd name="T43" fmla="*/ 1269664 h 1449070"/>
              <a:gd name="T44" fmla="*/ 2267324 w 2268854"/>
              <a:gd name="T45" fmla="*/ 180153 h 1449070"/>
              <a:gd name="T46" fmla="*/ 2260899 w 2268854"/>
              <a:gd name="T47" fmla="*/ 132265 h 1449070"/>
              <a:gd name="T48" fmla="*/ 2242765 w 2268854"/>
              <a:gd name="T49" fmla="*/ 89232 h 1449070"/>
              <a:gd name="T50" fmla="*/ 2214635 w 2268854"/>
              <a:gd name="T51" fmla="*/ 52770 h 1449070"/>
              <a:gd name="T52" fmla="*/ 2178227 w 2268854"/>
              <a:gd name="T53" fmla="*/ 24596 h 1449070"/>
              <a:gd name="T54" fmla="*/ 2135253 w 2268854"/>
              <a:gd name="T55" fmla="*/ 6434 h 1449070"/>
              <a:gd name="T56" fmla="*/ 2087427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849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4" name="object 25"/>
          <p:cNvSpPr txBox="1">
            <a:spLocks noChangeArrowheads="1"/>
          </p:cNvSpPr>
          <p:nvPr/>
        </p:nvSpPr>
        <p:spPr bwMode="auto">
          <a:xfrm>
            <a:off x="6542088" y="2325688"/>
            <a:ext cx="7921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塑膠</a:t>
            </a:r>
            <a:endParaRPr lang="zh-HK" altLang="zh-HK" b="1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Plastics</a:t>
            </a:r>
          </a:p>
        </p:txBody>
      </p:sp>
      <p:sp>
        <p:nvSpPr>
          <p:cNvPr id="19475" name="object 26"/>
          <p:cNvSpPr>
            <a:spLocks/>
          </p:cNvSpPr>
          <p:nvPr/>
        </p:nvSpPr>
        <p:spPr bwMode="auto">
          <a:xfrm>
            <a:off x="7923213" y="2170113"/>
            <a:ext cx="420687" cy="808037"/>
          </a:xfrm>
          <a:custGeom>
            <a:avLst/>
            <a:gdLst>
              <a:gd name="T0" fmla="*/ 119752 w 420370"/>
              <a:gd name="T1" fmla="*/ 0 h 808355"/>
              <a:gd name="T2" fmla="*/ 301173 w 420370"/>
              <a:gd name="T3" fmla="*/ 69437 h 808355"/>
              <a:gd name="T4" fmla="*/ 421091 w 420370"/>
              <a:gd name="T5" fmla="*/ 322262 h 808355"/>
              <a:gd name="T6" fmla="*/ 393678 w 420370"/>
              <a:gd name="T7" fmla="*/ 222634 h 808355"/>
              <a:gd name="T8" fmla="*/ 302752 w 420370"/>
              <a:gd name="T9" fmla="*/ 139797 h 808355"/>
              <a:gd name="T10" fmla="*/ 288167 w 420370"/>
              <a:gd name="T11" fmla="*/ 116313 h 808355"/>
              <a:gd name="T12" fmla="*/ 284752 w 420370"/>
              <a:gd name="T13" fmla="*/ 102532 h 808355"/>
              <a:gd name="T14" fmla="*/ 232360 w 420370"/>
              <a:gd name="T15" fmla="*/ 102972 h 808355"/>
              <a:gd name="T16" fmla="*/ 247301 w 420370"/>
              <a:gd name="T17" fmla="*/ 156004 h 808355"/>
              <a:gd name="T18" fmla="*/ 288243 w 420370"/>
              <a:gd name="T19" fmla="*/ 195297 h 808355"/>
              <a:gd name="T20" fmla="*/ 341222 w 420370"/>
              <a:gd name="T21" fmla="*/ 240983 h 808355"/>
              <a:gd name="T22" fmla="*/ 367195 w 420370"/>
              <a:gd name="T23" fmla="*/ 322262 h 808355"/>
              <a:gd name="T24" fmla="*/ 340266 w 420370"/>
              <a:gd name="T25" fmla="*/ 385065 h 808355"/>
              <a:gd name="T26" fmla="*/ 367195 w 420370"/>
              <a:gd name="T27" fmla="*/ 457191 h 808355"/>
              <a:gd name="T28" fmla="*/ 53910 w 420370"/>
              <a:gd name="T29" fmla="*/ 752838 h 808355"/>
              <a:gd name="T30" fmla="*/ 72225 w 420370"/>
              <a:gd name="T31" fmla="*/ 434329 h 808355"/>
              <a:gd name="T32" fmla="*/ 194182 w 420370"/>
              <a:gd name="T33" fmla="*/ 478506 h 808355"/>
              <a:gd name="T34" fmla="*/ 298127 w 420370"/>
              <a:gd name="T35" fmla="*/ 407498 h 808355"/>
              <a:gd name="T36" fmla="*/ 194182 w 420370"/>
              <a:gd name="T37" fmla="*/ 336477 h 808355"/>
              <a:gd name="T38" fmla="*/ 77321 w 420370"/>
              <a:gd name="T39" fmla="*/ 380666 h 808355"/>
              <a:gd name="T40" fmla="*/ 53910 w 420370"/>
              <a:gd name="T41" fmla="*/ 322262 h 808355"/>
              <a:gd name="T42" fmla="*/ 79869 w 420370"/>
              <a:gd name="T43" fmla="*/ 240983 h 808355"/>
              <a:gd name="T44" fmla="*/ 132861 w 420370"/>
              <a:gd name="T45" fmla="*/ 195297 h 808355"/>
              <a:gd name="T46" fmla="*/ 173917 w 420370"/>
              <a:gd name="T47" fmla="*/ 155826 h 808355"/>
              <a:gd name="T48" fmla="*/ 188731 w 420370"/>
              <a:gd name="T49" fmla="*/ 102519 h 808355"/>
              <a:gd name="T50" fmla="*/ 132911 w 420370"/>
              <a:gd name="T51" fmla="*/ 116313 h 808355"/>
              <a:gd name="T52" fmla="*/ 118339 w 420370"/>
              <a:gd name="T53" fmla="*/ 139797 h 808355"/>
              <a:gd name="T54" fmla="*/ 27414 w 420370"/>
              <a:gd name="T55" fmla="*/ 222634 h 808355"/>
              <a:gd name="T56" fmla="*/ 0 w 420370"/>
              <a:gd name="T57" fmla="*/ 322262 h 808355"/>
              <a:gd name="T58" fmla="*/ 26940 w 420370"/>
              <a:gd name="T59" fmla="*/ 403859 h 808355"/>
              <a:gd name="T60" fmla="*/ 0 w 420370"/>
              <a:gd name="T61" fmla="*/ 438397 h 808355"/>
              <a:gd name="T62" fmla="*/ 27054 w 420370"/>
              <a:gd name="T63" fmla="*/ 806487 h 808355"/>
              <a:gd name="T64" fmla="*/ 421091 w 420370"/>
              <a:gd name="T65" fmla="*/ 772734 h 808355"/>
              <a:gd name="T66" fmla="*/ 394163 w 420370"/>
              <a:gd name="T67" fmla="*/ 404811 h 808355"/>
              <a:gd name="T68" fmla="*/ 421091 w 420370"/>
              <a:gd name="T69" fmla="*/ 370357 h 8083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20370" h="808355">
                <a:moveTo>
                  <a:pt x="300266" y="0"/>
                </a:moveTo>
                <a:lnTo>
                  <a:pt x="119392" y="0"/>
                </a:lnTo>
                <a:lnTo>
                  <a:pt x="119392" y="69545"/>
                </a:lnTo>
                <a:lnTo>
                  <a:pt x="300266" y="69545"/>
                </a:lnTo>
                <a:lnTo>
                  <a:pt x="300266" y="0"/>
                </a:lnTo>
                <a:close/>
              </a:path>
              <a:path w="420370" h="808355">
                <a:moveTo>
                  <a:pt x="419823" y="322770"/>
                </a:moveTo>
                <a:lnTo>
                  <a:pt x="412877" y="270205"/>
                </a:lnTo>
                <a:lnTo>
                  <a:pt x="392493" y="222986"/>
                </a:lnTo>
                <a:lnTo>
                  <a:pt x="359308" y="182219"/>
                </a:lnTo>
                <a:lnTo>
                  <a:pt x="301840" y="140017"/>
                </a:lnTo>
                <a:lnTo>
                  <a:pt x="292862" y="129070"/>
                </a:lnTo>
                <a:lnTo>
                  <a:pt x="287299" y="116497"/>
                </a:lnTo>
                <a:lnTo>
                  <a:pt x="285394" y="102692"/>
                </a:lnTo>
                <a:lnTo>
                  <a:pt x="283895" y="102692"/>
                </a:lnTo>
                <a:lnTo>
                  <a:pt x="231660" y="102692"/>
                </a:lnTo>
                <a:lnTo>
                  <a:pt x="231660" y="103136"/>
                </a:lnTo>
                <a:lnTo>
                  <a:pt x="235559" y="130898"/>
                </a:lnTo>
                <a:lnTo>
                  <a:pt x="246557" y="156248"/>
                </a:lnTo>
                <a:lnTo>
                  <a:pt x="264033" y="178168"/>
                </a:lnTo>
                <a:lnTo>
                  <a:pt x="287375" y="195605"/>
                </a:lnTo>
                <a:lnTo>
                  <a:pt x="314820" y="214553"/>
                </a:lnTo>
                <a:lnTo>
                  <a:pt x="340194" y="241363"/>
                </a:lnTo>
                <a:lnTo>
                  <a:pt x="358838" y="277088"/>
                </a:lnTo>
                <a:lnTo>
                  <a:pt x="366090" y="322770"/>
                </a:lnTo>
                <a:lnTo>
                  <a:pt x="366090" y="352094"/>
                </a:lnTo>
                <a:lnTo>
                  <a:pt x="339242" y="385673"/>
                </a:lnTo>
                <a:lnTo>
                  <a:pt x="339255" y="424243"/>
                </a:lnTo>
                <a:lnTo>
                  <a:pt x="366090" y="457911"/>
                </a:lnTo>
                <a:lnTo>
                  <a:pt x="366090" y="754024"/>
                </a:lnTo>
                <a:lnTo>
                  <a:pt x="53746" y="754024"/>
                </a:lnTo>
                <a:lnTo>
                  <a:pt x="53746" y="457911"/>
                </a:lnTo>
                <a:lnTo>
                  <a:pt x="72009" y="435013"/>
                </a:lnTo>
                <a:lnTo>
                  <a:pt x="219710" y="435013"/>
                </a:lnTo>
                <a:lnTo>
                  <a:pt x="193598" y="479259"/>
                </a:lnTo>
                <a:lnTo>
                  <a:pt x="255231" y="479259"/>
                </a:lnTo>
                <a:lnTo>
                  <a:pt x="297230" y="408139"/>
                </a:lnTo>
                <a:lnTo>
                  <a:pt x="255231" y="337007"/>
                </a:lnTo>
                <a:lnTo>
                  <a:pt x="193598" y="337007"/>
                </a:lnTo>
                <a:lnTo>
                  <a:pt x="219710" y="381266"/>
                </a:lnTo>
                <a:lnTo>
                  <a:pt x="77089" y="381266"/>
                </a:lnTo>
                <a:lnTo>
                  <a:pt x="53746" y="352094"/>
                </a:lnTo>
                <a:lnTo>
                  <a:pt x="53746" y="322770"/>
                </a:lnTo>
                <a:lnTo>
                  <a:pt x="60985" y="277088"/>
                </a:lnTo>
                <a:lnTo>
                  <a:pt x="79629" y="241363"/>
                </a:lnTo>
                <a:lnTo>
                  <a:pt x="105003" y="214553"/>
                </a:lnTo>
                <a:lnTo>
                  <a:pt x="132461" y="195605"/>
                </a:lnTo>
                <a:lnTo>
                  <a:pt x="155879" y="178092"/>
                </a:lnTo>
                <a:lnTo>
                  <a:pt x="173393" y="156070"/>
                </a:lnTo>
                <a:lnTo>
                  <a:pt x="184365" y="130568"/>
                </a:lnTo>
                <a:lnTo>
                  <a:pt x="188163" y="102679"/>
                </a:lnTo>
                <a:lnTo>
                  <a:pt x="134429" y="102679"/>
                </a:lnTo>
                <a:lnTo>
                  <a:pt x="132511" y="116497"/>
                </a:lnTo>
                <a:lnTo>
                  <a:pt x="126949" y="129070"/>
                </a:lnTo>
                <a:lnTo>
                  <a:pt x="117983" y="140017"/>
                </a:lnTo>
                <a:lnTo>
                  <a:pt x="60515" y="182219"/>
                </a:lnTo>
                <a:lnTo>
                  <a:pt x="27330" y="222986"/>
                </a:lnTo>
                <a:lnTo>
                  <a:pt x="6934" y="270205"/>
                </a:lnTo>
                <a:lnTo>
                  <a:pt x="0" y="322770"/>
                </a:lnTo>
                <a:lnTo>
                  <a:pt x="0" y="370941"/>
                </a:lnTo>
                <a:lnTo>
                  <a:pt x="26860" y="404495"/>
                </a:lnTo>
                <a:lnTo>
                  <a:pt x="26860" y="405447"/>
                </a:lnTo>
                <a:lnTo>
                  <a:pt x="0" y="439089"/>
                </a:lnTo>
                <a:lnTo>
                  <a:pt x="0" y="773950"/>
                </a:lnTo>
                <a:lnTo>
                  <a:pt x="26974" y="807758"/>
                </a:lnTo>
                <a:lnTo>
                  <a:pt x="392849" y="807758"/>
                </a:lnTo>
                <a:lnTo>
                  <a:pt x="419823" y="773950"/>
                </a:lnTo>
                <a:lnTo>
                  <a:pt x="419823" y="439089"/>
                </a:lnTo>
                <a:lnTo>
                  <a:pt x="392976" y="405447"/>
                </a:lnTo>
                <a:lnTo>
                  <a:pt x="392976" y="404495"/>
                </a:lnTo>
                <a:lnTo>
                  <a:pt x="419823" y="370941"/>
                </a:lnTo>
                <a:lnTo>
                  <a:pt x="419823" y="322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6" name="object 27"/>
          <p:cNvSpPr>
            <a:spLocks/>
          </p:cNvSpPr>
          <p:nvPr/>
        </p:nvSpPr>
        <p:spPr bwMode="auto">
          <a:xfrm>
            <a:off x="6350000" y="3481388"/>
            <a:ext cx="2268538" cy="1455737"/>
          </a:xfrm>
          <a:custGeom>
            <a:avLst/>
            <a:gdLst>
              <a:gd name="T0" fmla="*/ 2087427 w 2268854"/>
              <a:gd name="T1" fmla="*/ 0 h 1454785"/>
              <a:gd name="T2" fmla="*/ 179897 w 2268854"/>
              <a:gd name="T3" fmla="*/ 0 h 1454785"/>
              <a:gd name="T4" fmla="*/ 132077 w 2268854"/>
              <a:gd name="T5" fmla="*/ 6445 h 1454785"/>
              <a:gd name="T6" fmla="*/ 89104 w 2268854"/>
              <a:gd name="T7" fmla="*/ 24637 h 1454785"/>
              <a:gd name="T8" fmla="*/ 52694 w 2268854"/>
              <a:gd name="T9" fmla="*/ 52856 h 1454785"/>
              <a:gd name="T10" fmla="*/ 24564 w 2268854"/>
              <a:gd name="T11" fmla="*/ 89378 h 1454785"/>
              <a:gd name="T12" fmla="*/ 6426 w 2268854"/>
              <a:gd name="T13" fmla="*/ 132491 h 1454785"/>
              <a:gd name="T14" fmla="*/ 0 w 2268854"/>
              <a:gd name="T15" fmla="*/ 180469 h 1454785"/>
              <a:gd name="T16" fmla="*/ 0 w 2268854"/>
              <a:gd name="T17" fmla="*/ 1278102 h 1454785"/>
              <a:gd name="T18" fmla="*/ 6426 w 2268854"/>
              <a:gd name="T19" fmla="*/ 1326076 h 1454785"/>
              <a:gd name="T20" fmla="*/ 24564 w 2268854"/>
              <a:gd name="T21" fmla="*/ 1369185 h 1454785"/>
              <a:gd name="T22" fmla="*/ 52694 w 2268854"/>
              <a:gd name="T23" fmla="*/ 1405710 h 1454785"/>
              <a:gd name="T24" fmla="*/ 89104 w 2268854"/>
              <a:gd name="T25" fmla="*/ 1433931 h 1454785"/>
              <a:gd name="T26" fmla="*/ 132077 w 2268854"/>
              <a:gd name="T27" fmla="*/ 1452124 h 1454785"/>
              <a:gd name="T28" fmla="*/ 179897 w 2268854"/>
              <a:gd name="T29" fmla="*/ 1458571 h 1454785"/>
              <a:gd name="T30" fmla="*/ 2087427 w 2268854"/>
              <a:gd name="T31" fmla="*/ 1458571 h 1454785"/>
              <a:gd name="T32" fmla="*/ 2135253 w 2268854"/>
              <a:gd name="T33" fmla="*/ 1452124 h 1454785"/>
              <a:gd name="T34" fmla="*/ 2178227 w 2268854"/>
              <a:gd name="T35" fmla="*/ 1433931 h 1454785"/>
              <a:gd name="T36" fmla="*/ 2214635 w 2268854"/>
              <a:gd name="T37" fmla="*/ 1405710 h 1454785"/>
              <a:gd name="T38" fmla="*/ 2242765 w 2268854"/>
              <a:gd name="T39" fmla="*/ 1369185 h 1454785"/>
              <a:gd name="T40" fmla="*/ 2260899 w 2268854"/>
              <a:gd name="T41" fmla="*/ 1326076 h 1454785"/>
              <a:gd name="T42" fmla="*/ 2267324 w 2268854"/>
              <a:gd name="T43" fmla="*/ 1278102 h 1454785"/>
              <a:gd name="T44" fmla="*/ 2267324 w 2268854"/>
              <a:gd name="T45" fmla="*/ 180469 h 1454785"/>
              <a:gd name="T46" fmla="*/ 2260899 w 2268854"/>
              <a:gd name="T47" fmla="*/ 132491 h 1454785"/>
              <a:gd name="T48" fmla="*/ 2242765 w 2268854"/>
              <a:gd name="T49" fmla="*/ 89378 h 1454785"/>
              <a:gd name="T50" fmla="*/ 2214635 w 2268854"/>
              <a:gd name="T51" fmla="*/ 52856 h 1454785"/>
              <a:gd name="T52" fmla="*/ 2178227 w 2268854"/>
              <a:gd name="T53" fmla="*/ 24637 h 1454785"/>
              <a:gd name="T54" fmla="*/ 2135253 w 2268854"/>
              <a:gd name="T55" fmla="*/ 6445 h 1454785"/>
              <a:gd name="T56" fmla="*/ 2087427 w 2268854"/>
              <a:gd name="T57" fmla="*/ 0 h 145478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54785">
                <a:moveTo>
                  <a:pt x="2088591" y="0"/>
                </a:moveTo>
                <a:lnTo>
                  <a:pt x="179997" y="0"/>
                </a:ln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0" y="1274762"/>
                </a:lnTo>
                <a:lnTo>
                  <a:pt x="6430" y="1322610"/>
                </a:lnTo>
                <a:lnTo>
                  <a:pt x="24576" y="1365607"/>
                </a:lnTo>
                <a:lnTo>
                  <a:pt x="52722" y="1402037"/>
                </a:lnTo>
                <a:lnTo>
                  <a:pt x="89152" y="1430183"/>
                </a:lnTo>
                <a:lnTo>
                  <a:pt x="132149" y="1448329"/>
                </a:lnTo>
                <a:lnTo>
                  <a:pt x="179997" y="1454759"/>
                </a:lnTo>
                <a:lnTo>
                  <a:pt x="2088591" y="1454759"/>
                </a:lnTo>
                <a:lnTo>
                  <a:pt x="2136443" y="1448329"/>
                </a:lnTo>
                <a:lnTo>
                  <a:pt x="2179441" y="1430183"/>
                </a:lnTo>
                <a:lnTo>
                  <a:pt x="2215870" y="1402037"/>
                </a:lnTo>
                <a:lnTo>
                  <a:pt x="2244014" y="1365607"/>
                </a:lnTo>
                <a:lnTo>
                  <a:pt x="2262159" y="1322610"/>
                </a:lnTo>
                <a:lnTo>
                  <a:pt x="2268588" y="1274762"/>
                </a:lnTo>
                <a:lnTo>
                  <a:pt x="2268588" y="179997"/>
                </a:lnTo>
                <a:lnTo>
                  <a:pt x="2262159" y="132144"/>
                </a:lnTo>
                <a:lnTo>
                  <a:pt x="2244014" y="89146"/>
                </a:lnTo>
                <a:lnTo>
                  <a:pt x="2215870" y="52717"/>
                </a:lnTo>
                <a:lnTo>
                  <a:pt x="2179441" y="24573"/>
                </a:lnTo>
                <a:lnTo>
                  <a:pt x="2136443" y="6429"/>
                </a:lnTo>
                <a:lnTo>
                  <a:pt x="2088591" y="0"/>
                </a:lnTo>
                <a:close/>
              </a:path>
            </a:pathLst>
          </a:custGeom>
          <a:solidFill>
            <a:srgbClr val="6DB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7" name="object 28"/>
          <p:cNvSpPr txBox="1">
            <a:spLocks noChangeArrowheads="1"/>
          </p:cNvSpPr>
          <p:nvPr/>
        </p:nvSpPr>
        <p:spPr bwMode="auto">
          <a:xfrm>
            <a:off x="6548438" y="3956050"/>
            <a:ext cx="10461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玻璃樽</a:t>
            </a:r>
            <a:endParaRPr lang="zh-HK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Glass Bottles</a:t>
            </a:r>
          </a:p>
        </p:txBody>
      </p:sp>
      <p:sp>
        <p:nvSpPr>
          <p:cNvPr id="19478" name="object 29"/>
          <p:cNvSpPr>
            <a:spLocks/>
          </p:cNvSpPr>
          <p:nvPr/>
        </p:nvSpPr>
        <p:spPr bwMode="auto">
          <a:xfrm>
            <a:off x="7993063" y="3813175"/>
            <a:ext cx="392112" cy="779463"/>
          </a:xfrm>
          <a:custGeom>
            <a:avLst/>
            <a:gdLst>
              <a:gd name="T0" fmla="*/ 141924 w 391795"/>
              <a:gd name="T1" fmla="*/ 308745 h 779779"/>
              <a:gd name="T2" fmla="*/ 95940 w 391795"/>
              <a:gd name="T3" fmla="*/ 357941 h 779779"/>
              <a:gd name="T4" fmla="*/ 80231 w 391795"/>
              <a:gd name="T5" fmla="*/ 428259 h 779779"/>
              <a:gd name="T6" fmla="*/ 128914 w 391795"/>
              <a:gd name="T7" fmla="*/ 698851 h 779779"/>
              <a:gd name="T8" fmla="*/ 131297 w 391795"/>
              <a:gd name="T9" fmla="*/ 402851 h 779779"/>
              <a:gd name="T10" fmla="*/ 150613 w 391795"/>
              <a:gd name="T11" fmla="*/ 363797 h 779779"/>
              <a:gd name="T12" fmla="*/ 393065 w 391795"/>
              <a:gd name="T13" fmla="*/ 603286 h 779779"/>
              <a:gd name="T14" fmla="*/ 350127 w 391795"/>
              <a:gd name="T15" fmla="*/ 410205 h 779779"/>
              <a:gd name="T16" fmla="*/ 327600 w 391795"/>
              <a:gd name="T17" fmla="*/ 321107 h 779779"/>
              <a:gd name="T18" fmla="*/ 265181 w 391795"/>
              <a:gd name="T19" fmla="*/ 253295 h 779779"/>
              <a:gd name="T20" fmla="*/ 255166 w 391795"/>
              <a:gd name="T21" fmla="*/ 242165 h 779779"/>
              <a:gd name="T22" fmla="*/ 268723 w 391795"/>
              <a:gd name="T23" fmla="*/ 51859 h 779779"/>
              <a:gd name="T24" fmla="*/ 83517 w 391795"/>
              <a:gd name="T25" fmla="*/ 0 h 779779"/>
              <a:gd name="T26" fmla="*/ 96081 w 391795"/>
              <a:gd name="T27" fmla="*/ 51859 h 779779"/>
              <a:gd name="T28" fmla="*/ 92296 w 391795"/>
              <a:gd name="T29" fmla="*/ 248528 h 779779"/>
              <a:gd name="T30" fmla="*/ 49804 w 391795"/>
              <a:gd name="T31" fmla="*/ 283004 h 779779"/>
              <a:gd name="T32" fmla="*/ 5849 w 391795"/>
              <a:gd name="T33" fmla="*/ 363582 h 779779"/>
              <a:gd name="T34" fmla="*/ 0 w 391795"/>
              <a:gd name="T35" fmla="*/ 752131 h 779779"/>
              <a:gd name="T36" fmla="*/ 324058 w 391795"/>
              <a:gd name="T37" fmla="*/ 778072 h 779779"/>
              <a:gd name="T38" fmla="*/ 350127 w 391795"/>
              <a:gd name="T39" fmla="*/ 725960 h 779779"/>
              <a:gd name="T40" fmla="*/ 297990 w 391795"/>
              <a:gd name="T41" fmla="*/ 726200 h 779779"/>
              <a:gd name="T42" fmla="*/ 52123 w 391795"/>
              <a:gd name="T43" fmla="*/ 410205 h 779779"/>
              <a:gd name="T44" fmla="*/ 68622 w 391795"/>
              <a:gd name="T45" fmla="*/ 345311 h 779779"/>
              <a:gd name="T46" fmla="*/ 128597 w 391795"/>
              <a:gd name="T47" fmla="*/ 284147 h 779779"/>
              <a:gd name="T48" fmla="*/ 145887 w 391795"/>
              <a:gd name="T49" fmla="*/ 252271 h 779779"/>
              <a:gd name="T50" fmla="*/ 148206 w 391795"/>
              <a:gd name="T51" fmla="*/ 51859 h 779779"/>
              <a:gd name="T52" fmla="*/ 203043 w 391795"/>
              <a:gd name="T53" fmla="*/ 234531 h 779779"/>
              <a:gd name="T54" fmla="*/ 211897 w 391795"/>
              <a:gd name="T55" fmla="*/ 269831 h 779779"/>
              <a:gd name="T56" fmla="*/ 262328 w 391795"/>
              <a:gd name="T57" fmla="*/ 318584 h 779779"/>
              <a:gd name="T58" fmla="*/ 293785 w 391795"/>
              <a:gd name="T59" fmla="*/ 376679 h 779779"/>
              <a:gd name="T60" fmla="*/ 297990 w 391795"/>
              <a:gd name="T61" fmla="*/ 628506 h 779779"/>
              <a:gd name="T62" fmla="*/ 255065 w 391795"/>
              <a:gd name="T63" fmla="*/ 662791 h 779779"/>
              <a:gd name="T64" fmla="*/ 393065 w 391795"/>
              <a:gd name="T65" fmla="*/ 662791 h 7797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91795" h="779779">
                <a:moveTo>
                  <a:pt x="167132" y="350443"/>
                </a:moveTo>
                <a:lnTo>
                  <a:pt x="141465" y="309245"/>
                </a:lnTo>
                <a:lnTo>
                  <a:pt x="114884" y="331025"/>
                </a:lnTo>
                <a:lnTo>
                  <a:pt x="95631" y="358521"/>
                </a:lnTo>
                <a:lnTo>
                  <a:pt x="83921" y="391299"/>
                </a:lnTo>
                <a:lnTo>
                  <a:pt x="79971" y="428955"/>
                </a:lnTo>
                <a:lnTo>
                  <a:pt x="79971" y="699985"/>
                </a:lnTo>
                <a:lnTo>
                  <a:pt x="128498" y="699985"/>
                </a:lnTo>
                <a:lnTo>
                  <a:pt x="128498" y="428955"/>
                </a:lnTo>
                <a:lnTo>
                  <a:pt x="130873" y="403504"/>
                </a:lnTo>
                <a:lnTo>
                  <a:pt x="138061" y="382028"/>
                </a:lnTo>
                <a:lnTo>
                  <a:pt x="150126" y="364388"/>
                </a:lnTo>
                <a:lnTo>
                  <a:pt x="167132" y="350443"/>
                </a:lnTo>
                <a:close/>
              </a:path>
              <a:path w="391795" h="779779">
                <a:moveTo>
                  <a:pt x="391795" y="604266"/>
                </a:moveTo>
                <a:lnTo>
                  <a:pt x="348996" y="629526"/>
                </a:lnTo>
                <a:lnTo>
                  <a:pt x="348996" y="410870"/>
                </a:lnTo>
                <a:lnTo>
                  <a:pt x="343217" y="364477"/>
                </a:lnTo>
                <a:lnTo>
                  <a:pt x="326542" y="321627"/>
                </a:lnTo>
                <a:lnTo>
                  <a:pt x="299923" y="284111"/>
                </a:lnTo>
                <a:lnTo>
                  <a:pt x="264325" y="253707"/>
                </a:lnTo>
                <a:lnTo>
                  <a:pt x="258064" y="249593"/>
                </a:lnTo>
                <a:lnTo>
                  <a:pt x="254342" y="242557"/>
                </a:lnTo>
                <a:lnTo>
                  <a:pt x="254342" y="51943"/>
                </a:lnTo>
                <a:lnTo>
                  <a:pt x="267855" y="51943"/>
                </a:lnTo>
                <a:lnTo>
                  <a:pt x="267855" y="0"/>
                </a:lnTo>
                <a:lnTo>
                  <a:pt x="83248" y="0"/>
                </a:lnTo>
                <a:lnTo>
                  <a:pt x="83248" y="51943"/>
                </a:lnTo>
                <a:lnTo>
                  <a:pt x="95770" y="51943"/>
                </a:lnTo>
                <a:lnTo>
                  <a:pt x="95770" y="241871"/>
                </a:lnTo>
                <a:lnTo>
                  <a:pt x="91998" y="248932"/>
                </a:lnTo>
                <a:lnTo>
                  <a:pt x="85674" y="253060"/>
                </a:lnTo>
                <a:lnTo>
                  <a:pt x="49644" y="283464"/>
                </a:lnTo>
                <a:lnTo>
                  <a:pt x="22707" y="321106"/>
                </a:lnTo>
                <a:lnTo>
                  <a:pt x="5829" y="364172"/>
                </a:lnTo>
                <a:lnTo>
                  <a:pt x="0" y="410870"/>
                </a:lnTo>
                <a:lnTo>
                  <a:pt x="0" y="753351"/>
                </a:lnTo>
                <a:lnTo>
                  <a:pt x="25984" y="779335"/>
                </a:lnTo>
                <a:lnTo>
                  <a:pt x="323011" y="779335"/>
                </a:lnTo>
                <a:lnTo>
                  <a:pt x="348996" y="753351"/>
                </a:lnTo>
                <a:lnTo>
                  <a:pt x="348996" y="727138"/>
                </a:lnTo>
                <a:lnTo>
                  <a:pt x="297027" y="727138"/>
                </a:lnTo>
                <a:lnTo>
                  <a:pt x="297027" y="727379"/>
                </a:lnTo>
                <a:lnTo>
                  <a:pt x="51955" y="727379"/>
                </a:lnTo>
                <a:lnTo>
                  <a:pt x="51955" y="410870"/>
                </a:lnTo>
                <a:lnTo>
                  <a:pt x="56184" y="377063"/>
                </a:lnTo>
                <a:lnTo>
                  <a:pt x="68402" y="345871"/>
                </a:lnTo>
                <a:lnTo>
                  <a:pt x="87922" y="318630"/>
                </a:lnTo>
                <a:lnTo>
                  <a:pt x="128181" y="284607"/>
                </a:lnTo>
                <a:lnTo>
                  <a:pt x="138772" y="269735"/>
                </a:lnTo>
                <a:lnTo>
                  <a:pt x="145415" y="252679"/>
                </a:lnTo>
                <a:lnTo>
                  <a:pt x="147726" y="234175"/>
                </a:lnTo>
                <a:lnTo>
                  <a:pt x="147726" y="51943"/>
                </a:lnTo>
                <a:lnTo>
                  <a:pt x="202387" y="51943"/>
                </a:lnTo>
                <a:lnTo>
                  <a:pt x="202387" y="234911"/>
                </a:lnTo>
                <a:lnTo>
                  <a:pt x="204647" y="253301"/>
                </a:lnTo>
                <a:lnTo>
                  <a:pt x="211213" y="270268"/>
                </a:lnTo>
                <a:lnTo>
                  <a:pt x="221691" y="285089"/>
                </a:lnTo>
                <a:lnTo>
                  <a:pt x="261480" y="319100"/>
                </a:lnTo>
                <a:lnTo>
                  <a:pt x="280758" y="346265"/>
                </a:lnTo>
                <a:lnTo>
                  <a:pt x="292836" y="377291"/>
                </a:lnTo>
                <a:lnTo>
                  <a:pt x="297027" y="410870"/>
                </a:lnTo>
                <a:lnTo>
                  <a:pt x="297027" y="629526"/>
                </a:lnTo>
                <a:lnTo>
                  <a:pt x="254241" y="604266"/>
                </a:lnTo>
                <a:lnTo>
                  <a:pt x="254241" y="663867"/>
                </a:lnTo>
                <a:lnTo>
                  <a:pt x="323011" y="704469"/>
                </a:lnTo>
                <a:lnTo>
                  <a:pt x="391795" y="663867"/>
                </a:lnTo>
                <a:lnTo>
                  <a:pt x="391795" y="6042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79" name="object 30"/>
          <p:cNvSpPr>
            <a:spLocks/>
          </p:cNvSpPr>
          <p:nvPr/>
        </p:nvSpPr>
        <p:spPr bwMode="auto">
          <a:xfrm>
            <a:off x="6350000" y="5119688"/>
            <a:ext cx="2268538" cy="1449387"/>
          </a:xfrm>
          <a:custGeom>
            <a:avLst/>
            <a:gdLst>
              <a:gd name="T0" fmla="*/ 2087427 w 2268854"/>
              <a:gd name="T1" fmla="*/ 0 h 1449070"/>
              <a:gd name="T2" fmla="*/ 179897 w 2268854"/>
              <a:gd name="T3" fmla="*/ 0 h 1449070"/>
              <a:gd name="T4" fmla="*/ 132077 w 2268854"/>
              <a:gd name="T5" fmla="*/ 6434 h 1449070"/>
              <a:gd name="T6" fmla="*/ 89104 w 2268854"/>
              <a:gd name="T7" fmla="*/ 24596 h 1449070"/>
              <a:gd name="T8" fmla="*/ 52694 w 2268854"/>
              <a:gd name="T9" fmla="*/ 52770 h 1449070"/>
              <a:gd name="T10" fmla="*/ 24564 w 2268854"/>
              <a:gd name="T11" fmla="*/ 89232 h 1449070"/>
              <a:gd name="T12" fmla="*/ 6426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6426 w 2268854"/>
              <a:gd name="T19" fmla="*/ 1317552 h 1449070"/>
              <a:gd name="T20" fmla="*/ 24564 w 2268854"/>
              <a:gd name="T21" fmla="*/ 1360587 h 1449070"/>
              <a:gd name="T22" fmla="*/ 52694 w 2268854"/>
              <a:gd name="T23" fmla="*/ 1397047 h 1449070"/>
              <a:gd name="T24" fmla="*/ 89104 w 2268854"/>
              <a:gd name="T25" fmla="*/ 1425220 h 1449070"/>
              <a:gd name="T26" fmla="*/ 132077 w 2268854"/>
              <a:gd name="T27" fmla="*/ 1443382 h 1449070"/>
              <a:gd name="T28" fmla="*/ 179897 w 2268854"/>
              <a:gd name="T29" fmla="*/ 1449817 h 1449070"/>
              <a:gd name="T30" fmla="*/ 2087427 w 2268854"/>
              <a:gd name="T31" fmla="*/ 1449817 h 1449070"/>
              <a:gd name="T32" fmla="*/ 2135253 w 2268854"/>
              <a:gd name="T33" fmla="*/ 1443382 h 1449070"/>
              <a:gd name="T34" fmla="*/ 2178227 w 2268854"/>
              <a:gd name="T35" fmla="*/ 1425220 h 1449070"/>
              <a:gd name="T36" fmla="*/ 2214635 w 2268854"/>
              <a:gd name="T37" fmla="*/ 1397047 h 1449070"/>
              <a:gd name="T38" fmla="*/ 2242765 w 2268854"/>
              <a:gd name="T39" fmla="*/ 1360587 h 1449070"/>
              <a:gd name="T40" fmla="*/ 2260899 w 2268854"/>
              <a:gd name="T41" fmla="*/ 1317552 h 1449070"/>
              <a:gd name="T42" fmla="*/ 2267324 w 2268854"/>
              <a:gd name="T43" fmla="*/ 1269664 h 1449070"/>
              <a:gd name="T44" fmla="*/ 2267324 w 2268854"/>
              <a:gd name="T45" fmla="*/ 180153 h 1449070"/>
              <a:gd name="T46" fmla="*/ 2260899 w 2268854"/>
              <a:gd name="T47" fmla="*/ 132265 h 1449070"/>
              <a:gd name="T48" fmla="*/ 2242765 w 2268854"/>
              <a:gd name="T49" fmla="*/ 89232 h 1449070"/>
              <a:gd name="T50" fmla="*/ 2214635 w 2268854"/>
              <a:gd name="T51" fmla="*/ 52770 h 1449070"/>
              <a:gd name="T52" fmla="*/ 2178227 w 2268854"/>
              <a:gd name="T53" fmla="*/ 24596 h 1449070"/>
              <a:gd name="T54" fmla="*/ 2135253 w 2268854"/>
              <a:gd name="T55" fmla="*/ 6434 h 1449070"/>
              <a:gd name="T56" fmla="*/ 2087427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80" name="object 31"/>
          <p:cNvSpPr txBox="1">
            <a:spLocks noChangeArrowheads="1"/>
          </p:cNvSpPr>
          <p:nvPr/>
        </p:nvSpPr>
        <p:spPr bwMode="auto">
          <a:xfrm>
            <a:off x="6548438" y="5505450"/>
            <a:ext cx="10334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充電池</a:t>
            </a:r>
            <a:endParaRPr lang="zh-HK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Rechargeable Batteries</a:t>
            </a:r>
          </a:p>
        </p:txBody>
      </p:sp>
      <p:sp>
        <p:nvSpPr>
          <p:cNvPr id="19481" name="object 32"/>
          <p:cNvSpPr>
            <a:spLocks/>
          </p:cNvSpPr>
          <p:nvPr/>
        </p:nvSpPr>
        <p:spPr bwMode="auto">
          <a:xfrm>
            <a:off x="7799388" y="5475288"/>
            <a:ext cx="601662" cy="708025"/>
          </a:xfrm>
          <a:custGeom>
            <a:avLst/>
            <a:gdLst>
              <a:gd name="T0" fmla="*/ 267886 w 601345"/>
              <a:gd name="T1" fmla="*/ 339492 h 709295"/>
              <a:gd name="T2" fmla="*/ 193524 w 601345"/>
              <a:gd name="T3" fmla="*/ 339492 h 709295"/>
              <a:gd name="T4" fmla="*/ 233270 w 601345"/>
              <a:gd name="T5" fmla="*/ 210335 h 709295"/>
              <a:gd name="T6" fmla="*/ 181202 w 601345"/>
              <a:gd name="T7" fmla="*/ 210335 h 709295"/>
              <a:gd name="T8" fmla="*/ 126261 w 601345"/>
              <a:gd name="T9" fmla="*/ 388832 h 709295"/>
              <a:gd name="T10" fmla="*/ 200549 w 601345"/>
              <a:gd name="T11" fmla="*/ 388832 h 709295"/>
              <a:gd name="T12" fmla="*/ 159594 w 601345"/>
              <a:gd name="T13" fmla="*/ 521495 h 709295"/>
              <a:gd name="T14" fmla="*/ 211684 w 601345"/>
              <a:gd name="T15" fmla="*/ 521495 h 709295"/>
              <a:gd name="T16" fmla="*/ 267886 w 601345"/>
              <a:gd name="T17" fmla="*/ 339492 h 709295"/>
              <a:gd name="T18" fmla="*/ 273765 w 601345"/>
              <a:gd name="T19" fmla="*/ 0 h 709295"/>
              <a:gd name="T20" fmla="*/ 121172 w 601345"/>
              <a:gd name="T21" fmla="*/ 0 h 709295"/>
              <a:gd name="T22" fmla="*/ 121172 w 601345"/>
              <a:gd name="T23" fmla="*/ 54119 h 709295"/>
              <a:gd name="T24" fmla="*/ 273765 w 601345"/>
              <a:gd name="T25" fmla="*/ 54119 h 709295"/>
              <a:gd name="T26" fmla="*/ 273765 w 601345"/>
              <a:gd name="T27" fmla="*/ 0 h 709295"/>
              <a:gd name="T28" fmla="*/ 350087 w 601345"/>
              <a:gd name="T29" fmla="*/ 81116 h 709295"/>
              <a:gd name="T30" fmla="*/ 45003 w 601345"/>
              <a:gd name="T31" fmla="*/ 81116 h 709295"/>
              <a:gd name="T32" fmla="*/ 45003 w 601345"/>
              <a:gd name="T33" fmla="*/ 546940 h 709295"/>
              <a:gd name="T34" fmla="*/ 0 w 601345"/>
              <a:gd name="T35" fmla="*/ 520624 h 709295"/>
              <a:gd name="T36" fmla="*/ 0 w 601345"/>
              <a:gd name="T37" fmla="*/ 582725 h 709295"/>
              <a:gd name="T38" fmla="*/ 72300 w 601345"/>
              <a:gd name="T39" fmla="*/ 625017 h 709295"/>
              <a:gd name="T40" fmla="*/ 144626 w 601345"/>
              <a:gd name="T41" fmla="*/ 582725 h 709295"/>
              <a:gd name="T42" fmla="*/ 144626 w 601345"/>
              <a:gd name="T43" fmla="*/ 520624 h 709295"/>
              <a:gd name="T44" fmla="*/ 99623 w 601345"/>
              <a:gd name="T45" fmla="*/ 546940 h 709295"/>
              <a:gd name="T46" fmla="*/ 99623 w 601345"/>
              <a:gd name="T47" fmla="*/ 135247 h 709295"/>
              <a:gd name="T48" fmla="*/ 295439 w 601345"/>
              <a:gd name="T49" fmla="*/ 135247 h 709295"/>
              <a:gd name="T50" fmla="*/ 295439 w 601345"/>
              <a:gd name="T51" fmla="*/ 649743 h 709295"/>
              <a:gd name="T52" fmla="*/ 45003 w 601345"/>
              <a:gd name="T53" fmla="*/ 649743 h 709295"/>
              <a:gd name="T54" fmla="*/ 45003 w 601345"/>
              <a:gd name="T55" fmla="*/ 703875 h 709295"/>
              <a:gd name="T56" fmla="*/ 350087 w 601345"/>
              <a:gd name="T57" fmla="*/ 703875 h 709295"/>
              <a:gd name="T58" fmla="*/ 350087 w 601345"/>
              <a:gd name="T59" fmla="*/ 81116 h 709295"/>
              <a:gd name="T60" fmla="*/ 520145 w 601345"/>
              <a:gd name="T61" fmla="*/ 339492 h 709295"/>
              <a:gd name="T62" fmla="*/ 445808 w 601345"/>
              <a:gd name="T63" fmla="*/ 339492 h 709295"/>
              <a:gd name="T64" fmla="*/ 485528 w 601345"/>
              <a:gd name="T65" fmla="*/ 210323 h 709295"/>
              <a:gd name="T66" fmla="*/ 433461 w 601345"/>
              <a:gd name="T67" fmla="*/ 210323 h 709295"/>
              <a:gd name="T68" fmla="*/ 378544 w 601345"/>
              <a:gd name="T69" fmla="*/ 388832 h 709295"/>
              <a:gd name="T70" fmla="*/ 452819 w 601345"/>
              <a:gd name="T71" fmla="*/ 388832 h 709295"/>
              <a:gd name="T72" fmla="*/ 411865 w 601345"/>
              <a:gd name="T73" fmla="*/ 521482 h 709295"/>
              <a:gd name="T74" fmla="*/ 463967 w 601345"/>
              <a:gd name="T75" fmla="*/ 521482 h 709295"/>
              <a:gd name="T76" fmla="*/ 520145 w 601345"/>
              <a:gd name="T77" fmla="*/ 339492 h 709295"/>
              <a:gd name="T78" fmla="*/ 526024 w 601345"/>
              <a:gd name="T79" fmla="*/ 0 h 709295"/>
              <a:gd name="T80" fmla="*/ 373443 w 601345"/>
              <a:gd name="T81" fmla="*/ 0 h 709295"/>
              <a:gd name="T82" fmla="*/ 373443 w 601345"/>
              <a:gd name="T83" fmla="*/ 54119 h 709295"/>
              <a:gd name="T84" fmla="*/ 526024 w 601345"/>
              <a:gd name="T85" fmla="*/ 54119 h 709295"/>
              <a:gd name="T86" fmla="*/ 526024 w 601345"/>
              <a:gd name="T87" fmla="*/ 0 h 709295"/>
              <a:gd name="T88" fmla="*/ 602346 w 601345"/>
              <a:gd name="T89" fmla="*/ 81116 h 709295"/>
              <a:gd name="T90" fmla="*/ 373455 w 601345"/>
              <a:gd name="T91" fmla="*/ 81116 h 709295"/>
              <a:gd name="T92" fmla="*/ 373455 w 601345"/>
              <a:gd name="T93" fmla="*/ 135335 h 709295"/>
              <a:gd name="T94" fmla="*/ 547722 w 601345"/>
              <a:gd name="T95" fmla="*/ 135335 h 709295"/>
              <a:gd name="T96" fmla="*/ 547722 w 601345"/>
              <a:gd name="T97" fmla="*/ 649793 h 709295"/>
              <a:gd name="T98" fmla="*/ 373455 w 601345"/>
              <a:gd name="T99" fmla="*/ 649793 h 709295"/>
              <a:gd name="T100" fmla="*/ 373455 w 601345"/>
              <a:gd name="T101" fmla="*/ 704014 h 709295"/>
              <a:gd name="T102" fmla="*/ 602346 w 601345"/>
              <a:gd name="T103" fmla="*/ 704014 h 709295"/>
              <a:gd name="T104" fmla="*/ 602346 w 601345"/>
              <a:gd name="T105" fmla="*/ 649793 h 709295"/>
              <a:gd name="T106" fmla="*/ 602346 w 601345"/>
              <a:gd name="T107" fmla="*/ 135335 h 709295"/>
              <a:gd name="T108" fmla="*/ 602346 w 601345"/>
              <a:gd name="T109" fmla="*/ 81116 h 70929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01345" h="709295">
                <a:moveTo>
                  <a:pt x="267322" y="341934"/>
                </a:moveTo>
                <a:lnTo>
                  <a:pt x="193116" y="341934"/>
                </a:lnTo>
                <a:lnTo>
                  <a:pt x="232778" y="211848"/>
                </a:lnTo>
                <a:lnTo>
                  <a:pt x="180822" y="211848"/>
                </a:lnTo>
                <a:lnTo>
                  <a:pt x="125996" y="391629"/>
                </a:lnTo>
                <a:lnTo>
                  <a:pt x="200126" y="391629"/>
                </a:lnTo>
                <a:lnTo>
                  <a:pt x="159258" y="525246"/>
                </a:lnTo>
                <a:lnTo>
                  <a:pt x="211239" y="525246"/>
                </a:lnTo>
                <a:lnTo>
                  <a:pt x="267322" y="341934"/>
                </a:lnTo>
                <a:close/>
              </a:path>
              <a:path w="601345" h="709295">
                <a:moveTo>
                  <a:pt x="273189" y="0"/>
                </a:moveTo>
                <a:lnTo>
                  <a:pt x="120916" y="0"/>
                </a:lnTo>
                <a:lnTo>
                  <a:pt x="120916" y="54508"/>
                </a:lnTo>
                <a:lnTo>
                  <a:pt x="273189" y="54508"/>
                </a:lnTo>
                <a:lnTo>
                  <a:pt x="273189" y="0"/>
                </a:lnTo>
                <a:close/>
              </a:path>
              <a:path w="601345" h="709295">
                <a:moveTo>
                  <a:pt x="349351" y="81699"/>
                </a:moveTo>
                <a:lnTo>
                  <a:pt x="44907" y="81699"/>
                </a:lnTo>
                <a:lnTo>
                  <a:pt x="44907" y="550875"/>
                </a:lnTo>
                <a:lnTo>
                  <a:pt x="0" y="524370"/>
                </a:lnTo>
                <a:lnTo>
                  <a:pt x="0" y="586917"/>
                </a:lnTo>
                <a:lnTo>
                  <a:pt x="72148" y="629513"/>
                </a:lnTo>
                <a:lnTo>
                  <a:pt x="144322" y="586917"/>
                </a:lnTo>
                <a:lnTo>
                  <a:pt x="144322" y="524370"/>
                </a:lnTo>
                <a:lnTo>
                  <a:pt x="99415" y="550875"/>
                </a:lnTo>
                <a:lnTo>
                  <a:pt x="99415" y="136220"/>
                </a:lnTo>
                <a:lnTo>
                  <a:pt x="294817" y="136220"/>
                </a:lnTo>
                <a:lnTo>
                  <a:pt x="294817" y="654418"/>
                </a:lnTo>
                <a:lnTo>
                  <a:pt x="44907" y="654418"/>
                </a:lnTo>
                <a:lnTo>
                  <a:pt x="44907" y="708939"/>
                </a:lnTo>
                <a:lnTo>
                  <a:pt x="349351" y="708939"/>
                </a:lnTo>
                <a:lnTo>
                  <a:pt x="349351" y="81699"/>
                </a:lnTo>
                <a:close/>
              </a:path>
              <a:path w="601345" h="709295">
                <a:moveTo>
                  <a:pt x="519049" y="341934"/>
                </a:moveTo>
                <a:lnTo>
                  <a:pt x="444868" y="341934"/>
                </a:lnTo>
                <a:lnTo>
                  <a:pt x="484505" y="211836"/>
                </a:lnTo>
                <a:lnTo>
                  <a:pt x="432549" y="211836"/>
                </a:lnTo>
                <a:lnTo>
                  <a:pt x="377748" y="391629"/>
                </a:lnTo>
                <a:lnTo>
                  <a:pt x="451866" y="391629"/>
                </a:lnTo>
                <a:lnTo>
                  <a:pt x="410997" y="525233"/>
                </a:lnTo>
                <a:lnTo>
                  <a:pt x="462991" y="525233"/>
                </a:lnTo>
                <a:lnTo>
                  <a:pt x="519049" y="341934"/>
                </a:lnTo>
                <a:close/>
              </a:path>
              <a:path w="601345" h="709295">
                <a:moveTo>
                  <a:pt x="524916" y="0"/>
                </a:moveTo>
                <a:lnTo>
                  <a:pt x="372656" y="0"/>
                </a:lnTo>
                <a:lnTo>
                  <a:pt x="372656" y="54508"/>
                </a:lnTo>
                <a:lnTo>
                  <a:pt x="524916" y="54508"/>
                </a:lnTo>
                <a:lnTo>
                  <a:pt x="524916" y="0"/>
                </a:lnTo>
                <a:close/>
              </a:path>
              <a:path w="601345" h="709295">
                <a:moveTo>
                  <a:pt x="601078" y="81699"/>
                </a:moveTo>
                <a:lnTo>
                  <a:pt x="372668" y="81699"/>
                </a:lnTo>
                <a:lnTo>
                  <a:pt x="372668" y="136309"/>
                </a:lnTo>
                <a:lnTo>
                  <a:pt x="546569" y="136309"/>
                </a:lnTo>
                <a:lnTo>
                  <a:pt x="546569" y="654469"/>
                </a:lnTo>
                <a:lnTo>
                  <a:pt x="372668" y="654469"/>
                </a:lnTo>
                <a:lnTo>
                  <a:pt x="372668" y="709079"/>
                </a:lnTo>
                <a:lnTo>
                  <a:pt x="601078" y="709079"/>
                </a:lnTo>
                <a:lnTo>
                  <a:pt x="601078" y="654469"/>
                </a:lnTo>
                <a:lnTo>
                  <a:pt x="601078" y="136309"/>
                </a:lnTo>
                <a:lnTo>
                  <a:pt x="601078" y="816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19482" name="object 33"/>
          <p:cNvGrpSpPr>
            <a:grpSpLocks/>
          </p:cNvGrpSpPr>
          <p:nvPr/>
        </p:nvGrpSpPr>
        <p:grpSpPr bwMode="auto">
          <a:xfrm>
            <a:off x="9086850" y="1855788"/>
            <a:ext cx="2268538" cy="1449387"/>
            <a:chOff x="9087287" y="1856345"/>
            <a:chExt cx="2268855" cy="1449070"/>
          </a:xfrm>
        </p:grpSpPr>
        <p:pic>
          <p:nvPicPr>
            <p:cNvPr id="19492" name="object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5894" y="1856346"/>
              <a:ext cx="2255073" cy="144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3" name="object 35"/>
            <p:cNvSpPr>
              <a:spLocks/>
            </p:cNvSpPr>
            <p:nvPr/>
          </p:nvSpPr>
          <p:spPr bwMode="auto">
            <a:xfrm>
              <a:off x="9087287" y="1856345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4 w 2268854"/>
                <a:gd name="T5" fmla="*/ 6430 h 1449070"/>
                <a:gd name="T6" fmla="*/ 89146 w 2268854"/>
                <a:gd name="T7" fmla="*/ 24576 h 1449070"/>
                <a:gd name="T8" fmla="*/ 52717 w 2268854"/>
                <a:gd name="T9" fmla="*/ 52722 h 1449070"/>
                <a:gd name="T10" fmla="*/ 24573 w 2268854"/>
                <a:gd name="T11" fmla="*/ 89152 h 1449070"/>
                <a:gd name="T12" fmla="*/ 6429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29 w 2268854"/>
                <a:gd name="T19" fmla="*/ 1316400 h 1449070"/>
                <a:gd name="T20" fmla="*/ 24573 w 2268854"/>
                <a:gd name="T21" fmla="*/ 1359397 h 1449070"/>
                <a:gd name="T22" fmla="*/ 52717 w 2268854"/>
                <a:gd name="T23" fmla="*/ 1395826 h 1449070"/>
                <a:gd name="T24" fmla="*/ 89146 w 2268854"/>
                <a:gd name="T25" fmla="*/ 1423972 h 1449070"/>
                <a:gd name="T26" fmla="*/ 132144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66350 w 2268854"/>
                <a:gd name="T35" fmla="*/ 1429499 h 1449070"/>
                <a:gd name="T36" fmla="*/ 179997 w 2268854"/>
                <a:gd name="T37" fmla="*/ 1429499 h 1449070"/>
                <a:gd name="T38" fmla="*/ 137259 w 2268854"/>
                <a:gd name="T39" fmla="*/ 1423740 h 1449070"/>
                <a:gd name="T40" fmla="*/ 98826 w 2268854"/>
                <a:gd name="T41" fmla="*/ 1407493 h 1449070"/>
                <a:gd name="T42" fmla="*/ 66243 w 2268854"/>
                <a:gd name="T43" fmla="*/ 1382306 h 1449070"/>
                <a:gd name="T44" fmla="*/ 41055 w 2268854"/>
                <a:gd name="T45" fmla="*/ 1349722 h 1449070"/>
                <a:gd name="T46" fmla="*/ 24808 w 2268854"/>
                <a:gd name="T47" fmla="*/ 1311289 h 1449070"/>
                <a:gd name="T48" fmla="*/ 19050 w 2268854"/>
                <a:gd name="T49" fmla="*/ 1268552 h 1449070"/>
                <a:gd name="T50" fmla="*/ 19050 w 2268854"/>
                <a:gd name="T51" fmla="*/ 179997 h 1449070"/>
                <a:gd name="T52" fmla="*/ 24808 w 2268854"/>
                <a:gd name="T53" fmla="*/ 137259 h 1449070"/>
                <a:gd name="T54" fmla="*/ 41055 w 2268854"/>
                <a:gd name="T55" fmla="*/ 98826 h 1449070"/>
                <a:gd name="T56" fmla="*/ 66243 w 2268854"/>
                <a:gd name="T57" fmla="*/ 66243 h 1449070"/>
                <a:gd name="T58" fmla="*/ 98826 w 2268854"/>
                <a:gd name="T59" fmla="*/ 41055 h 1449070"/>
                <a:gd name="T60" fmla="*/ 137259 w 2268854"/>
                <a:gd name="T61" fmla="*/ 24808 h 1449070"/>
                <a:gd name="T62" fmla="*/ 179997 w 2268854"/>
                <a:gd name="T63" fmla="*/ 19050 h 1449070"/>
                <a:gd name="T64" fmla="*/ 2166350 w 2268854"/>
                <a:gd name="T65" fmla="*/ 19050 h 1449070"/>
                <a:gd name="T66" fmla="*/ 2136447 w 2268854"/>
                <a:gd name="T67" fmla="*/ 6430 h 1449070"/>
                <a:gd name="T68" fmla="*/ 2088595 w 2268854"/>
                <a:gd name="T69" fmla="*/ 0 h 1449070"/>
                <a:gd name="T70" fmla="*/ 2166350 w 2268854"/>
                <a:gd name="T71" fmla="*/ 19050 h 1449070"/>
                <a:gd name="T72" fmla="*/ 2088595 w 2268854"/>
                <a:gd name="T73" fmla="*/ 19050 h 1449070"/>
                <a:gd name="T74" fmla="*/ 2131332 w 2268854"/>
                <a:gd name="T75" fmla="*/ 24808 h 1449070"/>
                <a:gd name="T76" fmla="*/ 2169765 w 2268854"/>
                <a:gd name="T77" fmla="*/ 41055 h 1449070"/>
                <a:gd name="T78" fmla="*/ 2202349 w 2268854"/>
                <a:gd name="T79" fmla="*/ 66243 h 1449070"/>
                <a:gd name="T80" fmla="*/ 2227536 w 2268854"/>
                <a:gd name="T81" fmla="*/ 98826 h 1449070"/>
                <a:gd name="T82" fmla="*/ 2243783 w 2268854"/>
                <a:gd name="T83" fmla="*/ 137259 h 1449070"/>
                <a:gd name="T84" fmla="*/ 2249542 w 2268854"/>
                <a:gd name="T85" fmla="*/ 179997 h 1449070"/>
                <a:gd name="T86" fmla="*/ 2249542 w 2268854"/>
                <a:gd name="T87" fmla="*/ 1268552 h 1449070"/>
                <a:gd name="T88" fmla="*/ 2243783 w 2268854"/>
                <a:gd name="T89" fmla="*/ 1311289 h 1449070"/>
                <a:gd name="T90" fmla="*/ 2227536 w 2268854"/>
                <a:gd name="T91" fmla="*/ 1349722 h 1449070"/>
                <a:gd name="T92" fmla="*/ 2202349 w 2268854"/>
                <a:gd name="T93" fmla="*/ 1382306 h 1449070"/>
                <a:gd name="T94" fmla="*/ 2169765 w 2268854"/>
                <a:gd name="T95" fmla="*/ 1407493 h 1449070"/>
                <a:gd name="T96" fmla="*/ 2131332 w 2268854"/>
                <a:gd name="T97" fmla="*/ 1423740 h 1449070"/>
                <a:gd name="T98" fmla="*/ 2088595 w 2268854"/>
                <a:gd name="T99" fmla="*/ 1429499 h 1449070"/>
                <a:gd name="T100" fmla="*/ 2166350 w 2268854"/>
                <a:gd name="T101" fmla="*/ 1429499 h 1449070"/>
                <a:gd name="T102" fmla="*/ 2215874 w 2268854"/>
                <a:gd name="T103" fmla="*/ 1395826 h 1449070"/>
                <a:gd name="T104" fmla="*/ 2244018 w 2268854"/>
                <a:gd name="T105" fmla="*/ 1359397 h 1449070"/>
                <a:gd name="T106" fmla="*/ 2262163 w 2268854"/>
                <a:gd name="T107" fmla="*/ 1316400 h 1449070"/>
                <a:gd name="T108" fmla="*/ 2268592 w 2268854"/>
                <a:gd name="T109" fmla="*/ 1268552 h 1449070"/>
                <a:gd name="T110" fmla="*/ 2268592 w 2268854"/>
                <a:gd name="T111" fmla="*/ 179997 h 1449070"/>
                <a:gd name="T112" fmla="*/ 2262163 w 2268854"/>
                <a:gd name="T113" fmla="*/ 132149 h 1449070"/>
                <a:gd name="T114" fmla="*/ 2244018 w 2268854"/>
                <a:gd name="T115" fmla="*/ 89152 h 1449070"/>
                <a:gd name="T116" fmla="*/ 2215874 w 2268854"/>
                <a:gd name="T117" fmla="*/ 52722 h 1449070"/>
                <a:gd name="T118" fmla="*/ 2179445 w 2268854"/>
                <a:gd name="T119" fmla="*/ 24576 h 1449070"/>
                <a:gd name="T120" fmla="*/ 2166350 w 2268854"/>
                <a:gd name="T121" fmla="*/ 19050 h 14490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784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483" name="object 36"/>
          <p:cNvGrpSpPr>
            <a:grpSpLocks/>
          </p:cNvGrpSpPr>
          <p:nvPr/>
        </p:nvGrpSpPr>
        <p:grpSpPr bwMode="auto">
          <a:xfrm>
            <a:off x="9086850" y="5119688"/>
            <a:ext cx="2268538" cy="1449387"/>
            <a:chOff x="9087287" y="5119757"/>
            <a:chExt cx="2268855" cy="1449070"/>
          </a:xfrm>
        </p:grpSpPr>
        <p:pic>
          <p:nvPicPr>
            <p:cNvPr id="19490" name="object 3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421" y="5119763"/>
              <a:ext cx="2258546" cy="144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1" name="object 38"/>
            <p:cNvSpPr>
              <a:spLocks/>
            </p:cNvSpPr>
            <p:nvPr/>
          </p:nvSpPr>
          <p:spPr bwMode="auto">
            <a:xfrm>
              <a:off x="9087287" y="5119757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4 w 2268854"/>
                <a:gd name="T5" fmla="*/ 6430 h 1449070"/>
                <a:gd name="T6" fmla="*/ 89146 w 2268854"/>
                <a:gd name="T7" fmla="*/ 24576 h 1449070"/>
                <a:gd name="T8" fmla="*/ 52717 w 2268854"/>
                <a:gd name="T9" fmla="*/ 52722 h 1449070"/>
                <a:gd name="T10" fmla="*/ 24573 w 2268854"/>
                <a:gd name="T11" fmla="*/ 89152 h 1449070"/>
                <a:gd name="T12" fmla="*/ 6429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29 w 2268854"/>
                <a:gd name="T19" fmla="*/ 1316400 h 1449070"/>
                <a:gd name="T20" fmla="*/ 24573 w 2268854"/>
                <a:gd name="T21" fmla="*/ 1359397 h 1449070"/>
                <a:gd name="T22" fmla="*/ 52717 w 2268854"/>
                <a:gd name="T23" fmla="*/ 1395826 h 1449070"/>
                <a:gd name="T24" fmla="*/ 89146 w 2268854"/>
                <a:gd name="T25" fmla="*/ 1423972 h 1449070"/>
                <a:gd name="T26" fmla="*/ 132144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66350 w 2268854"/>
                <a:gd name="T35" fmla="*/ 1429499 h 1449070"/>
                <a:gd name="T36" fmla="*/ 179997 w 2268854"/>
                <a:gd name="T37" fmla="*/ 1429499 h 1449070"/>
                <a:gd name="T38" fmla="*/ 137259 w 2268854"/>
                <a:gd name="T39" fmla="*/ 1423740 h 1449070"/>
                <a:gd name="T40" fmla="*/ 98826 w 2268854"/>
                <a:gd name="T41" fmla="*/ 1407493 h 1449070"/>
                <a:gd name="T42" fmla="*/ 66243 w 2268854"/>
                <a:gd name="T43" fmla="*/ 1382306 h 1449070"/>
                <a:gd name="T44" fmla="*/ 41055 w 2268854"/>
                <a:gd name="T45" fmla="*/ 1349722 h 1449070"/>
                <a:gd name="T46" fmla="*/ 24808 w 2268854"/>
                <a:gd name="T47" fmla="*/ 1311289 h 1449070"/>
                <a:gd name="T48" fmla="*/ 19050 w 2268854"/>
                <a:gd name="T49" fmla="*/ 1268552 h 1449070"/>
                <a:gd name="T50" fmla="*/ 19050 w 2268854"/>
                <a:gd name="T51" fmla="*/ 179997 h 1449070"/>
                <a:gd name="T52" fmla="*/ 24808 w 2268854"/>
                <a:gd name="T53" fmla="*/ 137259 h 1449070"/>
                <a:gd name="T54" fmla="*/ 41055 w 2268854"/>
                <a:gd name="T55" fmla="*/ 98826 h 1449070"/>
                <a:gd name="T56" fmla="*/ 66243 w 2268854"/>
                <a:gd name="T57" fmla="*/ 66243 h 1449070"/>
                <a:gd name="T58" fmla="*/ 98826 w 2268854"/>
                <a:gd name="T59" fmla="*/ 41055 h 1449070"/>
                <a:gd name="T60" fmla="*/ 137259 w 2268854"/>
                <a:gd name="T61" fmla="*/ 24808 h 1449070"/>
                <a:gd name="T62" fmla="*/ 179997 w 2268854"/>
                <a:gd name="T63" fmla="*/ 19050 h 1449070"/>
                <a:gd name="T64" fmla="*/ 2166350 w 2268854"/>
                <a:gd name="T65" fmla="*/ 19050 h 1449070"/>
                <a:gd name="T66" fmla="*/ 2136447 w 2268854"/>
                <a:gd name="T67" fmla="*/ 6430 h 1449070"/>
                <a:gd name="T68" fmla="*/ 2088595 w 2268854"/>
                <a:gd name="T69" fmla="*/ 0 h 1449070"/>
                <a:gd name="T70" fmla="*/ 2166350 w 2268854"/>
                <a:gd name="T71" fmla="*/ 19050 h 1449070"/>
                <a:gd name="T72" fmla="*/ 2088595 w 2268854"/>
                <a:gd name="T73" fmla="*/ 19050 h 1449070"/>
                <a:gd name="T74" fmla="*/ 2131332 w 2268854"/>
                <a:gd name="T75" fmla="*/ 24808 h 1449070"/>
                <a:gd name="T76" fmla="*/ 2169765 w 2268854"/>
                <a:gd name="T77" fmla="*/ 41055 h 1449070"/>
                <a:gd name="T78" fmla="*/ 2202349 w 2268854"/>
                <a:gd name="T79" fmla="*/ 66243 h 1449070"/>
                <a:gd name="T80" fmla="*/ 2227536 w 2268854"/>
                <a:gd name="T81" fmla="*/ 98826 h 1449070"/>
                <a:gd name="T82" fmla="*/ 2243783 w 2268854"/>
                <a:gd name="T83" fmla="*/ 137259 h 1449070"/>
                <a:gd name="T84" fmla="*/ 2249542 w 2268854"/>
                <a:gd name="T85" fmla="*/ 179997 h 1449070"/>
                <a:gd name="T86" fmla="*/ 2249542 w 2268854"/>
                <a:gd name="T87" fmla="*/ 1268552 h 1449070"/>
                <a:gd name="T88" fmla="*/ 2243783 w 2268854"/>
                <a:gd name="T89" fmla="*/ 1311289 h 1449070"/>
                <a:gd name="T90" fmla="*/ 2227536 w 2268854"/>
                <a:gd name="T91" fmla="*/ 1349722 h 1449070"/>
                <a:gd name="T92" fmla="*/ 2202349 w 2268854"/>
                <a:gd name="T93" fmla="*/ 1382306 h 1449070"/>
                <a:gd name="T94" fmla="*/ 2169765 w 2268854"/>
                <a:gd name="T95" fmla="*/ 1407493 h 1449070"/>
                <a:gd name="T96" fmla="*/ 2131332 w 2268854"/>
                <a:gd name="T97" fmla="*/ 1423740 h 1449070"/>
                <a:gd name="T98" fmla="*/ 2088595 w 2268854"/>
                <a:gd name="T99" fmla="*/ 1429499 h 1449070"/>
                <a:gd name="T100" fmla="*/ 2166350 w 2268854"/>
                <a:gd name="T101" fmla="*/ 1429499 h 1449070"/>
                <a:gd name="T102" fmla="*/ 2215874 w 2268854"/>
                <a:gd name="T103" fmla="*/ 1395826 h 1449070"/>
                <a:gd name="T104" fmla="*/ 2244018 w 2268854"/>
                <a:gd name="T105" fmla="*/ 1359397 h 1449070"/>
                <a:gd name="T106" fmla="*/ 2262163 w 2268854"/>
                <a:gd name="T107" fmla="*/ 1316400 h 1449070"/>
                <a:gd name="T108" fmla="*/ 2268592 w 2268854"/>
                <a:gd name="T109" fmla="*/ 1268552 h 1449070"/>
                <a:gd name="T110" fmla="*/ 2268592 w 2268854"/>
                <a:gd name="T111" fmla="*/ 179997 h 1449070"/>
                <a:gd name="T112" fmla="*/ 2262163 w 2268854"/>
                <a:gd name="T113" fmla="*/ 132149 h 1449070"/>
                <a:gd name="T114" fmla="*/ 2244018 w 2268854"/>
                <a:gd name="T115" fmla="*/ 89152 h 1449070"/>
                <a:gd name="T116" fmla="*/ 2215874 w 2268854"/>
                <a:gd name="T117" fmla="*/ 52722 h 1449070"/>
                <a:gd name="T118" fmla="*/ 2179445 w 2268854"/>
                <a:gd name="T119" fmla="*/ 24576 h 1449070"/>
                <a:gd name="T120" fmla="*/ 2166350 w 2268854"/>
                <a:gd name="T121" fmla="*/ 19050 h 14490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484" name="object 39"/>
          <p:cNvGrpSpPr>
            <a:grpSpLocks/>
          </p:cNvGrpSpPr>
          <p:nvPr/>
        </p:nvGrpSpPr>
        <p:grpSpPr bwMode="auto">
          <a:xfrm>
            <a:off x="9086850" y="3481388"/>
            <a:ext cx="2268538" cy="1455737"/>
            <a:chOff x="9087287" y="3481920"/>
            <a:chExt cx="2268855" cy="1454785"/>
          </a:xfrm>
        </p:grpSpPr>
        <p:pic>
          <p:nvPicPr>
            <p:cNvPr id="19488" name="object 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7294" y="3481920"/>
              <a:ext cx="2268585" cy="145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9" name="object 41"/>
            <p:cNvSpPr>
              <a:spLocks/>
            </p:cNvSpPr>
            <p:nvPr/>
          </p:nvSpPr>
          <p:spPr bwMode="auto">
            <a:xfrm>
              <a:off x="9087287" y="3481924"/>
              <a:ext cx="2268855" cy="1454785"/>
            </a:xfrm>
            <a:custGeom>
              <a:avLst/>
              <a:gdLst>
                <a:gd name="T0" fmla="*/ 2088595 w 2268854"/>
                <a:gd name="T1" fmla="*/ 0 h 1454785"/>
                <a:gd name="T2" fmla="*/ 179997 w 2268854"/>
                <a:gd name="T3" fmla="*/ 0 h 1454785"/>
                <a:gd name="T4" fmla="*/ 132144 w 2268854"/>
                <a:gd name="T5" fmla="*/ 6430 h 1454785"/>
                <a:gd name="T6" fmla="*/ 89146 w 2268854"/>
                <a:gd name="T7" fmla="*/ 24576 h 1454785"/>
                <a:gd name="T8" fmla="*/ 52717 w 2268854"/>
                <a:gd name="T9" fmla="*/ 52722 h 1454785"/>
                <a:gd name="T10" fmla="*/ 24573 w 2268854"/>
                <a:gd name="T11" fmla="*/ 89152 h 1454785"/>
                <a:gd name="T12" fmla="*/ 6429 w 2268854"/>
                <a:gd name="T13" fmla="*/ 132149 h 1454785"/>
                <a:gd name="T14" fmla="*/ 0 w 2268854"/>
                <a:gd name="T15" fmla="*/ 179997 h 1454785"/>
                <a:gd name="T16" fmla="*/ 0 w 2268854"/>
                <a:gd name="T17" fmla="*/ 1274762 h 1454785"/>
                <a:gd name="T18" fmla="*/ 6429 w 2268854"/>
                <a:gd name="T19" fmla="*/ 1322614 h 1454785"/>
                <a:gd name="T20" fmla="*/ 24573 w 2268854"/>
                <a:gd name="T21" fmla="*/ 1365613 h 1454785"/>
                <a:gd name="T22" fmla="*/ 52717 w 2268854"/>
                <a:gd name="T23" fmla="*/ 1402041 h 1454785"/>
                <a:gd name="T24" fmla="*/ 89146 w 2268854"/>
                <a:gd name="T25" fmla="*/ 1430186 h 1454785"/>
                <a:gd name="T26" fmla="*/ 132144 w 2268854"/>
                <a:gd name="T27" fmla="*/ 1448330 h 1454785"/>
                <a:gd name="T28" fmla="*/ 179997 w 2268854"/>
                <a:gd name="T29" fmla="*/ 1454759 h 1454785"/>
                <a:gd name="T30" fmla="*/ 2088595 w 2268854"/>
                <a:gd name="T31" fmla="*/ 1454759 h 1454785"/>
                <a:gd name="T32" fmla="*/ 2136447 w 2268854"/>
                <a:gd name="T33" fmla="*/ 1448330 h 1454785"/>
                <a:gd name="T34" fmla="*/ 2166356 w 2268854"/>
                <a:gd name="T35" fmla="*/ 1435709 h 1454785"/>
                <a:gd name="T36" fmla="*/ 179997 w 2268854"/>
                <a:gd name="T37" fmla="*/ 1435709 h 1454785"/>
                <a:gd name="T38" fmla="*/ 137259 w 2268854"/>
                <a:gd name="T39" fmla="*/ 1429950 h 1454785"/>
                <a:gd name="T40" fmla="*/ 98826 w 2268854"/>
                <a:gd name="T41" fmla="*/ 1413704 h 1454785"/>
                <a:gd name="T42" fmla="*/ 66243 w 2268854"/>
                <a:gd name="T43" fmla="*/ 1388516 h 1454785"/>
                <a:gd name="T44" fmla="*/ 41055 w 2268854"/>
                <a:gd name="T45" fmla="*/ 1355932 h 1454785"/>
                <a:gd name="T46" fmla="*/ 24808 w 2268854"/>
                <a:gd name="T47" fmla="*/ 1317499 h 1454785"/>
                <a:gd name="T48" fmla="*/ 19050 w 2268854"/>
                <a:gd name="T49" fmla="*/ 1274762 h 1454785"/>
                <a:gd name="T50" fmla="*/ 19050 w 2268854"/>
                <a:gd name="T51" fmla="*/ 179997 h 1454785"/>
                <a:gd name="T52" fmla="*/ 24808 w 2268854"/>
                <a:gd name="T53" fmla="*/ 137259 h 1454785"/>
                <a:gd name="T54" fmla="*/ 41055 w 2268854"/>
                <a:gd name="T55" fmla="*/ 98826 h 1454785"/>
                <a:gd name="T56" fmla="*/ 66243 w 2268854"/>
                <a:gd name="T57" fmla="*/ 66243 h 1454785"/>
                <a:gd name="T58" fmla="*/ 98826 w 2268854"/>
                <a:gd name="T59" fmla="*/ 41055 h 1454785"/>
                <a:gd name="T60" fmla="*/ 137259 w 2268854"/>
                <a:gd name="T61" fmla="*/ 24808 h 1454785"/>
                <a:gd name="T62" fmla="*/ 179997 w 2268854"/>
                <a:gd name="T63" fmla="*/ 19050 h 1454785"/>
                <a:gd name="T64" fmla="*/ 2166350 w 2268854"/>
                <a:gd name="T65" fmla="*/ 19050 h 1454785"/>
                <a:gd name="T66" fmla="*/ 2136447 w 2268854"/>
                <a:gd name="T67" fmla="*/ 6430 h 1454785"/>
                <a:gd name="T68" fmla="*/ 2088595 w 2268854"/>
                <a:gd name="T69" fmla="*/ 0 h 1454785"/>
                <a:gd name="T70" fmla="*/ 2166350 w 2268854"/>
                <a:gd name="T71" fmla="*/ 19050 h 1454785"/>
                <a:gd name="T72" fmla="*/ 2088595 w 2268854"/>
                <a:gd name="T73" fmla="*/ 19050 h 1454785"/>
                <a:gd name="T74" fmla="*/ 2131332 w 2268854"/>
                <a:gd name="T75" fmla="*/ 24808 h 1454785"/>
                <a:gd name="T76" fmla="*/ 2169765 w 2268854"/>
                <a:gd name="T77" fmla="*/ 41055 h 1454785"/>
                <a:gd name="T78" fmla="*/ 2202349 w 2268854"/>
                <a:gd name="T79" fmla="*/ 66243 h 1454785"/>
                <a:gd name="T80" fmla="*/ 2227536 w 2268854"/>
                <a:gd name="T81" fmla="*/ 98826 h 1454785"/>
                <a:gd name="T82" fmla="*/ 2243783 w 2268854"/>
                <a:gd name="T83" fmla="*/ 137259 h 1454785"/>
                <a:gd name="T84" fmla="*/ 2249542 w 2268854"/>
                <a:gd name="T85" fmla="*/ 179997 h 1454785"/>
                <a:gd name="T86" fmla="*/ 2249542 w 2268854"/>
                <a:gd name="T87" fmla="*/ 1274762 h 1454785"/>
                <a:gd name="T88" fmla="*/ 2243783 w 2268854"/>
                <a:gd name="T89" fmla="*/ 1317499 h 1454785"/>
                <a:gd name="T90" fmla="*/ 2227536 w 2268854"/>
                <a:gd name="T91" fmla="*/ 1355932 h 1454785"/>
                <a:gd name="T92" fmla="*/ 2202349 w 2268854"/>
                <a:gd name="T93" fmla="*/ 1388516 h 1454785"/>
                <a:gd name="T94" fmla="*/ 2169765 w 2268854"/>
                <a:gd name="T95" fmla="*/ 1413704 h 1454785"/>
                <a:gd name="T96" fmla="*/ 2131332 w 2268854"/>
                <a:gd name="T97" fmla="*/ 1429950 h 1454785"/>
                <a:gd name="T98" fmla="*/ 2088595 w 2268854"/>
                <a:gd name="T99" fmla="*/ 1435709 h 1454785"/>
                <a:gd name="T100" fmla="*/ 2166356 w 2268854"/>
                <a:gd name="T101" fmla="*/ 1435709 h 1454785"/>
                <a:gd name="T102" fmla="*/ 2215874 w 2268854"/>
                <a:gd name="T103" fmla="*/ 1402041 h 1454785"/>
                <a:gd name="T104" fmla="*/ 2244018 w 2268854"/>
                <a:gd name="T105" fmla="*/ 1365613 h 1454785"/>
                <a:gd name="T106" fmla="*/ 2262163 w 2268854"/>
                <a:gd name="T107" fmla="*/ 1322614 h 1454785"/>
                <a:gd name="T108" fmla="*/ 2268592 w 2268854"/>
                <a:gd name="T109" fmla="*/ 1274762 h 1454785"/>
                <a:gd name="T110" fmla="*/ 2268592 w 2268854"/>
                <a:gd name="T111" fmla="*/ 179997 h 1454785"/>
                <a:gd name="T112" fmla="*/ 2262163 w 2268854"/>
                <a:gd name="T113" fmla="*/ 132149 h 1454785"/>
                <a:gd name="T114" fmla="*/ 2244018 w 2268854"/>
                <a:gd name="T115" fmla="*/ 89152 h 1454785"/>
                <a:gd name="T116" fmla="*/ 2215874 w 2268854"/>
                <a:gd name="T117" fmla="*/ 52722 h 1454785"/>
                <a:gd name="T118" fmla="*/ 2179445 w 2268854"/>
                <a:gd name="T119" fmla="*/ 24576 h 1454785"/>
                <a:gd name="T120" fmla="*/ 2166350 w 2268854"/>
                <a:gd name="T121" fmla="*/ 19050 h 14547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54785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74762"/>
                  </a:lnTo>
                  <a:lnTo>
                    <a:pt x="6429" y="1322614"/>
                  </a:lnTo>
                  <a:lnTo>
                    <a:pt x="24573" y="1365613"/>
                  </a:lnTo>
                  <a:lnTo>
                    <a:pt x="52717" y="1402041"/>
                  </a:lnTo>
                  <a:lnTo>
                    <a:pt x="89146" y="1430186"/>
                  </a:lnTo>
                  <a:lnTo>
                    <a:pt x="132144" y="1448330"/>
                  </a:lnTo>
                  <a:lnTo>
                    <a:pt x="179997" y="1454759"/>
                  </a:lnTo>
                  <a:lnTo>
                    <a:pt x="2088591" y="1454759"/>
                  </a:lnTo>
                  <a:lnTo>
                    <a:pt x="2136443" y="1448330"/>
                  </a:lnTo>
                  <a:lnTo>
                    <a:pt x="2166352" y="1435709"/>
                  </a:lnTo>
                  <a:lnTo>
                    <a:pt x="179997" y="1435709"/>
                  </a:lnTo>
                  <a:lnTo>
                    <a:pt x="137259" y="1429950"/>
                  </a:lnTo>
                  <a:lnTo>
                    <a:pt x="98826" y="1413704"/>
                  </a:lnTo>
                  <a:lnTo>
                    <a:pt x="66243" y="1388516"/>
                  </a:lnTo>
                  <a:lnTo>
                    <a:pt x="41055" y="1355932"/>
                  </a:lnTo>
                  <a:lnTo>
                    <a:pt x="24808" y="1317499"/>
                  </a:lnTo>
                  <a:lnTo>
                    <a:pt x="19050" y="127476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54785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74762"/>
                  </a:lnTo>
                  <a:lnTo>
                    <a:pt x="2243779" y="1317499"/>
                  </a:lnTo>
                  <a:lnTo>
                    <a:pt x="2227532" y="1355932"/>
                  </a:lnTo>
                  <a:lnTo>
                    <a:pt x="2202345" y="1388516"/>
                  </a:lnTo>
                  <a:lnTo>
                    <a:pt x="2169761" y="1413704"/>
                  </a:lnTo>
                  <a:lnTo>
                    <a:pt x="2131328" y="1429950"/>
                  </a:lnTo>
                  <a:lnTo>
                    <a:pt x="2088591" y="1435709"/>
                  </a:lnTo>
                  <a:lnTo>
                    <a:pt x="2166352" y="1435709"/>
                  </a:lnTo>
                  <a:lnTo>
                    <a:pt x="2215870" y="1402041"/>
                  </a:lnTo>
                  <a:lnTo>
                    <a:pt x="2244014" y="1365613"/>
                  </a:lnTo>
                  <a:lnTo>
                    <a:pt x="2262159" y="1322614"/>
                  </a:lnTo>
                  <a:lnTo>
                    <a:pt x="2268588" y="127476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6DBA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9485" name="object 42"/>
          <p:cNvSpPr>
            <a:spLocks/>
          </p:cNvSpPr>
          <p:nvPr/>
        </p:nvSpPr>
        <p:spPr bwMode="auto">
          <a:xfrm>
            <a:off x="8694738" y="2462213"/>
            <a:ext cx="328612" cy="238125"/>
          </a:xfrm>
          <a:custGeom>
            <a:avLst/>
            <a:gdLst>
              <a:gd name="T0" fmla="*/ 120376 w 327659"/>
              <a:gd name="T1" fmla="*/ 0 h 238125"/>
              <a:gd name="T2" fmla="*/ 0 w 327659"/>
              <a:gd name="T3" fmla="*/ 118999 h 238125"/>
              <a:gd name="T4" fmla="*/ 120376 w 327659"/>
              <a:gd name="T5" fmla="*/ 237985 h 238125"/>
              <a:gd name="T6" fmla="*/ 120376 w 327659"/>
              <a:gd name="T7" fmla="*/ 178485 h 238125"/>
              <a:gd name="T8" fmla="*/ 330885 w 327659"/>
              <a:gd name="T9" fmla="*/ 178485 h 238125"/>
              <a:gd name="T10" fmla="*/ 330885 w 327659"/>
              <a:gd name="T11" fmla="*/ 59499 h 238125"/>
              <a:gd name="T12" fmla="*/ 120376 w 327659"/>
              <a:gd name="T13" fmla="*/ 59499 h 238125"/>
              <a:gd name="T14" fmla="*/ 120376 w 327659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59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7849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86" name="object 43"/>
          <p:cNvSpPr>
            <a:spLocks/>
          </p:cNvSpPr>
          <p:nvPr/>
        </p:nvSpPr>
        <p:spPr bwMode="auto">
          <a:xfrm>
            <a:off x="8694738" y="4090988"/>
            <a:ext cx="328612" cy="238125"/>
          </a:xfrm>
          <a:custGeom>
            <a:avLst/>
            <a:gdLst>
              <a:gd name="T0" fmla="*/ 120376 w 327659"/>
              <a:gd name="T1" fmla="*/ 0 h 238125"/>
              <a:gd name="T2" fmla="*/ 0 w 327659"/>
              <a:gd name="T3" fmla="*/ 118999 h 238125"/>
              <a:gd name="T4" fmla="*/ 120376 w 327659"/>
              <a:gd name="T5" fmla="*/ 237985 h 238125"/>
              <a:gd name="T6" fmla="*/ 120376 w 327659"/>
              <a:gd name="T7" fmla="*/ 178485 h 238125"/>
              <a:gd name="T8" fmla="*/ 330885 w 327659"/>
              <a:gd name="T9" fmla="*/ 178485 h 238125"/>
              <a:gd name="T10" fmla="*/ 330885 w 327659"/>
              <a:gd name="T11" fmla="*/ 59499 h 238125"/>
              <a:gd name="T12" fmla="*/ 120376 w 327659"/>
              <a:gd name="T13" fmla="*/ 59499 h 238125"/>
              <a:gd name="T14" fmla="*/ 120376 w 327659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59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6DB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487" name="object 44"/>
          <p:cNvSpPr>
            <a:spLocks/>
          </p:cNvSpPr>
          <p:nvPr/>
        </p:nvSpPr>
        <p:spPr bwMode="auto">
          <a:xfrm>
            <a:off x="8694738" y="5724525"/>
            <a:ext cx="328612" cy="238125"/>
          </a:xfrm>
          <a:custGeom>
            <a:avLst/>
            <a:gdLst>
              <a:gd name="T0" fmla="*/ 120376 w 327659"/>
              <a:gd name="T1" fmla="*/ 0 h 238125"/>
              <a:gd name="T2" fmla="*/ 0 w 327659"/>
              <a:gd name="T3" fmla="*/ 118998 h 238125"/>
              <a:gd name="T4" fmla="*/ 120376 w 327659"/>
              <a:gd name="T5" fmla="*/ 237985 h 238125"/>
              <a:gd name="T6" fmla="*/ 120376 w 327659"/>
              <a:gd name="T7" fmla="*/ 178485 h 238125"/>
              <a:gd name="T8" fmla="*/ 330885 w 327659"/>
              <a:gd name="T9" fmla="*/ 178485 h 238125"/>
              <a:gd name="T10" fmla="*/ 330885 w 327659"/>
              <a:gd name="T11" fmla="*/ 59499 h 238125"/>
              <a:gd name="T12" fmla="*/ 120376 w 327659"/>
              <a:gd name="T13" fmla="*/ 59499 h 238125"/>
              <a:gd name="T14" fmla="*/ 120376 w 327659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59" h="238125">
                <a:moveTo>
                  <a:pt x="118986" y="0"/>
                </a:moveTo>
                <a:lnTo>
                  <a:pt x="0" y="118998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2"/>
          <p:cNvSpPr>
            <a:spLocks noGrp="1"/>
          </p:cNvSpPr>
          <p:nvPr>
            <p:ph type="title"/>
          </p:nvPr>
        </p:nvSpPr>
        <p:spPr bwMode="auto">
          <a:xfrm>
            <a:off x="307975" y="1030288"/>
            <a:ext cx="7812088" cy="37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500" dirty="0">
                <a:cs typeface="+mn-cs"/>
              </a:rPr>
              <a:t>常見回收物種類</a:t>
            </a:r>
            <a:endParaRPr lang="zh-HK" altLang="en-US" sz="2500" dirty="0">
              <a:cs typeface="+mn-cs"/>
            </a:endParaRPr>
          </a:p>
        </p:txBody>
      </p:sp>
      <p:sp>
        <p:nvSpPr>
          <p:cNvPr id="20483" name="bg object 16"/>
          <p:cNvSpPr>
            <a:spLocks/>
          </p:cNvSpPr>
          <p:nvPr/>
        </p:nvSpPr>
        <p:spPr bwMode="auto">
          <a:xfrm>
            <a:off x="836613" y="2613025"/>
            <a:ext cx="2268537" cy="1449388"/>
          </a:xfrm>
          <a:custGeom>
            <a:avLst/>
            <a:gdLst>
              <a:gd name="T0" fmla="*/ 2087419 w 2268855"/>
              <a:gd name="T1" fmla="*/ 0 h 1449070"/>
              <a:gd name="T2" fmla="*/ 179897 w 2268855"/>
              <a:gd name="T3" fmla="*/ 0 h 1449070"/>
              <a:gd name="T4" fmla="*/ 132073 w 2268855"/>
              <a:gd name="T5" fmla="*/ 6434 h 1449070"/>
              <a:gd name="T6" fmla="*/ 89104 w 2268855"/>
              <a:gd name="T7" fmla="*/ 24596 h 1449070"/>
              <a:gd name="T8" fmla="*/ 52694 w 2268855"/>
              <a:gd name="T9" fmla="*/ 52770 h 1449070"/>
              <a:gd name="T10" fmla="*/ 24564 w 2268855"/>
              <a:gd name="T11" fmla="*/ 89232 h 1449070"/>
              <a:gd name="T12" fmla="*/ 6426 w 2268855"/>
              <a:gd name="T13" fmla="*/ 132265 h 1449070"/>
              <a:gd name="T14" fmla="*/ 0 w 2268855"/>
              <a:gd name="T15" fmla="*/ 180157 h 1449070"/>
              <a:gd name="T16" fmla="*/ 0 w 2268855"/>
              <a:gd name="T17" fmla="*/ 1269666 h 1449070"/>
              <a:gd name="T18" fmla="*/ 6426 w 2268855"/>
              <a:gd name="T19" fmla="*/ 1317556 h 1449070"/>
              <a:gd name="T20" fmla="*/ 24564 w 2268855"/>
              <a:gd name="T21" fmla="*/ 1360590 h 1449070"/>
              <a:gd name="T22" fmla="*/ 52694 w 2268855"/>
              <a:gd name="T23" fmla="*/ 1397051 h 1449070"/>
              <a:gd name="T24" fmla="*/ 89104 w 2268855"/>
              <a:gd name="T25" fmla="*/ 1425223 h 1449070"/>
              <a:gd name="T26" fmla="*/ 132073 w 2268855"/>
              <a:gd name="T27" fmla="*/ 1443386 h 1449070"/>
              <a:gd name="T28" fmla="*/ 179897 w 2268855"/>
              <a:gd name="T29" fmla="*/ 1449821 h 1449070"/>
              <a:gd name="T30" fmla="*/ 2087419 w 2268855"/>
              <a:gd name="T31" fmla="*/ 1449821 h 1449070"/>
              <a:gd name="T32" fmla="*/ 2135247 w 2268855"/>
              <a:gd name="T33" fmla="*/ 1443386 h 1449070"/>
              <a:gd name="T34" fmla="*/ 2178221 w 2268855"/>
              <a:gd name="T35" fmla="*/ 1425223 h 1449070"/>
              <a:gd name="T36" fmla="*/ 2214628 w 2268855"/>
              <a:gd name="T37" fmla="*/ 1397051 h 1449070"/>
              <a:gd name="T38" fmla="*/ 2242757 w 2268855"/>
              <a:gd name="T39" fmla="*/ 1360590 h 1449070"/>
              <a:gd name="T40" fmla="*/ 2260891 w 2268855"/>
              <a:gd name="T41" fmla="*/ 1317556 h 1449070"/>
              <a:gd name="T42" fmla="*/ 2267316 w 2268855"/>
              <a:gd name="T43" fmla="*/ 1269666 h 1449070"/>
              <a:gd name="T44" fmla="*/ 2267316 w 2268855"/>
              <a:gd name="T45" fmla="*/ 180157 h 1449070"/>
              <a:gd name="T46" fmla="*/ 2260891 w 2268855"/>
              <a:gd name="T47" fmla="*/ 132265 h 1449070"/>
              <a:gd name="T48" fmla="*/ 2242757 w 2268855"/>
              <a:gd name="T49" fmla="*/ 89232 h 1449070"/>
              <a:gd name="T50" fmla="*/ 2214628 w 2268855"/>
              <a:gd name="T51" fmla="*/ 52770 h 1449070"/>
              <a:gd name="T52" fmla="*/ 2178221 w 2268855"/>
              <a:gd name="T53" fmla="*/ 24596 h 1449070"/>
              <a:gd name="T54" fmla="*/ 2135247 w 2268855"/>
              <a:gd name="T55" fmla="*/ 6434 h 1449070"/>
              <a:gd name="T56" fmla="*/ 2087419 w 2268855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5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84" name="object 2"/>
          <p:cNvSpPr txBox="1">
            <a:spLocks noChangeArrowheads="1"/>
          </p:cNvSpPr>
          <p:nvPr/>
        </p:nvSpPr>
        <p:spPr bwMode="auto">
          <a:xfrm>
            <a:off x="1035050" y="2982913"/>
            <a:ext cx="985838" cy="7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小型電器</a:t>
            </a:r>
            <a:endParaRPr lang="zh-HK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Small Electrical Appliances</a:t>
            </a:r>
          </a:p>
        </p:txBody>
      </p:sp>
      <p:sp>
        <p:nvSpPr>
          <p:cNvPr id="20485" name="object 3"/>
          <p:cNvSpPr>
            <a:spLocks/>
          </p:cNvSpPr>
          <p:nvPr/>
        </p:nvSpPr>
        <p:spPr bwMode="auto">
          <a:xfrm>
            <a:off x="2236788" y="2949575"/>
            <a:ext cx="657225" cy="744538"/>
          </a:xfrm>
          <a:custGeom>
            <a:avLst/>
            <a:gdLst>
              <a:gd name="T0" fmla="*/ 328355 w 658494"/>
              <a:gd name="T1" fmla="*/ 652903 h 744854"/>
              <a:gd name="T2" fmla="*/ 357580 w 658494"/>
              <a:gd name="T3" fmla="*/ 710779 h 744854"/>
              <a:gd name="T4" fmla="*/ 434416 w 658494"/>
              <a:gd name="T5" fmla="*/ 743249 h 744854"/>
              <a:gd name="T6" fmla="*/ 499688 w 658494"/>
              <a:gd name="T7" fmla="*/ 720980 h 744854"/>
              <a:gd name="T8" fmla="*/ 527249 w 658494"/>
              <a:gd name="T9" fmla="*/ 687413 h 744854"/>
              <a:gd name="T10" fmla="*/ 424034 w 658494"/>
              <a:gd name="T11" fmla="*/ 686387 h 744854"/>
              <a:gd name="T12" fmla="*/ 385582 w 658494"/>
              <a:gd name="T13" fmla="*/ 652903 h 744854"/>
              <a:gd name="T14" fmla="*/ 607592 w 658494"/>
              <a:gd name="T15" fmla="*/ 409676 h 744854"/>
              <a:gd name="T16" fmla="*/ 544267 w 658494"/>
              <a:gd name="T17" fmla="*/ 457835 h 744854"/>
              <a:gd name="T18" fmla="*/ 484662 w 658494"/>
              <a:gd name="T19" fmla="*/ 648782 h 744854"/>
              <a:gd name="T20" fmla="*/ 466023 w 658494"/>
              <a:gd name="T21" fmla="*/ 676632 h 744854"/>
              <a:gd name="T22" fmla="*/ 434416 w 658494"/>
              <a:gd name="T23" fmla="*/ 687413 h 744854"/>
              <a:gd name="T24" fmla="*/ 538185 w 658494"/>
              <a:gd name="T25" fmla="*/ 663526 h 744854"/>
              <a:gd name="T26" fmla="*/ 589938 w 658494"/>
              <a:gd name="T27" fmla="*/ 489437 h 744854"/>
              <a:gd name="T28" fmla="*/ 625381 w 658494"/>
              <a:gd name="T29" fmla="*/ 462542 h 744854"/>
              <a:gd name="T30" fmla="*/ 648014 w 658494"/>
              <a:gd name="T31" fmla="*/ 402909 h 744854"/>
              <a:gd name="T32" fmla="*/ 137567 w 658494"/>
              <a:gd name="T33" fmla="*/ 383904 h 744854"/>
              <a:gd name="T34" fmla="*/ 208098 w 658494"/>
              <a:gd name="T35" fmla="*/ 395893 h 744854"/>
              <a:gd name="T36" fmla="*/ 227862 w 658494"/>
              <a:gd name="T37" fmla="*/ 652903 h 744854"/>
              <a:gd name="T38" fmla="*/ 455178 w 658494"/>
              <a:gd name="T39" fmla="*/ 597053 h 744854"/>
              <a:gd name="T40" fmla="*/ 344372 w 658494"/>
              <a:gd name="T41" fmla="*/ 416334 h 744854"/>
              <a:gd name="T42" fmla="*/ 540863 w 658494"/>
              <a:gd name="T43" fmla="*/ 407552 h 744854"/>
              <a:gd name="T44" fmla="*/ 517366 w 658494"/>
              <a:gd name="T45" fmla="*/ 416334 h 744854"/>
              <a:gd name="T46" fmla="*/ 424049 w 658494"/>
              <a:gd name="T47" fmla="*/ 426991 h 744854"/>
              <a:gd name="T48" fmla="*/ 397958 w 658494"/>
              <a:gd name="T49" fmla="*/ 597053 h 744854"/>
              <a:gd name="T50" fmla="*/ 498713 w 658494"/>
              <a:gd name="T51" fmla="*/ 423307 h 744854"/>
              <a:gd name="T52" fmla="*/ 139621 w 658494"/>
              <a:gd name="T53" fmla="*/ 65991 h 744854"/>
              <a:gd name="T54" fmla="*/ 0 w 658494"/>
              <a:gd name="T55" fmla="*/ 385032 h 744854"/>
              <a:gd name="T56" fmla="*/ 578038 w 658494"/>
              <a:gd name="T57" fmla="*/ 383286 h 744854"/>
              <a:gd name="T58" fmla="*/ 450370 w 658494"/>
              <a:gd name="T59" fmla="*/ 373772 h 744854"/>
              <a:gd name="T60" fmla="*/ 330771 w 658494"/>
              <a:gd name="T61" fmla="*/ 357992 h 744854"/>
              <a:gd name="T62" fmla="*/ 146418 w 658494"/>
              <a:gd name="T63" fmla="*/ 328738 h 744854"/>
              <a:gd name="T64" fmla="*/ 55488 w 658494"/>
              <a:gd name="T65" fmla="*/ 122905 h 744854"/>
              <a:gd name="T66" fmla="*/ 140504 w 658494"/>
              <a:gd name="T67" fmla="*/ 122524 h 744854"/>
              <a:gd name="T68" fmla="*/ 140075 w 658494"/>
              <a:gd name="T69" fmla="*/ 100958 h 744854"/>
              <a:gd name="T70" fmla="*/ 139879 w 658494"/>
              <a:gd name="T71" fmla="*/ 85927 h 744854"/>
              <a:gd name="T72" fmla="*/ 139753 w 658494"/>
              <a:gd name="T73" fmla="*/ 76084 h 744854"/>
              <a:gd name="T74" fmla="*/ 139621 w 658494"/>
              <a:gd name="T75" fmla="*/ 65991 h 744854"/>
              <a:gd name="T76" fmla="*/ 450383 w 658494"/>
              <a:gd name="T77" fmla="*/ 76084 h 744854"/>
              <a:gd name="T78" fmla="*/ 537248 w 658494"/>
              <a:gd name="T79" fmla="*/ 105112 h 744854"/>
              <a:gd name="T80" fmla="*/ 589998 w 658494"/>
              <a:gd name="T81" fmla="*/ 178082 h 744854"/>
              <a:gd name="T82" fmla="*/ 590050 w 658494"/>
              <a:gd name="T83" fmla="*/ 271336 h 744854"/>
              <a:gd name="T84" fmla="*/ 537054 w 658494"/>
              <a:gd name="T85" fmla="*/ 345010 h 744854"/>
              <a:gd name="T86" fmla="*/ 450370 w 658494"/>
              <a:gd name="T87" fmla="*/ 373772 h 744854"/>
              <a:gd name="T88" fmla="*/ 609041 w 658494"/>
              <a:gd name="T89" fmla="*/ 351705 h 744854"/>
              <a:gd name="T90" fmla="*/ 647730 w 658494"/>
              <a:gd name="T91" fmla="*/ 271336 h 744854"/>
              <a:gd name="T92" fmla="*/ 647639 w 658494"/>
              <a:gd name="T93" fmla="*/ 178082 h 744854"/>
              <a:gd name="T94" fmla="*/ 608266 w 658494"/>
              <a:gd name="T95" fmla="*/ 96986 h 744854"/>
              <a:gd name="T96" fmla="*/ 142406 w 658494"/>
              <a:gd name="T97" fmla="*/ 328018 h 744854"/>
              <a:gd name="T98" fmla="*/ 146418 w 658494"/>
              <a:gd name="T99" fmla="*/ 328738 h 744854"/>
              <a:gd name="T100" fmla="*/ 140504 w 658494"/>
              <a:gd name="T101" fmla="*/ 122524 h 744854"/>
              <a:gd name="T102" fmla="*/ 85016 w 658494"/>
              <a:gd name="T103" fmla="*/ 299110 h 744854"/>
              <a:gd name="T104" fmla="*/ 140504 w 658494"/>
              <a:gd name="T105" fmla="*/ 122524 h 744854"/>
              <a:gd name="T106" fmla="*/ 199293 w 658494"/>
              <a:gd name="T107" fmla="*/ 9864 h 744854"/>
              <a:gd name="T108" fmla="*/ 221966 w 658494"/>
              <a:gd name="T109" fmla="*/ 155933 h 744854"/>
              <a:gd name="T110" fmla="*/ 251037 w 658494"/>
              <a:gd name="T111" fmla="*/ 104662 h 744854"/>
              <a:gd name="T112" fmla="*/ 426127 w 658494"/>
              <a:gd name="T113" fmla="*/ 79213 h 744854"/>
              <a:gd name="T114" fmla="*/ 587488 w 658494"/>
              <a:gd name="T115" fmla="*/ 76084 h 744854"/>
              <a:gd name="T116" fmla="*/ 551588 w 658494"/>
              <a:gd name="T117" fmla="*/ 49166 h 744854"/>
              <a:gd name="T118" fmla="*/ 262218 w 658494"/>
              <a:gd name="T119" fmla="*/ 0 h 744854"/>
              <a:gd name="T120" fmla="*/ 432895 w 658494"/>
              <a:gd name="T121" fmla="*/ 22068 h 744854"/>
              <a:gd name="T122" fmla="*/ 551588 w 658494"/>
              <a:gd name="T123" fmla="*/ 49166 h 744854"/>
              <a:gd name="T124" fmla="*/ 496157 w 658494"/>
              <a:gd name="T125" fmla="*/ 25662 h 7448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58494" h="744854">
                <a:moveTo>
                  <a:pt x="388569" y="654011"/>
                </a:moveTo>
                <a:lnTo>
                  <a:pt x="330898" y="654011"/>
                </a:lnTo>
                <a:lnTo>
                  <a:pt x="334859" y="669962"/>
                </a:lnTo>
                <a:lnTo>
                  <a:pt x="360349" y="711987"/>
                </a:lnTo>
                <a:lnTo>
                  <a:pt x="395731" y="736112"/>
                </a:lnTo>
                <a:lnTo>
                  <a:pt x="437781" y="744512"/>
                </a:lnTo>
                <a:lnTo>
                  <a:pt x="472896" y="738642"/>
                </a:lnTo>
                <a:lnTo>
                  <a:pt x="503559" y="722204"/>
                </a:lnTo>
                <a:lnTo>
                  <a:pt x="527476" y="696956"/>
                </a:lnTo>
                <a:lnTo>
                  <a:pt x="531333" y="688581"/>
                </a:lnTo>
                <a:lnTo>
                  <a:pt x="437781" y="688581"/>
                </a:lnTo>
                <a:lnTo>
                  <a:pt x="427318" y="687553"/>
                </a:lnTo>
                <a:lnTo>
                  <a:pt x="391134" y="660971"/>
                </a:lnTo>
                <a:lnTo>
                  <a:pt x="388569" y="654011"/>
                </a:lnTo>
                <a:close/>
              </a:path>
              <a:path w="658494" h="744854">
                <a:moveTo>
                  <a:pt x="653033" y="403593"/>
                </a:moveTo>
                <a:lnTo>
                  <a:pt x="612298" y="410372"/>
                </a:lnTo>
                <a:lnTo>
                  <a:pt x="576556" y="429379"/>
                </a:lnTo>
                <a:lnTo>
                  <a:pt x="548483" y="458612"/>
                </a:lnTo>
                <a:lnTo>
                  <a:pt x="530758" y="496074"/>
                </a:lnTo>
                <a:lnTo>
                  <a:pt x="488416" y="649884"/>
                </a:lnTo>
                <a:lnTo>
                  <a:pt x="481215" y="665548"/>
                </a:lnTo>
                <a:lnTo>
                  <a:pt x="469633" y="677781"/>
                </a:lnTo>
                <a:lnTo>
                  <a:pt x="454783" y="685740"/>
                </a:lnTo>
                <a:lnTo>
                  <a:pt x="437781" y="688581"/>
                </a:lnTo>
                <a:lnTo>
                  <a:pt x="531333" y="688581"/>
                </a:lnTo>
                <a:lnTo>
                  <a:pt x="542353" y="664654"/>
                </a:lnTo>
                <a:lnTo>
                  <a:pt x="584593" y="511162"/>
                </a:lnTo>
                <a:lnTo>
                  <a:pt x="594507" y="490269"/>
                </a:lnTo>
                <a:lnTo>
                  <a:pt x="610217" y="473948"/>
                </a:lnTo>
                <a:lnTo>
                  <a:pt x="630226" y="463327"/>
                </a:lnTo>
                <a:lnTo>
                  <a:pt x="653033" y="459536"/>
                </a:lnTo>
                <a:lnTo>
                  <a:pt x="653033" y="403593"/>
                </a:lnTo>
                <a:close/>
              </a:path>
              <a:path w="658494" h="744854">
                <a:moveTo>
                  <a:pt x="581563" y="384556"/>
                </a:moveTo>
                <a:lnTo>
                  <a:pt x="138633" y="384556"/>
                </a:lnTo>
                <a:lnTo>
                  <a:pt x="171936" y="390383"/>
                </a:lnTo>
                <a:lnTo>
                  <a:pt x="209710" y="396565"/>
                </a:lnTo>
                <a:lnTo>
                  <a:pt x="291388" y="409041"/>
                </a:lnTo>
                <a:lnTo>
                  <a:pt x="229628" y="654011"/>
                </a:lnTo>
                <a:lnTo>
                  <a:pt x="444601" y="654011"/>
                </a:lnTo>
                <a:lnTo>
                  <a:pt x="458704" y="598068"/>
                </a:lnTo>
                <a:lnTo>
                  <a:pt x="301409" y="598068"/>
                </a:lnTo>
                <a:lnTo>
                  <a:pt x="347040" y="417042"/>
                </a:lnTo>
                <a:lnTo>
                  <a:pt x="521374" y="417042"/>
                </a:lnTo>
                <a:lnTo>
                  <a:pt x="545051" y="408244"/>
                </a:lnTo>
                <a:lnTo>
                  <a:pt x="581563" y="384556"/>
                </a:lnTo>
                <a:close/>
              </a:path>
              <a:path w="658494" h="744854">
                <a:moveTo>
                  <a:pt x="521374" y="417042"/>
                </a:moveTo>
                <a:lnTo>
                  <a:pt x="347040" y="417042"/>
                </a:lnTo>
                <a:lnTo>
                  <a:pt x="427334" y="427715"/>
                </a:lnTo>
                <a:lnTo>
                  <a:pt x="443509" y="429564"/>
                </a:lnTo>
                <a:lnTo>
                  <a:pt x="401040" y="598068"/>
                </a:lnTo>
                <a:lnTo>
                  <a:pt x="458704" y="598068"/>
                </a:lnTo>
                <a:lnTo>
                  <a:pt x="502577" y="424027"/>
                </a:lnTo>
                <a:lnTo>
                  <a:pt x="521374" y="417042"/>
                </a:lnTo>
                <a:close/>
              </a:path>
              <a:path w="658494" h="744854">
                <a:moveTo>
                  <a:pt x="140703" y="66103"/>
                </a:moveTo>
                <a:lnTo>
                  <a:pt x="0" y="67919"/>
                </a:lnTo>
                <a:lnTo>
                  <a:pt x="0" y="385686"/>
                </a:lnTo>
                <a:lnTo>
                  <a:pt x="581563" y="384556"/>
                </a:lnTo>
                <a:lnTo>
                  <a:pt x="582515" y="383938"/>
                </a:lnTo>
                <a:lnTo>
                  <a:pt x="591926" y="374408"/>
                </a:lnTo>
                <a:lnTo>
                  <a:pt x="453859" y="374408"/>
                </a:lnTo>
                <a:lnTo>
                  <a:pt x="433149" y="372091"/>
                </a:lnTo>
                <a:lnTo>
                  <a:pt x="333333" y="358600"/>
                </a:lnTo>
                <a:lnTo>
                  <a:pt x="203892" y="339004"/>
                </a:lnTo>
                <a:lnTo>
                  <a:pt x="147552" y="329298"/>
                </a:lnTo>
                <a:lnTo>
                  <a:pt x="55918" y="329298"/>
                </a:lnTo>
                <a:lnTo>
                  <a:pt x="55918" y="123113"/>
                </a:lnTo>
                <a:lnTo>
                  <a:pt x="85674" y="122732"/>
                </a:lnTo>
                <a:lnTo>
                  <a:pt x="141592" y="122732"/>
                </a:lnTo>
                <a:lnTo>
                  <a:pt x="141592" y="101130"/>
                </a:lnTo>
                <a:lnTo>
                  <a:pt x="141160" y="101130"/>
                </a:lnTo>
                <a:lnTo>
                  <a:pt x="141079" y="94956"/>
                </a:lnTo>
                <a:lnTo>
                  <a:pt x="140963" y="86072"/>
                </a:lnTo>
                <a:lnTo>
                  <a:pt x="140876" y="79349"/>
                </a:lnTo>
                <a:lnTo>
                  <a:pt x="140835" y="76212"/>
                </a:lnTo>
                <a:lnTo>
                  <a:pt x="140727" y="67919"/>
                </a:lnTo>
                <a:lnTo>
                  <a:pt x="140703" y="66103"/>
                </a:lnTo>
                <a:close/>
              </a:path>
              <a:path w="658494" h="744854">
                <a:moveTo>
                  <a:pt x="592039" y="76212"/>
                </a:moveTo>
                <a:lnTo>
                  <a:pt x="453872" y="76212"/>
                </a:lnTo>
                <a:lnTo>
                  <a:pt x="500712" y="84024"/>
                </a:lnTo>
                <a:lnTo>
                  <a:pt x="541408" y="105292"/>
                </a:lnTo>
                <a:lnTo>
                  <a:pt x="573510" y="137563"/>
                </a:lnTo>
                <a:lnTo>
                  <a:pt x="594568" y="178386"/>
                </a:lnTo>
                <a:lnTo>
                  <a:pt x="602132" y="225310"/>
                </a:lnTo>
                <a:lnTo>
                  <a:pt x="594620" y="271796"/>
                </a:lnTo>
                <a:lnTo>
                  <a:pt x="573382" y="313303"/>
                </a:lnTo>
                <a:lnTo>
                  <a:pt x="541214" y="345596"/>
                </a:lnTo>
                <a:lnTo>
                  <a:pt x="500535" y="366789"/>
                </a:lnTo>
                <a:lnTo>
                  <a:pt x="453859" y="374408"/>
                </a:lnTo>
                <a:lnTo>
                  <a:pt x="591926" y="374408"/>
                </a:lnTo>
                <a:lnTo>
                  <a:pt x="613759" y="352301"/>
                </a:lnTo>
                <a:lnTo>
                  <a:pt x="637573" y="314523"/>
                </a:lnTo>
                <a:lnTo>
                  <a:pt x="652748" y="271796"/>
                </a:lnTo>
                <a:lnTo>
                  <a:pt x="658075" y="225310"/>
                </a:lnTo>
                <a:lnTo>
                  <a:pt x="652655" y="178386"/>
                </a:lnTo>
                <a:lnTo>
                  <a:pt x="637205" y="135222"/>
                </a:lnTo>
                <a:lnTo>
                  <a:pt x="612977" y="97150"/>
                </a:lnTo>
                <a:lnTo>
                  <a:pt x="592039" y="76212"/>
                </a:lnTo>
                <a:close/>
              </a:path>
              <a:path w="658494" h="744854">
                <a:moveTo>
                  <a:pt x="143509" y="328574"/>
                </a:moveTo>
                <a:lnTo>
                  <a:pt x="55918" y="329298"/>
                </a:lnTo>
                <a:lnTo>
                  <a:pt x="147552" y="329298"/>
                </a:lnTo>
                <a:lnTo>
                  <a:pt x="143509" y="328574"/>
                </a:lnTo>
                <a:close/>
              </a:path>
              <a:path w="658494" h="744854">
                <a:moveTo>
                  <a:pt x="141592" y="122732"/>
                </a:moveTo>
                <a:lnTo>
                  <a:pt x="85674" y="122732"/>
                </a:lnTo>
                <a:lnTo>
                  <a:pt x="85674" y="299618"/>
                </a:lnTo>
                <a:lnTo>
                  <a:pt x="141592" y="299618"/>
                </a:lnTo>
                <a:lnTo>
                  <a:pt x="141592" y="122732"/>
                </a:lnTo>
                <a:close/>
              </a:path>
              <a:path w="658494" h="744854">
                <a:moveTo>
                  <a:pt x="264248" y="0"/>
                </a:moveTo>
                <a:lnTo>
                  <a:pt x="200837" y="9880"/>
                </a:lnTo>
                <a:lnTo>
                  <a:pt x="169087" y="89776"/>
                </a:lnTo>
                <a:lnTo>
                  <a:pt x="223685" y="156197"/>
                </a:lnTo>
                <a:lnTo>
                  <a:pt x="287083" y="146291"/>
                </a:lnTo>
                <a:lnTo>
                  <a:pt x="252983" y="104838"/>
                </a:lnTo>
                <a:lnTo>
                  <a:pt x="252945" y="104571"/>
                </a:lnTo>
                <a:lnTo>
                  <a:pt x="429428" y="79349"/>
                </a:lnTo>
                <a:lnTo>
                  <a:pt x="453872" y="76212"/>
                </a:lnTo>
                <a:lnTo>
                  <a:pt x="592039" y="76212"/>
                </a:lnTo>
                <a:lnTo>
                  <a:pt x="581207" y="65380"/>
                </a:lnTo>
                <a:lnTo>
                  <a:pt x="555860" y="49250"/>
                </a:lnTo>
                <a:lnTo>
                  <a:pt x="244652" y="49250"/>
                </a:lnTo>
                <a:lnTo>
                  <a:pt x="264248" y="0"/>
                </a:lnTo>
                <a:close/>
              </a:path>
              <a:path w="658494" h="744854">
                <a:moveTo>
                  <a:pt x="453047" y="20281"/>
                </a:moveTo>
                <a:lnTo>
                  <a:pt x="436248" y="22104"/>
                </a:lnTo>
                <a:lnTo>
                  <a:pt x="244652" y="49250"/>
                </a:lnTo>
                <a:lnTo>
                  <a:pt x="555860" y="49250"/>
                </a:lnTo>
                <a:lnTo>
                  <a:pt x="543135" y="41152"/>
                </a:lnTo>
                <a:lnTo>
                  <a:pt x="500001" y="25706"/>
                </a:lnTo>
                <a:lnTo>
                  <a:pt x="453047" y="202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86" name="object 4"/>
          <p:cNvSpPr>
            <a:spLocks/>
          </p:cNvSpPr>
          <p:nvPr/>
        </p:nvSpPr>
        <p:spPr bwMode="auto">
          <a:xfrm>
            <a:off x="6350000" y="2613025"/>
            <a:ext cx="2268538" cy="1449388"/>
          </a:xfrm>
          <a:custGeom>
            <a:avLst/>
            <a:gdLst>
              <a:gd name="T0" fmla="*/ 2087427 w 2268854"/>
              <a:gd name="T1" fmla="*/ 0 h 1449070"/>
              <a:gd name="T2" fmla="*/ 179897 w 2268854"/>
              <a:gd name="T3" fmla="*/ 0 h 1449070"/>
              <a:gd name="T4" fmla="*/ 132077 w 2268854"/>
              <a:gd name="T5" fmla="*/ 6434 h 1449070"/>
              <a:gd name="T6" fmla="*/ 89104 w 2268854"/>
              <a:gd name="T7" fmla="*/ 24596 h 1449070"/>
              <a:gd name="T8" fmla="*/ 52694 w 2268854"/>
              <a:gd name="T9" fmla="*/ 52770 h 1449070"/>
              <a:gd name="T10" fmla="*/ 24564 w 2268854"/>
              <a:gd name="T11" fmla="*/ 89232 h 1449070"/>
              <a:gd name="T12" fmla="*/ 6426 w 2268854"/>
              <a:gd name="T13" fmla="*/ 132265 h 1449070"/>
              <a:gd name="T14" fmla="*/ 0 w 2268854"/>
              <a:gd name="T15" fmla="*/ 180157 h 1449070"/>
              <a:gd name="T16" fmla="*/ 0 w 2268854"/>
              <a:gd name="T17" fmla="*/ 1269666 h 1449070"/>
              <a:gd name="T18" fmla="*/ 6426 w 2268854"/>
              <a:gd name="T19" fmla="*/ 1317556 h 1449070"/>
              <a:gd name="T20" fmla="*/ 24564 w 2268854"/>
              <a:gd name="T21" fmla="*/ 1360590 h 1449070"/>
              <a:gd name="T22" fmla="*/ 52694 w 2268854"/>
              <a:gd name="T23" fmla="*/ 1397051 h 1449070"/>
              <a:gd name="T24" fmla="*/ 89104 w 2268854"/>
              <a:gd name="T25" fmla="*/ 1425223 h 1449070"/>
              <a:gd name="T26" fmla="*/ 132077 w 2268854"/>
              <a:gd name="T27" fmla="*/ 1443386 h 1449070"/>
              <a:gd name="T28" fmla="*/ 179897 w 2268854"/>
              <a:gd name="T29" fmla="*/ 1449821 h 1449070"/>
              <a:gd name="T30" fmla="*/ 2087427 w 2268854"/>
              <a:gd name="T31" fmla="*/ 1449821 h 1449070"/>
              <a:gd name="T32" fmla="*/ 2135253 w 2268854"/>
              <a:gd name="T33" fmla="*/ 1443386 h 1449070"/>
              <a:gd name="T34" fmla="*/ 2178227 w 2268854"/>
              <a:gd name="T35" fmla="*/ 1425223 h 1449070"/>
              <a:gd name="T36" fmla="*/ 2214635 w 2268854"/>
              <a:gd name="T37" fmla="*/ 1397051 h 1449070"/>
              <a:gd name="T38" fmla="*/ 2242765 w 2268854"/>
              <a:gd name="T39" fmla="*/ 1360590 h 1449070"/>
              <a:gd name="T40" fmla="*/ 2260899 w 2268854"/>
              <a:gd name="T41" fmla="*/ 1317556 h 1449070"/>
              <a:gd name="T42" fmla="*/ 2267324 w 2268854"/>
              <a:gd name="T43" fmla="*/ 1269666 h 1449070"/>
              <a:gd name="T44" fmla="*/ 2267324 w 2268854"/>
              <a:gd name="T45" fmla="*/ 180157 h 1449070"/>
              <a:gd name="T46" fmla="*/ 2260899 w 2268854"/>
              <a:gd name="T47" fmla="*/ 132265 h 1449070"/>
              <a:gd name="T48" fmla="*/ 2242765 w 2268854"/>
              <a:gd name="T49" fmla="*/ 89232 h 1449070"/>
              <a:gd name="T50" fmla="*/ 2214635 w 2268854"/>
              <a:gd name="T51" fmla="*/ 52770 h 1449070"/>
              <a:gd name="T52" fmla="*/ 2178227 w 2268854"/>
              <a:gd name="T53" fmla="*/ 24596 h 1449070"/>
              <a:gd name="T54" fmla="*/ 2135253 w 2268854"/>
              <a:gd name="T55" fmla="*/ 6434 h 1449070"/>
              <a:gd name="T56" fmla="*/ 2087427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87" name="object 5"/>
          <p:cNvSpPr txBox="1">
            <a:spLocks/>
          </p:cNvSpPr>
          <p:nvPr/>
        </p:nvSpPr>
        <p:spPr bwMode="auto">
          <a:xfrm>
            <a:off x="6545263" y="2908300"/>
            <a:ext cx="1323975" cy="7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四電一腦</a:t>
            </a: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en-US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Regulated Electrical Equipment (REE)</a:t>
            </a:r>
          </a:p>
        </p:txBody>
      </p:sp>
      <p:grpSp>
        <p:nvGrpSpPr>
          <p:cNvPr id="20488" name="object 6"/>
          <p:cNvGrpSpPr>
            <a:grpSpLocks/>
          </p:cNvGrpSpPr>
          <p:nvPr/>
        </p:nvGrpSpPr>
        <p:grpSpPr bwMode="auto">
          <a:xfrm>
            <a:off x="7815263" y="2925763"/>
            <a:ext cx="700087" cy="769937"/>
            <a:chOff x="7747393" y="2925267"/>
            <a:chExt cx="701040" cy="770890"/>
          </a:xfrm>
        </p:grpSpPr>
        <p:sp>
          <p:nvSpPr>
            <p:cNvPr id="20512" name="object 7"/>
            <p:cNvSpPr>
              <a:spLocks/>
            </p:cNvSpPr>
            <p:nvPr/>
          </p:nvSpPr>
          <p:spPr bwMode="auto">
            <a:xfrm>
              <a:off x="7747394" y="2925266"/>
              <a:ext cx="701040" cy="770890"/>
            </a:xfrm>
            <a:custGeom>
              <a:avLst/>
              <a:gdLst>
                <a:gd name="T0" fmla="*/ 554012 w 701040"/>
                <a:gd name="T1" fmla="*/ 393615 h 770889"/>
                <a:gd name="T2" fmla="*/ 519328 w 701040"/>
                <a:gd name="T3" fmla="*/ 311315 h 770889"/>
                <a:gd name="T4" fmla="*/ 504126 w 701040"/>
                <a:gd name="T5" fmla="*/ 439957 h 770889"/>
                <a:gd name="T6" fmla="*/ 480110 w 701040"/>
                <a:gd name="T7" fmla="*/ 528552 h 770889"/>
                <a:gd name="T8" fmla="*/ 417068 w 701040"/>
                <a:gd name="T9" fmla="*/ 591608 h 770889"/>
                <a:gd name="T10" fmla="*/ 328472 w 701040"/>
                <a:gd name="T11" fmla="*/ 615636 h 770889"/>
                <a:gd name="T12" fmla="*/ 239877 w 701040"/>
                <a:gd name="T13" fmla="*/ 591608 h 770889"/>
                <a:gd name="T14" fmla="*/ 176822 w 701040"/>
                <a:gd name="T15" fmla="*/ 528552 h 770889"/>
                <a:gd name="T16" fmla="*/ 152793 w 701040"/>
                <a:gd name="T17" fmla="*/ 439957 h 770889"/>
                <a:gd name="T18" fmla="*/ 159080 w 701040"/>
                <a:gd name="T19" fmla="*/ 393310 h 770889"/>
                <a:gd name="T20" fmla="*/ 204304 w 701040"/>
                <a:gd name="T21" fmla="*/ 315798 h 770889"/>
                <a:gd name="T22" fmla="*/ 281825 w 701040"/>
                <a:gd name="T23" fmla="*/ 270573 h 770889"/>
                <a:gd name="T24" fmla="*/ 375119 w 701040"/>
                <a:gd name="T25" fmla="*/ 270573 h 770889"/>
                <a:gd name="T26" fmla="*/ 452628 w 701040"/>
                <a:gd name="T27" fmla="*/ 315798 h 770889"/>
                <a:gd name="T28" fmla="*/ 497840 w 701040"/>
                <a:gd name="T29" fmla="*/ 393310 h 770889"/>
                <a:gd name="T30" fmla="*/ 504126 w 701040"/>
                <a:gd name="T31" fmla="*/ 292912 h 770889"/>
                <a:gd name="T32" fmla="*/ 475513 w 701040"/>
                <a:gd name="T33" fmla="*/ 264299 h 770889"/>
                <a:gd name="T34" fmla="*/ 417995 w 701040"/>
                <a:gd name="T35" fmla="*/ 227850 h 770889"/>
                <a:gd name="T36" fmla="*/ 328472 w 701040"/>
                <a:gd name="T37" fmla="*/ 209727 h 770889"/>
                <a:gd name="T38" fmla="*/ 238950 w 701040"/>
                <a:gd name="T39" fmla="*/ 227850 h 770889"/>
                <a:gd name="T40" fmla="*/ 165760 w 701040"/>
                <a:gd name="T41" fmla="*/ 277228 h 770889"/>
                <a:gd name="T42" fmla="*/ 116370 w 701040"/>
                <a:gd name="T43" fmla="*/ 350418 h 770889"/>
                <a:gd name="T44" fmla="*/ 102933 w 701040"/>
                <a:gd name="T45" fmla="*/ 393615 h 770889"/>
                <a:gd name="T46" fmla="*/ 102933 w 701040"/>
                <a:gd name="T47" fmla="*/ 486299 h 770889"/>
                <a:gd name="T48" fmla="*/ 137629 w 701040"/>
                <a:gd name="T49" fmla="*/ 568595 h 770889"/>
                <a:gd name="T50" fmla="*/ 199847 w 701040"/>
                <a:gd name="T51" fmla="*/ 630813 h 770889"/>
                <a:gd name="T52" fmla="*/ 282143 w 701040"/>
                <a:gd name="T53" fmla="*/ 665509 h 770889"/>
                <a:gd name="T54" fmla="*/ 374815 w 701040"/>
                <a:gd name="T55" fmla="*/ 665509 h 770889"/>
                <a:gd name="T56" fmla="*/ 457098 w 701040"/>
                <a:gd name="T57" fmla="*/ 630813 h 770889"/>
                <a:gd name="T58" fmla="*/ 519328 w 701040"/>
                <a:gd name="T59" fmla="*/ 568595 h 770889"/>
                <a:gd name="T60" fmla="*/ 553923 w 701040"/>
                <a:gd name="T61" fmla="*/ 486604 h 770889"/>
                <a:gd name="T62" fmla="*/ 558698 w 701040"/>
                <a:gd name="T63" fmla="*/ 439957 h 770889"/>
                <a:gd name="T64" fmla="*/ 655840 w 701040"/>
                <a:gd name="T65" fmla="*/ 612245 h 770889"/>
                <a:gd name="T66" fmla="*/ 655840 w 701040"/>
                <a:gd name="T67" fmla="*/ 117360 h 770889"/>
                <a:gd name="T68" fmla="*/ 655840 w 701040"/>
                <a:gd name="T69" fmla="*/ 0 h 770889"/>
                <a:gd name="T70" fmla="*/ 601306 w 701040"/>
                <a:gd name="T71" fmla="*/ 54571 h 770889"/>
                <a:gd name="T72" fmla="*/ 54559 w 701040"/>
                <a:gd name="T73" fmla="*/ 117360 h 770889"/>
                <a:gd name="T74" fmla="*/ 601306 w 701040"/>
                <a:gd name="T75" fmla="*/ 54571 h 770889"/>
                <a:gd name="T76" fmla="*/ 0 w 701040"/>
                <a:gd name="T77" fmla="*/ 0 h 770889"/>
                <a:gd name="T78" fmla="*/ 655840 w 701040"/>
                <a:gd name="T79" fmla="*/ 770614 h 770889"/>
                <a:gd name="T80" fmla="*/ 655840 w 701040"/>
                <a:gd name="T81" fmla="*/ 715826 h 770889"/>
                <a:gd name="T82" fmla="*/ 601306 w 701040"/>
                <a:gd name="T83" fmla="*/ 716068 h 770889"/>
                <a:gd name="T84" fmla="*/ 54559 w 701040"/>
                <a:gd name="T85" fmla="*/ 171907 h 770889"/>
                <a:gd name="T86" fmla="*/ 601306 w 701040"/>
                <a:gd name="T87" fmla="*/ 612245 h 770889"/>
                <a:gd name="T88" fmla="*/ 556361 w 701040"/>
                <a:gd name="T89" fmla="*/ 648313 h 770889"/>
                <a:gd name="T90" fmla="*/ 700786 w 701040"/>
                <a:gd name="T91" fmla="*/ 648313 h 770889"/>
                <a:gd name="T92" fmla="*/ 700786 w 701040"/>
                <a:gd name="T93" fmla="*/ 585702 h 7708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1040" h="770889">
                  <a:moveTo>
                    <a:pt x="558698" y="439953"/>
                  </a:moveTo>
                  <a:lnTo>
                    <a:pt x="554012" y="393611"/>
                  </a:lnTo>
                  <a:lnTo>
                    <a:pt x="540575" y="350418"/>
                  </a:lnTo>
                  <a:lnTo>
                    <a:pt x="519328" y="311315"/>
                  </a:lnTo>
                  <a:lnTo>
                    <a:pt x="504126" y="292912"/>
                  </a:lnTo>
                  <a:lnTo>
                    <a:pt x="504126" y="439953"/>
                  </a:lnTo>
                  <a:lnTo>
                    <a:pt x="497878" y="486295"/>
                  </a:lnTo>
                  <a:lnTo>
                    <a:pt x="480110" y="528548"/>
                  </a:lnTo>
                  <a:lnTo>
                    <a:pt x="452628" y="564121"/>
                  </a:lnTo>
                  <a:lnTo>
                    <a:pt x="417068" y="591604"/>
                  </a:lnTo>
                  <a:lnTo>
                    <a:pt x="375119" y="609346"/>
                  </a:lnTo>
                  <a:lnTo>
                    <a:pt x="328472" y="615632"/>
                  </a:lnTo>
                  <a:lnTo>
                    <a:pt x="281825" y="609346"/>
                  </a:lnTo>
                  <a:lnTo>
                    <a:pt x="239877" y="591604"/>
                  </a:lnTo>
                  <a:lnTo>
                    <a:pt x="204304" y="564121"/>
                  </a:lnTo>
                  <a:lnTo>
                    <a:pt x="176822" y="528548"/>
                  </a:lnTo>
                  <a:lnTo>
                    <a:pt x="159080" y="486600"/>
                  </a:lnTo>
                  <a:lnTo>
                    <a:pt x="152793" y="439953"/>
                  </a:lnTo>
                  <a:lnTo>
                    <a:pt x="159042" y="393611"/>
                  </a:lnTo>
                  <a:lnTo>
                    <a:pt x="159080" y="393306"/>
                  </a:lnTo>
                  <a:lnTo>
                    <a:pt x="176822" y="351358"/>
                  </a:lnTo>
                  <a:lnTo>
                    <a:pt x="204304" y="315798"/>
                  </a:lnTo>
                  <a:lnTo>
                    <a:pt x="239877" y="288315"/>
                  </a:lnTo>
                  <a:lnTo>
                    <a:pt x="281825" y="270573"/>
                  </a:lnTo>
                  <a:lnTo>
                    <a:pt x="328472" y="264299"/>
                  </a:lnTo>
                  <a:lnTo>
                    <a:pt x="375119" y="270573"/>
                  </a:lnTo>
                  <a:lnTo>
                    <a:pt x="417068" y="288315"/>
                  </a:lnTo>
                  <a:lnTo>
                    <a:pt x="452628" y="315798"/>
                  </a:lnTo>
                  <a:lnTo>
                    <a:pt x="480110" y="351358"/>
                  </a:lnTo>
                  <a:lnTo>
                    <a:pt x="497840" y="393306"/>
                  </a:lnTo>
                  <a:lnTo>
                    <a:pt x="504126" y="439953"/>
                  </a:lnTo>
                  <a:lnTo>
                    <a:pt x="504126" y="292912"/>
                  </a:lnTo>
                  <a:lnTo>
                    <a:pt x="491185" y="277228"/>
                  </a:lnTo>
                  <a:lnTo>
                    <a:pt x="475513" y="264299"/>
                  </a:lnTo>
                  <a:lnTo>
                    <a:pt x="457098" y="249097"/>
                  </a:lnTo>
                  <a:lnTo>
                    <a:pt x="417995" y="227850"/>
                  </a:lnTo>
                  <a:lnTo>
                    <a:pt x="374815" y="214414"/>
                  </a:lnTo>
                  <a:lnTo>
                    <a:pt x="328472" y="209727"/>
                  </a:lnTo>
                  <a:lnTo>
                    <a:pt x="282143" y="214414"/>
                  </a:lnTo>
                  <a:lnTo>
                    <a:pt x="238950" y="227850"/>
                  </a:lnTo>
                  <a:lnTo>
                    <a:pt x="199847" y="249097"/>
                  </a:lnTo>
                  <a:lnTo>
                    <a:pt x="165760" y="277228"/>
                  </a:lnTo>
                  <a:lnTo>
                    <a:pt x="137629" y="311315"/>
                  </a:lnTo>
                  <a:lnTo>
                    <a:pt x="116370" y="350418"/>
                  </a:lnTo>
                  <a:lnTo>
                    <a:pt x="103035" y="393306"/>
                  </a:lnTo>
                  <a:lnTo>
                    <a:pt x="102933" y="393611"/>
                  </a:lnTo>
                  <a:lnTo>
                    <a:pt x="98247" y="439953"/>
                  </a:lnTo>
                  <a:lnTo>
                    <a:pt x="102933" y="486295"/>
                  </a:lnTo>
                  <a:lnTo>
                    <a:pt x="116370" y="529488"/>
                  </a:lnTo>
                  <a:lnTo>
                    <a:pt x="137629" y="568591"/>
                  </a:lnTo>
                  <a:lnTo>
                    <a:pt x="165760" y="602678"/>
                  </a:lnTo>
                  <a:lnTo>
                    <a:pt x="199847" y="630809"/>
                  </a:lnTo>
                  <a:lnTo>
                    <a:pt x="238950" y="652068"/>
                  </a:lnTo>
                  <a:lnTo>
                    <a:pt x="282143" y="665505"/>
                  </a:lnTo>
                  <a:lnTo>
                    <a:pt x="328472" y="670191"/>
                  </a:lnTo>
                  <a:lnTo>
                    <a:pt x="374815" y="665505"/>
                  </a:lnTo>
                  <a:lnTo>
                    <a:pt x="417995" y="652068"/>
                  </a:lnTo>
                  <a:lnTo>
                    <a:pt x="457098" y="630809"/>
                  </a:lnTo>
                  <a:lnTo>
                    <a:pt x="491185" y="602678"/>
                  </a:lnTo>
                  <a:lnTo>
                    <a:pt x="519328" y="568591"/>
                  </a:lnTo>
                  <a:lnTo>
                    <a:pt x="540575" y="529488"/>
                  </a:lnTo>
                  <a:lnTo>
                    <a:pt x="553923" y="486600"/>
                  </a:lnTo>
                  <a:lnTo>
                    <a:pt x="554012" y="486295"/>
                  </a:lnTo>
                  <a:lnTo>
                    <a:pt x="558698" y="439953"/>
                  </a:lnTo>
                  <a:close/>
                </a:path>
                <a:path w="701040" h="770889">
                  <a:moveTo>
                    <a:pt x="700786" y="585698"/>
                  </a:moveTo>
                  <a:lnTo>
                    <a:pt x="655840" y="612241"/>
                  </a:lnTo>
                  <a:lnTo>
                    <a:pt x="655840" y="171907"/>
                  </a:lnTo>
                  <a:lnTo>
                    <a:pt x="655840" y="117360"/>
                  </a:lnTo>
                  <a:lnTo>
                    <a:pt x="655840" y="54571"/>
                  </a:lnTo>
                  <a:lnTo>
                    <a:pt x="655840" y="0"/>
                  </a:lnTo>
                  <a:lnTo>
                    <a:pt x="601306" y="0"/>
                  </a:lnTo>
                  <a:lnTo>
                    <a:pt x="601306" y="54571"/>
                  </a:lnTo>
                  <a:lnTo>
                    <a:pt x="601306" y="117360"/>
                  </a:lnTo>
                  <a:lnTo>
                    <a:pt x="54559" y="117360"/>
                  </a:lnTo>
                  <a:lnTo>
                    <a:pt x="54559" y="54571"/>
                  </a:lnTo>
                  <a:lnTo>
                    <a:pt x="601306" y="54571"/>
                  </a:lnTo>
                  <a:lnTo>
                    <a:pt x="601306" y="0"/>
                  </a:lnTo>
                  <a:lnTo>
                    <a:pt x="0" y="0"/>
                  </a:lnTo>
                  <a:lnTo>
                    <a:pt x="0" y="770610"/>
                  </a:lnTo>
                  <a:lnTo>
                    <a:pt x="655840" y="770610"/>
                  </a:lnTo>
                  <a:lnTo>
                    <a:pt x="655840" y="716064"/>
                  </a:lnTo>
                  <a:lnTo>
                    <a:pt x="655840" y="715822"/>
                  </a:lnTo>
                  <a:lnTo>
                    <a:pt x="601306" y="715822"/>
                  </a:lnTo>
                  <a:lnTo>
                    <a:pt x="601306" y="716064"/>
                  </a:lnTo>
                  <a:lnTo>
                    <a:pt x="54559" y="716064"/>
                  </a:lnTo>
                  <a:lnTo>
                    <a:pt x="54559" y="171907"/>
                  </a:lnTo>
                  <a:lnTo>
                    <a:pt x="601306" y="171907"/>
                  </a:lnTo>
                  <a:lnTo>
                    <a:pt x="601306" y="612241"/>
                  </a:lnTo>
                  <a:lnTo>
                    <a:pt x="556361" y="585698"/>
                  </a:lnTo>
                  <a:lnTo>
                    <a:pt x="556361" y="648309"/>
                  </a:lnTo>
                  <a:lnTo>
                    <a:pt x="628561" y="690930"/>
                  </a:lnTo>
                  <a:lnTo>
                    <a:pt x="700786" y="648309"/>
                  </a:lnTo>
                  <a:lnTo>
                    <a:pt x="700786" y="612241"/>
                  </a:lnTo>
                  <a:lnTo>
                    <a:pt x="700786" y="585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20513" name="object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872" y="3222214"/>
              <a:ext cx="143001" cy="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9" name="object 9"/>
          <p:cNvSpPr>
            <a:spLocks/>
          </p:cNvSpPr>
          <p:nvPr/>
        </p:nvSpPr>
        <p:spPr bwMode="auto">
          <a:xfrm>
            <a:off x="6350000" y="4238625"/>
            <a:ext cx="2268538" cy="1449388"/>
          </a:xfrm>
          <a:custGeom>
            <a:avLst/>
            <a:gdLst>
              <a:gd name="T0" fmla="*/ 2087427 w 2268854"/>
              <a:gd name="T1" fmla="*/ 0 h 1449070"/>
              <a:gd name="T2" fmla="*/ 179897 w 2268854"/>
              <a:gd name="T3" fmla="*/ 0 h 1449070"/>
              <a:gd name="T4" fmla="*/ 132077 w 2268854"/>
              <a:gd name="T5" fmla="*/ 6434 h 1449070"/>
              <a:gd name="T6" fmla="*/ 89104 w 2268854"/>
              <a:gd name="T7" fmla="*/ 24596 h 1449070"/>
              <a:gd name="T8" fmla="*/ 52694 w 2268854"/>
              <a:gd name="T9" fmla="*/ 52770 h 1449070"/>
              <a:gd name="T10" fmla="*/ 24564 w 2268854"/>
              <a:gd name="T11" fmla="*/ 89232 h 1449070"/>
              <a:gd name="T12" fmla="*/ 6426 w 2268854"/>
              <a:gd name="T13" fmla="*/ 132265 h 1449070"/>
              <a:gd name="T14" fmla="*/ 0 w 2268854"/>
              <a:gd name="T15" fmla="*/ 180157 h 1449070"/>
              <a:gd name="T16" fmla="*/ 0 w 2268854"/>
              <a:gd name="T17" fmla="*/ 1269666 h 1449070"/>
              <a:gd name="T18" fmla="*/ 6426 w 2268854"/>
              <a:gd name="T19" fmla="*/ 1317556 h 1449070"/>
              <a:gd name="T20" fmla="*/ 24564 w 2268854"/>
              <a:gd name="T21" fmla="*/ 1360590 h 1449070"/>
              <a:gd name="T22" fmla="*/ 52694 w 2268854"/>
              <a:gd name="T23" fmla="*/ 1397051 h 1449070"/>
              <a:gd name="T24" fmla="*/ 89104 w 2268854"/>
              <a:gd name="T25" fmla="*/ 1425223 h 1449070"/>
              <a:gd name="T26" fmla="*/ 132077 w 2268854"/>
              <a:gd name="T27" fmla="*/ 1443386 h 1449070"/>
              <a:gd name="T28" fmla="*/ 179897 w 2268854"/>
              <a:gd name="T29" fmla="*/ 1449821 h 1449070"/>
              <a:gd name="T30" fmla="*/ 2087427 w 2268854"/>
              <a:gd name="T31" fmla="*/ 1449821 h 1449070"/>
              <a:gd name="T32" fmla="*/ 2135253 w 2268854"/>
              <a:gd name="T33" fmla="*/ 1443386 h 1449070"/>
              <a:gd name="T34" fmla="*/ 2178227 w 2268854"/>
              <a:gd name="T35" fmla="*/ 1425223 h 1449070"/>
              <a:gd name="T36" fmla="*/ 2214635 w 2268854"/>
              <a:gd name="T37" fmla="*/ 1397051 h 1449070"/>
              <a:gd name="T38" fmla="*/ 2242765 w 2268854"/>
              <a:gd name="T39" fmla="*/ 1360590 h 1449070"/>
              <a:gd name="T40" fmla="*/ 2260899 w 2268854"/>
              <a:gd name="T41" fmla="*/ 1317556 h 1449070"/>
              <a:gd name="T42" fmla="*/ 2267324 w 2268854"/>
              <a:gd name="T43" fmla="*/ 1269666 h 1449070"/>
              <a:gd name="T44" fmla="*/ 2267324 w 2268854"/>
              <a:gd name="T45" fmla="*/ 180157 h 1449070"/>
              <a:gd name="T46" fmla="*/ 2260899 w 2268854"/>
              <a:gd name="T47" fmla="*/ 132265 h 1449070"/>
              <a:gd name="T48" fmla="*/ 2242765 w 2268854"/>
              <a:gd name="T49" fmla="*/ 89232 h 1449070"/>
              <a:gd name="T50" fmla="*/ 2214635 w 2268854"/>
              <a:gd name="T51" fmla="*/ 52770 h 1449070"/>
              <a:gd name="T52" fmla="*/ 2178227 w 2268854"/>
              <a:gd name="T53" fmla="*/ 24596 h 1449070"/>
              <a:gd name="T54" fmla="*/ 2135253 w 2268854"/>
              <a:gd name="T55" fmla="*/ 6434 h 1449070"/>
              <a:gd name="T56" fmla="*/ 2087427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90" name="object 10"/>
          <p:cNvSpPr txBox="1">
            <a:spLocks noChangeArrowheads="1"/>
          </p:cNvSpPr>
          <p:nvPr/>
        </p:nvSpPr>
        <p:spPr bwMode="auto">
          <a:xfrm>
            <a:off x="6548438" y="4740275"/>
            <a:ext cx="1214437" cy="4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紙包飲品盒</a:t>
            </a:r>
            <a:endParaRPr lang="zh-HK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Beverage Cartons</a:t>
            </a:r>
          </a:p>
        </p:txBody>
      </p:sp>
      <p:sp>
        <p:nvSpPr>
          <p:cNvPr id="20491" name="object 11"/>
          <p:cNvSpPr>
            <a:spLocks/>
          </p:cNvSpPr>
          <p:nvPr/>
        </p:nvSpPr>
        <p:spPr bwMode="auto">
          <a:xfrm>
            <a:off x="7862888" y="4552950"/>
            <a:ext cx="612775" cy="823913"/>
          </a:xfrm>
          <a:custGeom>
            <a:avLst/>
            <a:gdLst>
              <a:gd name="T0" fmla="*/ 459298 w 614045"/>
              <a:gd name="T1" fmla="*/ 500386 h 824229"/>
              <a:gd name="T2" fmla="*/ 151810 w 614045"/>
              <a:gd name="T3" fmla="*/ 593473 h 824229"/>
              <a:gd name="T4" fmla="*/ 151810 w 614045"/>
              <a:gd name="T5" fmla="*/ 650345 h 824229"/>
              <a:gd name="T6" fmla="*/ 459298 w 614045"/>
              <a:gd name="T7" fmla="*/ 557258 h 824229"/>
              <a:gd name="T8" fmla="*/ 459298 w 614045"/>
              <a:gd name="T9" fmla="*/ 500386 h 824229"/>
              <a:gd name="T10" fmla="*/ 459298 w 614045"/>
              <a:gd name="T11" fmla="*/ 334993 h 824229"/>
              <a:gd name="T12" fmla="*/ 151797 w 614045"/>
              <a:gd name="T13" fmla="*/ 428083 h 824229"/>
              <a:gd name="T14" fmla="*/ 151797 w 614045"/>
              <a:gd name="T15" fmla="*/ 484954 h 824229"/>
              <a:gd name="T16" fmla="*/ 459298 w 614045"/>
              <a:gd name="T17" fmla="*/ 391868 h 824229"/>
              <a:gd name="T18" fmla="*/ 459298 w 614045"/>
              <a:gd name="T19" fmla="*/ 334993 h 824229"/>
              <a:gd name="T20" fmla="*/ 608904 w 614045"/>
              <a:gd name="T21" fmla="*/ 379933 h 824229"/>
              <a:gd name="T22" fmla="*/ 527841 w 614045"/>
              <a:gd name="T23" fmla="*/ 200529 h 824229"/>
              <a:gd name="T24" fmla="*/ 209420 w 614045"/>
              <a:gd name="T25" fmla="*/ 200529 h 824229"/>
              <a:gd name="T26" fmla="*/ 209420 w 614045"/>
              <a:gd name="T27" fmla="*/ 154969 h 824229"/>
              <a:gd name="T28" fmla="*/ 227658 w 614045"/>
              <a:gd name="T29" fmla="*/ 114682 h 824229"/>
              <a:gd name="T30" fmla="*/ 364065 w 614045"/>
              <a:gd name="T31" fmla="*/ 49555 h 824229"/>
              <a:gd name="T32" fmla="*/ 341596 w 614045"/>
              <a:gd name="T33" fmla="*/ 0 h 824229"/>
              <a:gd name="T34" fmla="*/ 217972 w 614045"/>
              <a:gd name="T35" fmla="*/ 56820 h 824229"/>
              <a:gd name="T36" fmla="*/ 172366 w 614045"/>
              <a:gd name="T37" fmla="*/ 96651 h 824229"/>
              <a:gd name="T38" fmla="*/ 155311 w 614045"/>
              <a:gd name="T39" fmla="*/ 154969 h 824229"/>
              <a:gd name="T40" fmla="*/ 155311 w 614045"/>
              <a:gd name="T41" fmla="*/ 200529 h 824229"/>
              <a:gd name="T42" fmla="*/ 83834 w 614045"/>
              <a:gd name="T43" fmla="*/ 200529 h 824229"/>
              <a:gd name="T44" fmla="*/ 0 w 614045"/>
              <a:gd name="T45" fmla="*/ 379590 h 824229"/>
              <a:gd name="T46" fmla="*/ 48932 w 614045"/>
              <a:gd name="T47" fmla="*/ 402821 h 824229"/>
              <a:gd name="T48" fmla="*/ 73934 w 614045"/>
              <a:gd name="T49" fmla="*/ 349425 h 824229"/>
              <a:gd name="T50" fmla="*/ 73934 w 614045"/>
              <a:gd name="T51" fmla="*/ 822547 h 824229"/>
              <a:gd name="T52" fmla="*/ 537477 w 614045"/>
              <a:gd name="T53" fmla="*/ 822547 h 824229"/>
              <a:gd name="T54" fmla="*/ 537477 w 614045"/>
              <a:gd name="T55" fmla="*/ 767893 h 824229"/>
              <a:gd name="T56" fmla="*/ 483380 w 614045"/>
              <a:gd name="T57" fmla="*/ 767893 h 824229"/>
              <a:gd name="T58" fmla="*/ 483380 w 614045"/>
              <a:gd name="T59" fmla="*/ 768059 h 824229"/>
              <a:gd name="T60" fmla="*/ 128031 w 614045"/>
              <a:gd name="T61" fmla="*/ 768059 h 824229"/>
              <a:gd name="T62" fmla="*/ 128031 w 614045"/>
              <a:gd name="T63" fmla="*/ 255005 h 824229"/>
              <a:gd name="T64" fmla="*/ 483380 w 614045"/>
              <a:gd name="T65" fmla="*/ 255005 h 824229"/>
              <a:gd name="T66" fmla="*/ 483380 w 614045"/>
              <a:gd name="T67" fmla="*/ 666932 h 824229"/>
              <a:gd name="T68" fmla="*/ 439120 w 614045"/>
              <a:gd name="T69" fmla="*/ 640645 h 824229"/>
              <a:gd name="T70" fmla="*/ 439120 w 614045"/>
              <a:gd name="T71" fmla="*/ 703135 h 824229"/>
              <a:gd name="T72" fmla="*/ 510749 w 614045"/>
              <a:gd name="T73" fmla="*/ 745692 h 824229"/>
              <a:gd name="T74" fmla="*/ 582367 w 614045"/>
              <a:gd name="T75" fmla="*/ 703135 h 824229"/>
              <a:gd name="T76" fmla="*/ 582367 w 614045"/>
              <a:gd name="T77" fmla="*/ 640645 h 824229"/>
              <a:gd name="T78" fmla="*/ 537477 w 614045"/>
              <a:gd name="T79" fmla="*/ 667211 h 824229"/>
              <a:gd name="T80" fmla="*/ 537477 w 614045"/>
              <a:gd name="T81" fmla="*/ 353417 h 824229"/>
              <a:gd name="T82" fmla="*/ 559645 w 614045"/>
              <a:gd name="T83" fmla="*/ 402468 h 824229"/>
              <a:gd name="T84" fmla="*/ 608904 w 614045"/>
              <a:gd name="T85" fmla="*/ 379933 h 8242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14045" h="824229">
                <a:moveTo>
                  <a:pt x="463118" y="501154"/>
                </a:moveTo>
                <a:lnTo>
                  <a:pt x="153073" y="594385"/>
                </a:lnTo>
                <a:lnTo>
                  <a:pt x="153073" y="651344"/>
                </a:lnTo>
                <a:lnTo>
                  <a:pt x="463118" y="558114"/>
                </a:lnTo>
                <a:lnTo>
                  <a:pt x="463118" y="501154"/>
                </a:lnTo>
                <a:close/>
              </a:path>
              <a:path w="614045" h="824229">
                <a:moveTo>
                  <a:pt x="463118" y="335508"/>
                </a:moveTo>
                <a:lnTo>
                  <a:pt x="153060" y="428739"/>
                </a:lnTo>
                <a:lnTo>
                  <a:pt x="153060" y="485698"/>
                </a:lnTo>
                <a:lnTo>
                  <a:pt x="463118" y="392468"/>
                </a:lnTo>
                <a:lnTo>
                  <a:pt x="463118" y="335508"/>
                </a:lnTo>
                <a:close/>
              </a:path>
              <a:path w="614045" h="824229">
                <a:moveTo>
                  <a:pt x="613968" y="380517"/>
                </a:moveTo>
                <a:lnTo>
                  <a:pt x="532231" y="200837"/>
                </a:lnTo>
                <a:lnTo>
                  <a:pt x="211162" y="200837"/>
                </a:lnTo>
                <a:lnTo>
                  <a:pt x="211162" y="155206"/>
                </a:lnTo>
                <a:lnTo>
                  <a:pt x="229552" y="114858"/>
                </a:lnTo>
                <a:lnTo>
                  <a:pt x="367093" y="49631"/>
                </a:lnTo>
                <a:lnTo>
                  <a:pt x="344436" y="0"/>
                </a:lnTo>
                <a:lnTo>
                  <a:pt x="219786" y="56908"/>
                </a:lnTo>
                <a:lnTo>
                  <a:pt x="173799" y="96799"/>
                </a:lnTo>
                <a:lnTo>
                  <a:pt x="156603" y="155206"/>
                </a:lnTo>
                <a:lnTo>
                  <a:pt x="156603" y="200837"/>
                </a:lnTo>
                <a:lnTo>
                  <a:pt x="84531" y="200837"/>
                </a:lnTo>
                <a:lnTo>
                  <a:pt x="0" y="380174"/>
                </a:lnTo>
                <a:lnTo>
                  <a:pt x="49339" y="403440"/>
                </a:lnTo>
                <a:lnTo>
                  <a:pt x="74549" y="349961"/>
                </a:lnTo>
                <a:lnTo>
                  <a:pt x="74549" y="823810"/>
                </a:lnTo>
                <a:lnTo>
                  <a:pt x="541947" y="823810"/>
                </a:lnTo>
                <a:lnTo>
                  <a:pt x="541947" y="769073"/>
                </a:lnTo>
                <a:lnTo>
                  <a:pt x="487400" y="769073"/>
                </a:lnTo>
                <a:lnTo>
                  <a:pt x="487400" y="769239"/>
                </a:lnTo>
                <a:lnTo>
                  <a:pt x="129095" y="769239"/>
                </a:lnTo>
                <a:lnTo>
                  <a:pt x="129095" y="255397"/>
                </a:lnTo>
                <a:lnTo>
                  <a:pt x="487400" y="255397"/>
                </a:lnTo>
                <a:lnTo>
                  <a:pt x="487400" y="667956"/>
                </a:lnTo>
                <a:lnTo>
                  <a:pt x="442772" y="641629"/>
                </a:lnTo>
                <a:lnTo>
                  <a:pt x="442772" y="704215"/>
                </a:lnTo>
                <a:lnTo>
                  <a:pt x="514997" y="746836"/>
                </a:lnTo>
                <a:lnTo>
                  <a:pt x="587209" y="704215"/>
                </a:lnTo>
                <a:lnTo>
                  <a:pt x="587209" y="641629"/>
                </a:lnTo>
                <a:lnTo>
                  <a:pt x="541947" y="668235"/>
                </a:lnTo>
                <a:lnTo>
                  <a:pt x="541947" y="353961"/>
                </a:lnTo>
                <a:lnTo>
                  <a:pt x="564299" y="403085"/>
                </a:lnTo>
                <a:lnTo>
                  <a:pt x="613968" y="3805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92" name="object 12"/>
          <p:cNvSpPr>
            <a:spLocks/>
          </p:cNvSpPr>
          <p:nvPr/>
        </p:nvSpPr>
        <p:spPr bwMode="auto">
          <a:xfrm>
            <a:off x="836613" y="4241800"/>
            <a:ext cx="2268537" cy="1449388"/>
          </a:xfrm>
          <a:custGeom>
            <a:avLst/>
            <a:gdLst>
              <a:gd name="T0" fmla="*/ 2087419 w 2268855"/>
              <a:gd name="T1" fmla="*/ 0 h 1449070"/>
              <a:gd name="T2" fmla="*/ 179897 w 2268855"/>
              <a:gd name="T3" fmla="*/ 0 h 1449070"/>
              <a:gd name="T4" fmla="*/ 132073 w 2268855"/>
              <a:gd name="T5" fmla="*/ 6434 h 1449070"/>
              <a:gd name="T6" fmla="*/ 89104 w 2268855"/>
              <a:gd name="T7" fmla="*/ 24596 h 1449070"/>
              <a:gd name="T8" fmla="*/ 52694 w 2268855"/>
              <a:gd name="T9" fmla="*/ 52770 h 1449070"/>
              <a:gd name="T10" fmla="*/ 24564 w 2268855"/>
              <a:gd name="T11" fmla="*/ 89232 h 1449070"/>
              <a:gd name="T12" fmla="*/ 6426 w 2268855"/>
              <a:gd name="T13" fmla="*/ 132265 h 1449070"/>
              <a:gd name="T14" fmla="*/ 0 w 2268855"/>
              <a:gd name="T15" fmla="*/ 180157 h 1449070"/>
              <a:gd name="T16" fmla="*/ 0 w 2268855"/>
              <a:gd name="T17" fmla="*/ 1269666 h 1449070"/>
              <a:gd name="T18" fmla="*/ 6426 w 2268855"/>
              <a:gd name="T19" fmla="*/ 1317556 h 1449070"/>
              <a:gd name="T20" fmla="*/ 24564 w 2268855"/>
              <a:gd name="T21" fmla="*/ 1360590 h 1449070"/>
              <a:gd name="T22" fmla="*/ 52694 w 2268855"/>
              <a:gd name="T23" fmla="*/ 1397051 h 1449070"/>
              <a:gd name="T24" fmla="*/ 89104 w 2268855"/>
              <a:gd name="T25" fmla="*/ 1425223 h 1449070"/>
              <a:gd name="T26" fmla="*/ 132073 w 2268855"/>
              <a:gd name="T27" fmla="*/ 1443386 h 1449070"/>
              <a:gd name="T28" fmla="*/ 179897 w 2268855"/>
              <a:gd name="T29" fmla="*/ 1449821 h 1449070"/>
              <a:gd name="T30" fmla="*/ 2087419 w 2268855"/>
              <a:gd name="T31" fmla="*/ 1449821 h 1449070"/>
              <a:gd name="T32" fmla="*/ 2135247 w 2268855"/>
              <a:gd name="T33" fmla="*/ 1443386 h 1449070"/>
              <a:gd name="T34" fmla="*/ 2178221 w 2268855"/>
              <a:gd name="T35" fmla="*/ 1425223 h 1449070"/>
              <a:gd name="T36" fmla="*/ 2214628 w 2268855"/>
              <a:gd name="T37" fmla="*/ 1397051 h 1449070"/>
              <a:gd name="T38" fmla="*/ 2242757 w 2268855"/>
              <a:gd name="T39" fmla="*/ 1360590 h 1449070"/>
              <a:gd name="T40" fmla="*/ 2260891 w 2268855"/>
              <a:gd name="T41" fmla="*/ 1317556 h 1449070"/>
              <a:gd name="T42" fmla="*/ 2267316 w 2268855"/>
              <a:gd name="T43" fmla="*/ 1269666 h 1449070"/>
              <a:gd name="T44" fmla="*/ 2267316 w 2268855"/>
              <a:gd name="T45" fmla="*/ 180157 h 1449070"/>
              <a:gd name="T46" fmla="*/ 2260891 w 2268855"/>
              <a:gd name="T47" fmla="*/ 132265 h 1449070"/>
              <a:gd name="T48" fmla="*/ 2242757 w 2268855"/>
              <a:gd name="T49" fmla="*/ 89232 h 1449070"/>
              <a:gd name="T50" fmla="*/ 2214628 w 2268855"/>
              <a:gd name="T51" fmla="*/ 52770 h 1449070"/>
              <a:gd name="T52" fmla="*/ 2178221 w 2268855"/>
              <a:gd name="T53" fmla="*/ 24596 h 1449070"/>
              <a:gd name="T54" fmla="*/ 2135247 w 2268855"/>
              <a:gd name="T55" fmla="*/ 6434 h 1449070"/>
              <a:gd name="T56" fmla="*/ 2087419 w 2268855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5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E10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93" name="object 13"/>
          <p:cNvSpPr txBox="1">
            <a:spLocks noChangeArrowheads="1"/>
          </p:cNvSpPr>
          <p:nvPr/>
        </p:nvSpPr>
        <p:spPr bwMode="auto">
          <a:xfrm>
            <a:off x="1028700" y="4722813"/>
            <a:ext cx="992188" cy="4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廚餘</a:t>
            </a:r>
            <a:endParaRPr lang="zh-HK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ts val="1188"/>
              </a:lnSpc>
              <a:spcBef>
                <a:spcPts val="213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Food Waste</a:t>
            </a:r>
            <a:endParaRPr lang="en-US" altLang="zh-HK" sz="1100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494" name="object 14"/>
          <p:cNvSpPr>
            <a:spLocks/>
          </p:cNvSpPr>
          <p:nvPr/>
        </p:nvSpPr>
        <p:spPr bwMode="auto">
          <a:xfrm>
            <a:off x="2254250" y="4616450"/>
            <a:ext cx="677863" cy="712788"/>
          </a:xfrm>
          <a:custGeom>
            <a:avLst/>
            <a:gdLst>
              <a:gd name="T0" fmla="*/ 272375 w 678180"/>
              <a:gd name="T1" fmla="*/ 244212 h 712470"/>
              <a:gd name="T2" fmla="*/ 248341 w 678180"/>
              <a:gd name="T3" fmla="*/ 239492 h 712470"/>
              <a:gd name="T4" fmla="*/ 234929 w 678180"/>
              <a:gd name="T5" fmla="*/ 259772 h 712470"/>
              <a:gd name="T6" fmla="*/ 248341 w 678180"/>
              <a:gd name="T7" fmla="*/ 280065 h 712470"/>
              <a:gd name="T8" fmla="*/ 272375 w 678180"/>
              <a:gd name="T9" fmla="*/ 275345 h 712470"/>
              <a:gd name="T10" fmla="*/ 676886 w 678180"/>
              <a:gd name="T11" fmla="*/ 376553 h 712470"/>
              <a:gd name="T12" fmla="*/ 650242 w 678180"/>
              <a:gd name="T13" fmla="*/ 244453 h 712470"/>
              <a:gd name="T14" fmla="*/ 577632 w 678180"/>
              <a:gd name="T15" fmla="*/ 136451 h 712470"/>
              <a:gd name="T16" fmla="*/ 470036 w 678180"/>
              <a:gd name="T17" fmla="*/ 63586 h 712470"/>
              <a:gd name="T18" fmla="*/ 338419 w 678180"/>
              <a:gd name="T19" fmla="*/ 36843 h 712470"/>
              <a:gd name="T20" fmla="*/ 283516 w 678180"/>
              <a:gd name="T21" fmla="*/ 41347 h 712470"/>
              <a:gd name="T22" fmla="*/ 221288 w 678180"/>
              <a:gd name="T23" fmla="*/ 19365 h 712470"/>
              <a:gd name="T24" fmla="*/ 318212 w 678180"/>
              <a:gd name="T25" fmla="*/ 121335 h 712470"/>
              <a:gd name="T26" fmla="*/ 295826 w 678180"/>
              <a:gd name="T27" fmla="*/ 88844 h 712470"/>
              <a:gd name="T28" fmla="*/ 338419 w 678180"/>
              <a:gd name="T29" fmla="*/ 85686 h 712470"/>
              <a:gd name="T30" fmla="*/ 471480 w 678180"/>
              <a:gd name="T31" fmla="*/ 118207 h 712470"/>
              <a:gd name="T32" fmla="*/ 572231 w 678180"/>
              <a:gd name="T33" fmla="*/ 204884 h 712470"/>
              <a:gd name="T34" fmla="*/ 624421 w 678180"/>
              <a:gd name="T35" fmla="*/ 329441 h 712470"/>
              <a:gd name="T36" fmla="*/ 614127 w 678180"/>
              <a:gd name="T37" fmla="*/ 466261 h 712470"/>
              <a:gd name="T38" fmla="*/ 543445 w 678180"/>
              <a:gd name="T39" fmla="*/ 580689 h 712470"/>
              <a:gd name="T40" fmla="*/ 428407 w 678180"/>
              <a:gd name="T41" fmla="*/ 650625 h 712470"/>
              <a:gd name="T42" fmla="*/ 292517 w 678180"/>
              <a:gd name="T43" fmla="*/ 661033 h 712470"/>
              <a:gd name="T44" fmla="*/ 168213 w 678180"/>
              <a:gd name="T45" fmla="*/ 610180 h 712470"/>
              <a:gd name="T46" fmla="*/ 79925 w 678180"/>
              <a:gd name="T47" fmla="*/ 507736 h 712470"/>
              <a:gd name="T48" fmla="*/ 48612 w 678180"/>
              <a:gd name="T49" fmla="*/ 376553 h 712470"/>
              <a:gd name="T50" fmla="*/ 80912 w 678180"/>
              <a:gd name="T51" fmla="*/ 266439 h 712470"/>
              <a:gd name="T52" fmla="*/ 241178 w 678180"/>
              <a:gd name="T53" fmla="*/ 210459 h 712470"/>
              <a:gd name="T54" fmla="*/ 204214 w 678180"/>
              <a:gd name="T55" fmla="*/ 364607 h 712470"/>
              <a:gd name="T56" fmla="*/ 173475 w 678180"/>
              <a:gd name="T57" fmla="*/ 245981 h 712470"/>
              <a:gd name="T58" fmla="*/ 144622 w 678180"/>
              <a:gd name="T59" fmla="*/ 321679 h 712470"/>
              <a:gd name="T60" fmla="*/ 177087 w 678180"/>
              <a:gd name="T61" fmla="*/ 406209 h 712470"/>
              <a:gd name="T62" fmla="*/ 306967 w 678180"/>
              <a:gd name="T63" fmla="*/ 379732 h 712470"/>
              <a:gd name="T64" fmla="*/ 336315 w 678180"/>
              <a:gd name="T65" fmla="*/ 409186 h 712470"/>
              <a:gd name="T66" fmla="*/ 342475 w 678180"/>
              <a:gd name="T67" fmla="*/ 517433 h 712470"/>
              <a:gd name="T68" fmla="*/ 409772 w 678180"/>
              <a:gd name="T69" fmla="*/ 604085 h 712470"/>
              <a:gd name="T70" fmla="*/ 566971 w 678180"/>
              <a:gd name="T71" fmla="*/ 447941 h 712470"/>
              <a:gd name="T72" fmla="*/ 516442 w 678180"/>
              <a:gd name="T73" fmla="*/ 489606 h 712470"/>
              <a:gd name="T74" fmla="*/ 427812 w 678180"/>
              <a:gd name="T75" fmla="*/ 431858 h 712470"/>
              <a:gd name="T76" fmla="*/ 399251 w 678180"/>
              <a:gd name="T77" fmla="*/ 401566 h 712470"/>
              <a:gd name="T78" fmla="*/ 411787 w 678180"/>
              <a:gd name="T79" fmla="*/ 274414 h 712470"/>
              <a:gd name="T80" fmla="*/ 370427 w 678180"/>
              <a:gd name="T81" fmla="*/ 256310 h 712470"/>
              <a:gd name="T82" fmla="*/ 220148 w 678180"/>
              <a:gd name="T83" fmla="*/ 158767 h 712470"/>
              <a:gd name="T84" fmla="*/ 53595 w 678180"/>
              <a:gd name="T85" fmla="*/ 223104 h 712470"/>
              <a:gd name="T86" fmla="*/ 1066 w 678180"/>
              <a:gd name="T87" fmla="*/ 356477 h 712470"/>
              <a:gd name="T88" fmla="*/ 16452 w 678180"/>
              <a:gd name="T89" fmla="*/ 481529 h 712470"/>
              <a:gd name="T90" fmla="*/ 99193 w 678180"/>
              <a:gd name="T91" fmla="*/ 615446 h 712470"/>
              <a:gd name="T92" fmla="*/ 233459 w 678180"/>
              <a:gd name="T93" fmla="*/ 697115 h 712470"/>
              <a:gd name="T94" fmla="*/ 391938 w 678180"/>
              <a:gd name="T95" fmla="*/ 709289 h 712470"/>
              <a:gd name="T96" fmla="*/ 536980 w 678180"/>
              <a:gd name="T97" fmla="*/ 649888 h 712470"/>
              <a:gd name="T98" fmla="*/ 640227 w 678180"/>
              <a:gd name="T99" fmla="*/ 530051 h 712470"/>
              <a:gd name="T100" fmla="*/ 676886 w 678180"/>
              <a:gd name="T101" fmla="*/ 376553 h 71247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78180" h="712470">
                <a:moveTo>
                  <a:pt x="279323" y="259308"/>
                </a:moveTo>
                <a:lnTo>
                  <a:pt x="277596" y="250761"/>
                </a:lnTo>
                <a:lnTo>
                  <a:pt x="272884" y="243776"/>
                </a:lnTo>
                <a:lnTo>
                  <a:pt x="265912" y="239064"/>
                </a:lnTo>
                <a:lnTo>
                  <a:pt x="257352" y="237337"/>
                </a:lnTo>
                <a:lnTo>
                  <a:pt x="248805" y="239064"/>
                </a:lnTo>
                <a:lnTo>
                  <a:pt x="241808" y="243776"/>
                </a:lnTo>
                <a:lnTo>
                  <a:pt x="237096" y="250761"/>
                </a:lnTo>
                <a:lnTo>
                  <a:pt x="235369" y="259308"/>
                </a:lnTo>
                <a:lnTo>
                  <a:pt x="237096" y="267868"/>
                </a:lnTo>
                <a:lnTo>
                  <a:pt x="241808" y="274853"/>
                </a:lnTo>
                <a:lnTo>
                  <a:pt x="248805" y="279565"/>
                </a:lnTo>
                <a:lnTo>
                  <a:pt x="257352" y="281279"/>
                </a:lnTo>
                <a:lnTo>
                  <a:pt x="265912" y="279565"/>
                </a:lnTo>
                <a:lnTo>
                  <a:pt x="272884" y="274853"/>
                </a:lnTo>
                <a:lnTo>
                  <a:pt x="277596" y="267868"/>
                </a:lnTo>
                <a:lnTo>
                  <a:pt x="279323" y="259308"/>
                </a:lnTo>
                <a:close/>
              </a:path>
              <a:path w="678180" h="712470">
                <a:moveTo>
                  <a:pt x="678154" y="375881"/>
                </a:moveTo>
                <a:lnTo>
                  <a:pt x="675055" y="329933"/>
                </a:lnTo>
                <a:lnTo>
                  <a:pt x="666013" y="285838"/>
                </a:lnTo>
                <a:lnTo>
                  <a:pt x="651459" y="244017"/>
                </a:lnTo>
                <a:lnTo>
                  <a:pt x="631786" y="204863"/>
                </a:lnTo>
                <a:lnTo>
                  <a:pt x="607402" y="168795"/>
                </a:lnTo>
                <a:lnTo>
                  <a:pt x="578713" y="136207"/>
                </a:lnTo>
                <a:lnTo>
                  <a:pt x="546138" y="107530"/>
                </a:lnTo>
                <a:lnTo>
                  <a:pt x="510070" y="83146"/>
                </a:lnTo>
                <a:lnTo>
                  <a:pt x="470916" y="63474"/>
                </a:lnTo>
                <a:lnTo>
                  <a:pt x="429094" y="48907"/>
                </a:lnTo>
                <a:lnTo>
                  <a:pt x="385000" y="39878"/>
                </a:lnTo>
                <a:lnTo>
                  <a:pt x="339051" y="36779"/>
                </a:lnTo>
                <a:lnTo>
                  <a:pt x="320548" y="37287"/>
                </a:lnTo>
                <a:lnTo>
                  <a:pt x="302209" y="38785"/>
                </a:lnTo>
                <a:lnTo>
                  <a:pt x="284048" y="41275"/>
                </a:lnTo>
                <a:lnTo>
                  <a:pt x="266090" y="44729"/>
                </a:lnTo>
                <a:lnTo>
                  <a:pt x="274193" y="0"/>
                </a:lnTo>
                <a:lnTo>
                  <a:pt x="221703" y="19329"/>
                </a:lnTo>
                <a:lnTo>
                  <a:pt x="208254" y="93065"/>
                </a:lnTo>
                <a:lnTo>
                  <a:pt x="266319" y="140462"/>
                </a:lnTo>
                <a:lnTo>
                  <a:pt x="318808" y="121119"/>
                </a:lnTo>
                <a:lnTo>
                  <a:pt x="282562" y="91528"/>
                </a:lnTo>
                <a:lnTo>
                  <a:pt x="282409" y="91109"/>
                </a:lnTo>
                <a:lnTo>
                  <a:pt x="296379" y="88684"/>
                </a:lnTo>
                <a:lnTo>
                  <a:pt x="310476" y="86944"/>
                </a:lnTo>
                <a:lnTo>
                  <a:pt x="324713" y="85890"/>
                </a:lnTo>
                <a:lnTo>
                  <a:pt x="339051" y="85534"/>
                </a:lnTo>
                <a:lnTo>
                  <a:pt x="386080" y="89344"/>
                </a:lnTo>
                <a:lnTo>
                  <a:pt x="430720" y="100355"/>
                </a:lnTo>
                <a:lnTo>
                  <a:pt x="472363" y="117995"/>
                </a:lnTo>
                <a:lnTo>
                  <a:pt x="510413" y="141630"/>
                </a:lnTo>
                <a:lnTo>
                  <a:pt x="544258" y="170675"/>
                </a:lnTo>
                <a:lnTo>
                  <a:pt x="573303" y="204520"/>
                </a:lnTo>
                <a:lnTo>
                  <a:pt x="596938" y="242557"/>
                </a:lnTo>
                <a:lnTo>
                  <a:pt x="614565" y="284213"/>
                </a:lnTo>
                <a:lnTo>
                  <a:pt x="625589" y="328853"/>
                </a:lnTo>
                <a:lnTo>
                  <a:pt x="629399" y="375881"/>
                </a:lnTo>
                <a:lnTo>
                  <a:pt x="625817" y="421576"/>
                </a:lnTo>
                <a:lnTo>
                  <a:pt x="615276" y="465429"/>
                </a:lnTo>
                <a:lnTo>
                  <a:pt x="598017" y="506831"/>
                </a:lnTo>
                <a:lnTo>
                  <a:pt x="574332" y="545122"/>
                </a:lnTo>
                <a:lnTo>
                  <a:pt x="544461" y="579653"/>
                </a:lnTo>
                <a:lnTo>
                  <a:pt x="509574" y="609092"/>
                </a:lnTo>
                <a:lnTo>
                  <a:pt x="470941" y="632447"/>
                </a:lnTo>
                <a:lnTo>
                  <a:pt x="429209" y="649465"/>
                </a:lnTo>
                <a:lnTo>
                  <a:pt x="385038" y="659853"/>
                </a:lnTo>
                <a:lnTo>
                  <a:pt x="339051" y="663384"/>
                </a:lnTo>
                <a:lnTo>
                  <a:pt x="293065" y="659853"/>
                </a:lnTo>
                <a:lnTo>
                  <a:pt x="248881" y="649465"/>
                </a:lnTo>
                <a:lnTo>
                  <a:pt x="207162" y="632447"/>
                </a:lnTo>
                <a:lnTo>
                  <a:pt x="168529" y="609092"/>
                </a:lnTo>
                <a:lnTo>
                  <a:pt x="133642" y="579653"/>
                </a:lnTo>
                <a:lnTo>
                  <a:pt x="103771" y="545122"/>
                </a:lnTo>
                <a:lnTo>
                  <a:pt x="80073" y="506831"/>
                </a:lnTo>
                <a:lnTo>
                  <a:pt x="62826" y="465429"/>
                </a:lnTo>
                <a:lnTo>
                  <a:pt x="52273" y="421576"/>
                </a:lnTo>
                <a:lnTo>
                  <a:pt x="48704" y="375881"/>
                </a:lnTo>
                <a:lnTo>
                  <a:pt x="50050" y="353923"/>
                </a:lnTo>
                <a:lnTo>
                  <a:pt x="58534" y="312724"/>
                </a:lnTo>
                <a:lnTo>
                  <a:pt x="81064" y="265963"/>
                </a:lnTo>
                <a:lnTo>
                  <a:pt x="124485" y="227330"/>
                </a:lnTo>
                <a:lnTo>
                  <a:pt x="184505" y="208915"/>
                </a:lnTo>
                <a:lnTo>
                  <a:pt x="241630" y="210083"/>
                </a:lnTo>
                <a:lnTo>
                  <a:pt x="289242" y="224878"/>
                </a:lnTo>
                <a:lnTo>
                  <a:pt x="320700" y="247319"/>
                </a:lnTo>
                <a:lnTo>
                  <a:pt x="204597" y="363956"/>
                </a:lnTo>
                <a:lnTo>
                  <a:pt x="187883" y="314794"/>
                </a:lnTo>
                <a:lnTo>
                  <a:pt x="173545" y="245618"/>
                </a:lnTo>
                <a:lnTo>
                  <a:pt x="173799" y="245541"/>
                </a:lnTo>
                <a:lnTo>
                  <a:pt x="166801" y="246938"/>
                </a:lnTo>
                <a:lnTo>
                  <a:pt x="132295" y="263321"/>
                </a:lnTo>
                <a:lnTo>
                  <a:pt x="144894" y="321106"/>
                </a:lnTo>
                <a:lnTo>
                  <a:pt x="159461" y="365417"/>
                </a:lnTo>
                <a:lnTo>
                  <a:pt x="171716" y="394233"/>
                </a:lnTo>
                <a:lnTo>
                  <a:pt x="177419" y="405485"/>
                </a:lnTo>
                <a:lnTo>
                  <a:pt x="215912" y="410832"/>
                </a:lnTo>
                <a:lnTo>
                  <a:pt x="277685" y="349148"/>
                </a:lnTo>
                <a:lnTo>
                  <a:pt x="307543" y="379056"/>
                </a:lnTo>
                <a:lnTo>
                  <a:pt x="236715" y="449618"/>
                </a:lnTo>
                <a:lnTo>
                  <a:pt x="263372" y="476161"/>
                </a:lnTo>
                <a:lnTo>
                  <a:pt x="336943" y="408457"/>
                </a:lnTo>
                <a:lnTo>
                  <a:pt x="364731" y="436168"/>
                </a:lnTo>
                <a:lnTo>
                  <a:pt x="313728" y="487045"/>
                </a:lnTo>
                <a:lnTo>
                  <a:pt x="343115" y="516509"/>
                </a:lnTo>
                <a:lnTo>
                  <a:pt x="394131" y="465569"/>
                </a:lnTo>
                <a:lnTo>
                  <a:pt x="416090" y="487680"/>
                </a:lnTo>
                <a:lnTo>
                  <a:pt x="410540" y="603008"/>
                </a:lnTo>
                <a:lnTo>
                  <a:pt x="445947" y="617804"/>
                </a:lnTo>
                <a:lnTo>
                  <a:pt x="582650" y="482727"/>
                </a:lnTo>
                <a:lnTo>
                  <a:pt x="568032" y="447141"/>
                </a:lnTo>
                <a:lnTo>
                  <a:pt x="477139" y="447141"/>
                </a:lnTo>
                <a:lnTo>
                  <a:pt x="477139" y="488734"/>
                </a:lnTo>
                <a:lnTo>
                  <a:pt x="517410" y="488734"/>
                </a:lnTo>
                <a:lnTo>
                  <a:pt x="452132" y="553237"/>
                </a:lnTo>
                <a:lnTo>
                  <a:pt x="452132" y="454469"/>
                </a:lnTo>
                <a:lnTo>
                  <a:pt x="428612" y="431088"/>
                </a:lnTo>
                <a:lnTo>
                  <a:pt x="479666" y="380072"/>
                </a:lnTo>
                <a:lnTo>
                  <a:pt x="450240" y="350634"/>
                </a:lnTo>
                <a:lnTo>
                  <a:pt x="399999" y="400850"/>
                </a:lnTo>
                <a:lnTo>
                  <a:pt x="371348" y="373900"/>
                </a:lnTo>
                <a:lnTo>
                  <a:pt x="442023" y="303263"/>
                </a:lnTo>
                <a:lnTo>
                  <a:pt x="412559" y="273926"/>
                </a:lnTo>
                <a:lnTo>
                  <a:pt x="341934" y="344500"/>
                </a:lnTo>
                <a:lnTo>
                  <a:pt x="312191" y="314693"/>
                </a:lnTo>
                <a:lnTo>
                  <a:pt x="371119" y="255854"/>
                </a:lnTo>
                <a:lnTo>
                  <a:pt x="343611" y="201231"/>
                </a:lnTo>
                <a:lnTo>
                  <a:pt x="269354" y="166624"/>
                </a:lnTo>
                <a:lnTo>
                  <a:pt x="220560" y="158483"/>
                </a:lnTo>
                <a:lnTo>
                  <a:pt x="164896" y="162598"/>
                </a:lnTo>
                <a:lnTo>
                  <a:pt x="103022" y="183540"/>
                </a:lnTo>
                <a:lnTo>
                  <a:pt x="53695" y="222707"/>
                </a:lnTo>
                <a:lnTo>
                  <a:pt x="23329" y="270383"/>
                </a:lnTo>
                <a:lnTo>
                  <a:pt x="7302" y="317728"/>
                </a:lnTo>
                <a:lnTo>
                  <a:pt x="1066" y="355841"/>
                </a:lnTo>
                <a:lnTo>
                  <a:pt x="0" y="375881"/>
                </a:lnTo>
                <a:lnTo>
                  <a:pt x="4127" y="429336"/>
                </a:lnTo>
                <a:lnTo>
                  <a:pt x="16484" y="480669"/>
                </a:lnTo>
                <a:lnTo>
                  <a:pt x="36677" y="529107"/>
                </a:lnTo>
                <a:lnTo>
                  <a:pt x="64414" y="573913"/>
                </a:lnTo>
                <a:lnTo>
                  <a:pt x="99377" y="614349"/>
                </a:lnTo>
                <a:lnTo>
                  <a:pt x="140119" y="648728"/>
                </a:lnTo>
                <a:lnTo>
                  <a:pt x="185216" y="676008"/>
                </a:lnTo>
                <a:lnTo>
                  <a:pt x="233895" y="695871"/>
                </a:lnTo>
                <a:lnTo>
                  <a:pt x="285432" y="708025"/>
                </a:lnTo>
                <a:lnTo>
                  <a:pt x="339051" y="712139"/>
                </a:lnTo>
                <a:lnTo>
                  <a:pt x="392671" y="708025"/>
                </a:lnTo>
                <a:lnTo>
                  <a:pt x="444207" y="695871"/>
                </a:lnTo>
                <a:lnTo>
                  <a:pt x="492887" y="676008"/>
                </a:lnTo>
                <a:lnTo>
                  <a:pt x="537984" y="648728"/>
                </a:lnTo>
                <a:lnTo>
                  <a:pt x="578726" y="614349"/>
                </a:lnTo>
                <a:lnTo>
                  <a:pt x="613689" y="573913"/>
                </a:lnTo>
                <a:lnTo>
                  <a:pt x="641426" y="529107"/>
                </a:lnTo>
                <a:lnTo>
                  <a:pt x="661619" y="480669"/>
                </a:lnTo>
                <a:lnTo>
                  <a:pt x="673963" y="429336"/>
                </a:lnTo>
                <a:lnTo>
                  <a:pt x="678154" y="3758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20495" name="object 18"/>
          <p:cNvGrpSpPr>
            <a:grpSpLocks/>
          </p:cNvGrpSpPr>
          <p:nvPr/>
        </p:nvGrpSpPr>
        <p:grpSpPr bwMode="auto">
          <a:xfrm>
            <a:off x="3573463" y="4241800"/>
            <a:ext cx="2268537" cy="1449388"/>
            <a:chOff x="3573045" y="4241798"/>
            <a:chExt cx="2268855" cy="1449070"/>
          </a:xfrm>
        </p:grpSpPr>
        <p:sp>
          <p:nvSpPr>
            <p:cNvPr id="20510" name="object 19"/>
            <p:cNvSpPr>
              <a:spLocks/>
            </p:cNvSpPr>
            <p:nvPr/>
          </p:nvSpPr>
          <p:spPr bwMode="auto">
            <a:xfrm>
              <a:off x="3573045" y="4241798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9 w 2268854"/>
                <a:gd name="T5" fmla="*/ 6430 h 1449070"/>
                <a:gd name="T6" fmla="*/ 89152 w 2268854"/>
                <a:gd name="T7" fmla="*/ 24576 h 1449070"/>
                <a:gd name="T8" fmla="*/ 52722 w 2268854"/>
                <a:gd name="T9" fmla="*/ 52722 h 1449070"/>
                <a:gd name="T10" fmla="*/ 24576 w 2268854"/>
                <a:gd name="T11" fmla="*/ 89152 h 1449070"/>
                <a:gd name="T12" fmla="*/ 6430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30 w 2268854"/>
                <a:gd name="T19" fmla="*/ 1316400 h 1449070"/>
                <a:gd name="T20" fmla="*/ 24576 w 2268854"/>
                <a:gd name="T21" fmla="*/ 1359397 h 1449070"/>
                <a:gd name="T22" fmla="*/ 52722 w 2268854"/>
                <a:gd name="T23" fmla="*/ 1395826 h 1449070"/>
                <a:gd name="T24" fmla="*/ 89152 w 2268854"/>
                <a:gd name="T25" fmla="*/ 1423972 h 1449070"/>
                <a:gd name="T26" fmla="*/ 132149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66350 w 2268854"/>
                <a:gd name="T35" fmla="*/ 1429499 h 1449070"/>
                <a:gd name="T36" fmla="*/ 179997 w 2268854"/>
                <a:gd name="T37" fmla="*/ 1429499 h 1449070"/>
                <a:gd name="T38" fmla="*/ 137259 w 2268854"/>
                <a:gd name="T39" fmla="*/ 1423740 h 1449070"/>
                <a:gd name="T40" fmla="*/ 98826 w 2268854"/>
                <a:gd name="T41" fmla="*/ 1407493 h 1449070"/>
                <a:gd name="T42" fmla="*/ 66243 w 2268854"/>
                <a:gd name="T43" fmla="*/ 1382306 h 1449070"/>
                <a:gd name="T44" fmla="*/ 41055 w 2268854"/>
                <a:gd name="T45" fmla="*/ 1349722 h 1449070"/>
                <a:gd name="T46" fmla="*/ 24808 w 2268854"/>
                <a:gd name="T47" fmla="*/ 1311289 h 1449070"/>
                <a:gd name="T48" fmla="*/ 19049 w 2268854"/>
                <a:gd name="T49" fmla="*/ 1268552 h 1449070"/>
                <a:gd name="T50" fmla="*/ 19049 w 2268854"/>
                <a:gd name="T51" fmla="*/ 179997 h 1449070"/>
                <a:gd name="T52" fmla="*/ 24808 w 2268854"/>
                <a:gd name="T53" fmla="*/ 137259 h 1449070"/>
                <a:gd name="T54" fmla="*/ 41055 w 2268854"/>
                <a:gd name="T55" fmla="*/ 98826 h 1449070"/>
                <a:gd name="T56" fmla="*/ 66243 w 2268854"/>
                <a:gd name="T57" fmla="*/ 66243 h 1449070"/>
                <a:gd name="T58" fmla="*/ 98826 w 2268854"/>
                <a:gd name="T59" fmla="*/ 41055 h 1449070"/>
                <a:gd name="T60" fmla="*/ 137259 w 2268854"/>
                <a:gd name="T61" fmla="*/ 24808 h 1449070"/>
                <a:gd name="T62" fmla="*/ 179997 w 2268854"/>
                <a:gd name="T63" fmla="*/ 19049 h 1449070"/>
                <a:gd name="T64" fmla="*/ 2166350 w 2268854"/>
                <a:gd name="T65" fmla="*/ 19049 h 1449070"/>
                <a:gd name="T66" fmla="*/ 2136447 w 2268854"/>
                <a:gd name="T67" fmla="*/ 6430 h 1449070"/>
                <a:gd name="T68" fmla="*/ 2088595 w 2268854"/>
                <a:gd name="T69" fmla="*/ 0 h 1449070"/>
                <a:gd name="T70" fmla="*/ 2166350 w 2268854"/>
                <a:gd name="T71" fmla="*/ 19049 h 1449070"/>
                <a:gd name="T72" fmla="*/ 2088595 w 2268854"/>
                <a:gd name="T73" fmla="*/ 19049 h 1449070"/>
                <a:gd name="T74" fmla="*/ 2131332 w 2268854"/>
                <a:gd name="T75" fmla="*/ 24808 h 1449070"/>
                <a:gd name="T76" fmla="*/ 2169765 w 2268854"/>
                <a:gd name="T77" fmla="*/ 41055 h 1449070"/>
                <a:gd name="T78" fmla="*/ 2202349 w 2268854"/>
                <a:gd name="T79" fmla="*/ 66243 h 1449070"/>
                <a:gd name="T80" fmla="*/ 2227536 w 2268854"/>
                <a:gd name="T81" fmla="*/ 98826 h 1449070"/>
                <a:gd name="T82" fmla="*/ 2243783 w 2268854"/>
                <a:gd name="T83" fmla="*/ 137259 h 1449070"/>
                <a:gd name="T84" fmla="*/ 2249542 w 2268854"/>
                <a:gd name="T85" fmla="*/ 179997 h 1449070"/>
                <a:gd name="T86" fmla="*/ 2249542 w 2268854"/>
                <a:gd name="T87" fmla="*/ 1268552 h 1449070"/>
                <a:gd name="T88" fmla="*/ 2243783 w 2268854"/>
                <a:gd name="T89" fmla="*/ 1311289 h 1449070"/>
                <a:gd name="T90" fmla="*/ 2227536 w 2268854"/>
                <a:gd name="T91" fmla="*/ 1349722 h 1449070"/>
                <a:gd name="T92" fmla="*/ 2202349 w 2268854"/>
                <a:gd name="T93" fmla="*/ 1382306 h 1449070"/>
                <a:gd name="T94" fmla="*/ 2169765 w 2268854"/>
                <a:gd name="T95" fmla="*/ 1407493 h 1449070"/>
                <a:gd name="T96" fmla="*/ 2131332 w 2268854"/>
                <a:gd name="T97" fmla="*/ 1423740 h 1449070"/>
                <a:gd name="T98" fmla="*/ 2088595 w 2268854"/>
                <a:gd name="T99" fmla="*/ 1429499 h 1449070"/>
                <a:gd name="T100" fmla="*/ 2166350 w 2268854"/>
                <a:gd name="T101" fmla="*/ 1429499 h 1449070"/>
                <a:gd name="T102" fmla="*/ 2215874 w 2268854"/>
                <a:gd name="T103" fmla="*/ 1395826 h 1449070"/>
                <a:gd name="T104" fmla="*/ 2244018 w 2268854"/>
                <a:gd name="T105" fmla="*/ 1359397 h 1449070"/>
                <a:gd name="T106" fmla="*/ 2262163 w 2268854"/>
                <a:gd name="T107" fmla="*/ 1316400 h 1449070"/>
                <a:gd name="T108" fmla="*/ 2268592 w 2268854"/>
                <a:gd name="T109" fmla="*/ 1268552 h 1449070"/>
                <a:gd name="T110" fmla="*/ 2268592 w 2268854"/>
                <a:gd name="T111" fmla="*/ 179997 h 1449070"/>
                <a:gd name="T112" fmla="*/ 2262163 w 2268854"/>
                <a:gd name="T113" fmla="*/ 132149 h 1449070"/>
                <a:gd name="T114" fmla="*/ 2244018 w 2268854"/>
                <a:gd name="T115" fmla="*/ 89152 h 1449070"/>
                <a:gd name="T116" fmla="*/ 2215874 w 2268854"/>
                <a:gd name="T117" fmla="*/ 52722 h 1449070"/>
                <a:gd name="T118" fmla="*/ 2179445 w 2268854"/>
                <a:gd name="T119" fmla="*/ 24576 h 1449070"/>
                <a:gd name="T120" fmla="*/ 2166350 w 2268854"/>
                <a:gd name="T121" fmla="*/ 19049 h 14490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49" y="1268552"/>
                  </a:lnTo>
                  <a:lnTo>
                    <a:pt x="19049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49"/>
                  </a:lnTo>
                  <a:lnTo>
                    <a:pt x="2166346" y="19049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>
                  <a:moveTo>
                    <a:pt x="2166346" y="19049"/>
                  </a:moveTo>
                  <a:lnTo>
                    <a:pt x="2088591" y="19049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49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20511" name="object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425" y="4292892"/>
              <a:ext cx="1884228" cy="133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6" name="object 21"/>
          <p:cNvGrpSpPr>
            <a:grpSpLocks/>
          </p:cNvGrpSpPr>
          <p:nvPr/>
        </p:nvGrpSpPr>
        <p:grpSpPr bwMode="auto">
          <a:xfrm>
            <a:off x="3563938" y="2603500"/>
            <a:ext cx="2287587" cy="1468438"/>
            <a:chOff x="3563520" y="2603586"/>
            <a:chExt cx="2287905" cy="1468120"/>
          </a:xfrm>
        </p:grpSpPr>
        <p:pic>
          <p:nvPicPr>
            <p:cNvPr id="20507" name="object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900" y="2666936"/>
              <a:ext cx="1890123" cy="132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object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651" y="2647330"/>
              <a:ext cx="635729" cy="656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9" name="object 24"/>
            <p:cNvSpPr>
              <a:spLocks/>
            </p:cNvSpPr>
            <p:nvPr/>
          </p:nvSpPr>
          <p:spPr bwMode="auto">
            <a:xfrm>
              <a:off x="3573045" y="2613111"/>
              <a:ext cx="2268855" cy="1449070"/>
            </a:xfrm>
            <a:custGeom>
              <a:avLst/>
              <a:gdLst>
                <a:gd name="T0" fmla="*/ 2088595 w 2268854"/>
                <a:gd name="T1" fmla="*/ 1448549 h 1449070"/>
                <a:gd name="T2" fmla="*/ 179997 w 2268854"/>
                <a:gd name="T3" fmla="*/ 1448549 h 1449070"/>
                <a:gd name="T4" fmla="*/ 132149 w 2268854"/>
                <a:gd name="T5" fmla="*/ 1442119 h 1449070"/>
                <a:gd name="T6" fmla="*/ 89152 w 2268854"/>
                <a:gd name="T7" fmla="*/ 1423972 h 1449070"/>
                <a:gd name="T8" fmla="*/ 52722 w 2268854"/>
                <a:gd name="T9" fmla="*/ 1395826 h 1449070"/>
                <a:gd name="T10" fmla="*/ 24576 w 2268854"/>
                <a:gd name="T11" fmla="*/ 1359397 h 1449070"/>
                <a:gd name="T12" fmla="*/ 6430 w 2268854"/>
                <a:gd name="T13" fmla="*/ 1316400 h 1449070"/>
                <a:gd name="T14" fmla="*/ 0 w 2268854"/>
                <a:gd name="T15" fmla="*/ 1268552 h 1449070"/>
                <a:gd name="T16" fmla="*/ 0 w 2268854"/>
                <a:gd name="T17" fmla="*/ 179997 h 1449070"/>
                <a:gd name="T18" fmla="*/ 6430 w 2268854"/>
                <a:gd name="T19" fmla="*/ 132149 h 1449070"/>
                <a:gd name="T20" fmla="*/ 24576 w 2268854"/>
                <a:gd name="T21" fmla="*/ 89152 h 1449070"/>
                <a:gd name="T22" fmla="*/ 52722 w 2268854"/>
                <a:gd name="T23" fmla="*/ 52722 h 1449070"/>
                <a:gd name="T24" fmla="*/ 89152 w 2268854"/>
                <a:gd name="T25" fmla="*/ 24576 h 1449070"/>
                <a:gd name="T26" fmla="*/ 132149 w 2268854"/>
                <a:gd name="T27" fmla="*/ 6430 h 1449070"/>
                <a:gd name="T28" fmla="*/ 179997 w 2268854"/>
                <a:gd name="T29" fmla="*/ 0 h 1449070"/>
                <a:gd name="T30" fmla="*/ 2088595 w 2268854"/>
                <a:gd name="T31" fmla="*/ 0 h 1449070"/>
                <a:gd name="T32" fmla="*/ 2136447 w 2268854"/>
                <a:gd name="T33" fmla="*/ 6430 h 1449070"/>
                <a:gd name="T34" fmla="*/ 2179445 w 2268854"/>
                <a:gd name="T35" fmla="*/ 24576 h 1449070"/>
                <a:gd name="T36" fmla="*/ 2215874 w 2268854"/>
                <a:gd name="T37" fmla="*/ 52722 h 1449070"/>
                <a:gd name="T38" fmla="*/ 2244018 w 2268854"/>
                <a:gd name="T39" fmla="*/ 89152 h 1449070"/>
                <a:gd name="T40" fmla="*/ 2262163 w 2268854"/>
                <a:gd name="T41" fmla="*/ 132149 h 1449070"/>
                <a:gd name="T42" fmla="*/ 2268592 w 2268854"/>
                <a:gd name="T43" fmla="*/ 179997 h 1449070"/>
                <a:gd name="T44" fmla="*/ 2268592 w 2268854"/>
                <a:gd name="T45" fmla="*/ 1268552 h 1449070"/>
                <a:gd name="T46" fmla="*/ 2262163 w 2268854"/>
                <a:gd name="T47" fmla="*/ 1316400 h 1449070"/>
                <a:gd name="T48" fmla="*/ 2244018 w 2268854"/>
                <a:gd name="T49" fmla="*/ 1359397 h 1449070"/>
                <a:gd name="T50" fmla="*/ 2215874 w 2268854"/>
                <a:gd name="T51" fmla="*/ 1395826 h 1449070"/>
                <a:gd name="T52" fmla="*/ 2179445 w 2268854"/>
                <a:gd name="T53" fmla="*/ 1423972 h 1449070"/>
                <a:gd name="T54" fmla="*/ 2136447 w 2268854"/>
                <a:gd name="T55" fmla="*/ 1442119 h 1449070"/>
                <a:gd name="T56" fmla="*/ 2088595 w 2268854"/>
                <a:gd name="T57" fmla="*/ 1448549 h 14490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268854" h="1449070">
                  <a:moveTo>
                    <a:pt x="2088591" y="1448549"/>
                  </a:moveTo>
                  <a:lnTo>
                    <a:pt x="179997" y="1448549"/>
                  </a:lnTo>
                  <a:lnTo>
                    <a:pt x="132149" y="1442119"/>
                  </a:lnTo>
                  <a:lnTo>
                    <a:pt x="89152" y="1423972"/>
                  </a:lnTo>
                  <a:lnTo>
                    <a:pt x="52722" y="1395826"/>
                  </a:lnTo>
                  <a:lnTo>
                    <a:pt x="24576" y="1359397"/>
                  </a:lnTo>
                  <a:lnTo>
                    <a:pt x="6430" y="1316400"/>
                  </a:lnTo>
                  <a:lnTo>
                    <a:pt x="0" y="1268552"/>
                  </a:lnTo>
                  <a:lnTo>
                    <a:pt x="0" y="179997"/>
                  </a:lnTo>
                  <a:lnTo>
                    <a:pt x="6430" y="132149"/>
                  </a:lnTo>
                  <a:lnTo>
                    <a:pt x="24576" y="89152"/>
                  </a:lnTo>
                  <a:lnTo>
                    <a:pt x="52722" y="52722"/>
                  </a:lnTo>
                  <a:lnTo>
                    <a:pt x="89152" y="24576"/>
                  </a:lnTo>
                  <a:lnTo>
                    <a:pt x="132149" y="6430"/>
                  </a:lnTo>
                  <a:lnTo>
                    <a:pt x="179997" y="0"/>
                  </a:lnTo>
                  <a:lnTo>
                    <a:pt x="2088591" y="0"/>
                  </a:lnTo>
                  <a:lnTo>
                    <a:pt x="2136443" y="6430"/>
                  </a:lnTo>
                  <a:lnTo>
                    <a:pt x="2179441" y="24576"/>
                  </a:lnTo>
                  <a:lnTo>
                    <a:pt x="2215870" y="52722"/>
                  </a:lnTo>
                  <a:lnTo>
                    <a:pt x="2244014" y="89152"/>
                  </a:lnTo>
                  <a:lnTo>
                    <a:pt x="2262159" y="132149"/>
                  </a:lnTo>
                  <a:lnTo>
                    <a:pt x="2268588" y="179997"/>
                  </a:lnTo>
                  <a:lnTo>
                    <a:pt x="2268588" y="1268552"/>
                  </a:lnTo>
                  <a:lnTo>
                    <a:pt x="2262159" y="1316400"/>
                  </a:lnTo>
                  <a:lnTo>
                    <a:pt x="2244014" y="1359397"/>
                  </a:lnTo>
                  <a:lnTo>
                    <a:pt x="2215870" y="1395826"/>
                  </a:lnTo>
                  <a:lnTo>
                    <a:pt x="2179441" y="1423972"/>
                  </a:lnTo>
                  <a:lnTo>
                    <a:pt x="2136443" y="1442119"/>
                  </a:lnTo>
                  <a:lnTo>
                    <a:pt x="2088591" y="1448549"/>
                  </a:lnTo>
                  <a:close/>
                </a:path>
              </a:pathLst>
            </a:custGeom>
            <a:noFill/>
            <a:ln w="19049">
              <a:solidFill>
                <a:srgbClr val="EA979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0497" name="object 25"/>
          <p:cNvSpPr>
            <a:spLocks/>
          </p:cNvSpPr>
          <p:nvPr/>
        </p:nvSpPr>
        <p:spPr bwMode="auto">
          <a:xfrm>
            <a:off x="3171825" y="3217863"/>
            <a:ext cx="327025" cy="238125"/>
          </a:xfrm>
          <a:custGeom>
            <a:avLst/>
            <a:gdLst>
              <a:gd name="T0" fmla="*/ 118066 w 327660"/>
              <a:gd name="T1" fmla="*/ 0 h 238125"/>
              <a:gd name="T2" fmla="*/ 0 w 327660"/>
              <a:gd name="T3" fmla="*/ 118999 h 238125"/>
              <a:gd name="T4" fmla="*/ 118066 w 327660"/>
              <a:gd name="T5" fmla="*/ 237985 h 238125"/>
              <a:gd name="T6" fmla="*/ 118066 w 327660"/>
              <a:gd name="T7" fmla="*/ 178485 h 238125"/>
              <a:gd name="T8" fmla="*/ 324535 w 327660"/>
              <a:gd name="T9" fmla="*/ 178485 h 238125"/>
              <a:gd name="T10" fmla="*/ 324535 w 327660"/>
              <a:gd name="T11" fmla="*/ 59499 h 238125"/>
              <a:gd name="T12" fmla="*/ 118066 w 327660"/>
              <a:gd name="T13" fmla="*/ 59499 h 238125"/>
              <a:gd name="T14" fmla="*/ 118066 w 327660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60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498" name="object 26"/>
          <p:cNvSpPr>
            <a:spLocks/>
          </p:cNvSpPr>
          <p:nvPr/>
        </p:nvSpPr>
        <p:spPr bwMode="auto">
          <a:xfrm>
            <a:off x="3171825" y="4846638"/>
            <a:ext cx="327025" cy="238125"/>
          </a:xfrm>
          <a:custGeom>
            <a:avLst/>
            <a:gdLst>
              <a:gd name="T0" fmla="*/ 118066 w 327660"/>
              <a:gd name="T1" fmla="*/ 0 h 238125"/>
              <a:gd name="T2" fmla="*/ 0 w 327660"/>
              <a:gd name="T3" fmla="*/ 118999 h 238125"/>
              <a:gd name="T4" fmla="*/ 118066 w 327660"/>
              <a:gd name="T5" fmla="*/ 237985 h 238125"/>
              <a:gd name="T6" fmla="*/ 118066 w 327660"/>
              <a:gd name="T7" fmla="*/ 178485 h 238125"/>
              <a:gd name="T8" fmla="*/ 324535 w 327660"/>
              <a:gd name="T9" fmla="*/ 178485 h 238125"/>
              <a:gd name="T10" fmla="*/ 324535 w 327660"/>
              <a:gd name="T11" fmla="*/ 59499 h 238125"/>
              <a:gd name="T12" fmla="*/ 118066 w 327660"/>
              <a:gd name="T13" fmla="*/ 59499 h 238125"/>
              <a:gd name="T14" fmla="*/ 118066 w 327660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60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7E10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20499" name="object 27"/>
          <p:cNvGrpSpPr>
            <a:grpSpLocks/>
          </p:cNvGrpSpPr>
          <p:nvPr/>
        </p:nvGrpSpPr>
        <p:grpSpPr bwMode="auto">
          <a:xfrm>
            <a:off x="9086850" y="2613025"/>
            <a:ext cx="2268538" cy="1449388"/>
            <a:chOff x="9087287" y="2613111"/>
            <a:chExt cx="2268855" cy="1449070"/>
          </a:xfrm>
        </p:grpSpPr>
        <p:pic>
          <p:nvPicPr>
            <p:cNvPr id="20505" name="object 2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165" y="2817397"/>
              <a:ext cx="1812839" cy="102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6" name="object 29"/>
            <p:cNvSpPr>
              <a:spLocks/>
            </p:cNvSpPr>
            <p:nvPr/>
          </p:nvSpPr>
          <p:spPr bwMode="auto">
            <a:xfrm>
              <a:off x="9087287" y="2613111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9 w 2268854"/>
                <a:gd name="T5" fmla="*/ 6430 h 1449070"/>
                <a:gd name="T6" fmla="*/ 89152 w 2268854"/>
                <a:gd name="T7" fmla="*/ 24576 h 1449070"/>
                <a:gd name="T8" fmla="*/ 52722 w 2268854"/>
                <a:gd name="T9" fmla="*/ 52722 h 1449070"/>
                <a:gd name="T10" fmla="*/ 24576 w 2268854"/>
                <a:gd name="T11" fmla="*/ 89152 h 1449070"/>
                <a:gd name="T12" fmla="*/ 6430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30 w 2268854"/>
                <a:gd name="T19" fmla="*/ 1316400 h 1449070"/>
                <a:gd name="T20" fmla="*/ 24576 w 2268854"/>
                <a:gd name="T21" fmla="*/ 1359397 h 1449070"/>
                <a:gd name="T22" fmla="*/ 52722 w 2268854"/>
                <a:gd name="T23" fmla="*/ 1395826 h 1449070"/>
                <a:gd name="T24" fmla="*/ 89152 w 2268854"/>
                <a:gd name="T25" fmla="*/ 1423972 h 1449070"/>
                <a:gd name="T26" fmla="*/ 132149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66350 w 2268854"/>
                <a:gd name="T35" fmla="*/ 1429499 h 1449070"/>
                <a:gd name="T36" fmla="*/ 179997 w 2268854"/>
                <a:gd name="T37" fmla="*/ 1429499 h 1449070"/>
                <a:gd name="T38" fmla="*/ 137259 w 2268854"/>
                <a:gd name="T39" fmla="*/ 1423740 h 1449070"/>
                <a:gd name="T40" fmla="*/ 98826 w 2268854"/>
                <a:gd name="T41" fmla="*/ 1407493 h 1449070"/>
                <a:gd name="T42" fmla="*/ 66243 w 2268854"/>
                <a:gd name="T43" fmla="*/ 1382306 h 1449070"/>
                <a:gd name="T44" fmla="*/ 41055 w 2268854"/>
                <a:gd name="T45" fmla="*/ 1349722 h 1449070"/>
                <a:gd name="T46" fmla="*/ 24808 w 2268854"/>
                <a:gd name="T47" fmla="*/ 1311289 h 1449070"/>
                <a:gd name="T48" fmla="*/ 19050 w 2268854"/>
                <a:gd name="T49" fmla="*/ 1268552 h 1449070"/>
                <a:gd name="T50" fmla="*/ 19050 w 2268854"/>
                <a:gd name="T51" fmla="*/ 179997 h 1449070"/>
                <a:gd name="T52" fmla="*/ 24808 w 2268854"/>
                <a:gd name="T53" fmla="*/ 137259 h 1449070"/>
                <a:gd name="T54" fmla="*/ 41055 w 2268854"/>
                <a:gd name="T55" fmla="*/ 98826 h 1449070"/>
                <a:gd name="T56" fmla="*/ 66243 w 2268854"/>
                <a:gd name="T57" fmla="*/ 66243 h 1449070"/>
                <a:gd name="T58" fmla="*/ 98826 w 2268854"/>
                <a:gd name="T59" fmla="*/ 41055 h 1449070"/>
                <a:gd name="T60" fmla="*/ 137259 w 2268854"/>
                <a:gd name="T61" fmla="*/ 24808 h 1449070"/>
                <a:gd name="T62" fmla="*/ 179997 w 2268854"/>
                <a:gd name="T63" fmla="*/ 19050 h 1449070"/>
                <a:gd name="T64" fmla="*/ 2166350 w 2268854"/>
                <a:gd name="T65" fmla="*/ 19050 h 1449070"/>
                <a:gd name="T66" fmla="*/ 2136447 w 2268854"/>
                <a:gd name="T67" fmla="*/ 6430 h 1449070"/>
                <a:gd name="T68" fmla="*/ 2088595 w 2268854"/>
                <a:gd name="T69" fmla="*/ 0 h 1449070"/>
                <a:gd name="T70" fmla="*/ 2166350 w 2268854"/>
                <a:gd name="T71" fmla="*/ 19050 h 1449070"/>
                <a:gd name="T72" fmla="*/ 2088595 w 2268854"/>
                <a:gd name="T73" fmla="*/ 19050 h 1449070"/>
                <a:gd name="T74" fmla="*/ 2131332 w 2268854"/>
                <a:gd name="T75" fmla="*/ 24808 h 1449070"/>
                <a:gd name="T76" fmla="*/ 2169765 w 2268854"/>
                <a:gd name="T77" fmla="*/ 41055 h 1449070"/>
                <a:gd name="T78" fmla="*/ 2202349 w 2268854"/>
                <a:gd name="T79" fmla="*/ 66243 h 1449070"/>
                <a:gd name="T80" fmla="*/ 2227536 w 2268854"/>
                <a:gd name="T81" fmla="*/ 98826 h 1449070"/>
                <a:gd name="T82" fmla="*/ 2243783 w 2268854"/>
                <a:gd name="T83" fmla="*/ 137259 h 1449070"/>
                <a:gd name="T84" fmla="*/ 2249542 w 2268854"/>
                <a:gd name="T85" fmla="*/ 179997 h 1449070"/>
                <a:gd name="T86" fmla="*/ 2249542 w 2268854"/>
                <a:gd name="T87" fmla="*/ 1268552 h 1449070"/>
                <a:gd name="T88" fmla="*/ 2243783 w 2268854"/>
                <a:gd name="T89" fmla="*/ 1311289 h 1449070"/>
                <a:gd name="T90" fmla="*/ 2227536 w 2268854"/>
                <a:gd name="T91" fmla="*/ 1349722 h 1449070"/>
                <a:gd name="T92" fmla="*/ 2202349 w 2268854"/>
                <a:gd name="T93" fmla="*/ 1382306 h 1449070"/>
                <a:gd name="T94" fmla="*/ 2169765 w 2268854"/>
                <a:gd name="T95" fmla="*/ 1407493 h 1449070"/>
                <a:gd name="T96" fmla="*/ 2131332 w 2268854"/>
                <a:gd name="T97" fmla="*/ 1423740 h 1449070"/>
                <a:gd name="T98" fmla="*/ 2088595 w 2268854"/>
                <a:gd name="T99" fmla="*/ 1429499 h 1449070"/>
                <a:gd name="T100" fmla="*/ 2166350 w 2268854"/>
                <a:gd name="T101" fmla="*/ 1429499 h 1449070"/>
                <a:gd name="T102" fmla="*/ 2215874 w 2268854"/>
                <a:gd name="T103" fmla="*/ 1395826 h 1449070"/>
                <a:gd name="T104" fmla="*/ 2244018 w 2268854"/>
                <a:gd name="T105" fmla="*/ 1359397 h 1449070"/>
                <a:gd name="T106" fmla="*/ 2262163 w 2268854"/>
                <a:gd name="T107" fmla="*/ 1316400 h 1449070"/>
                <a:gd name="T108" fmla="*/ 2268592 w 2268854"/>
                <a:gd name="T109" fmla="*/ 1268552 h 1449070"/>
                <a:gd name="T110" fmla="*/ 2268592 w 2268854"/>
                <a:gd name="T111" fmla="*/ 179997 h 1449070"/>
                <a:gd name="T112" fmla="*/ 2262163 w 2268854"/>
                <a:gd name="T113" fmla="*/ 132149 h 1449070"/>
                <a:gd name="T114" fmla="*/ 2244018 w 2268854"/>
                <a:gd name="T115" fmla="*/ 89152 h 1449070"/>
                <a:gd name="T116" fmla="*/ 2215874 w 2268854"/>
                <a:gd name="T117" fmla="*/ 52722 h 1449070"/>
                <a:gd name="T118" fmla="*/ 2179445 w 2268854"/>
                <a:gd name="T119" fmla="*/ 24576 h 1449070"/>
                <a:gd name="T120" fmla="*/ 2166350 w 2268854"/>
                <a:gd name="T121" fmla="*/ 19050 h 14490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500" name="object 30"/>
          <p:cNvGrpSpPr>
            <a:grpSpLocks/>
          </p:cNvGrpSpPr>
          <p:nvPr/>
        </p:nvGrpSpPr>
        <p:grpSpPr bwMode="auto">
          <a:xfrm>
            <a:off x="9086850" y="4238625"/>
            <a:ext cx="2268538" cy="1454150"/>
            <a:chOff x="9087287" y="4238688"/>
            <a:chExt cx="2268855" cy="1454785"/>
          </a:xfrm>
        </p:grpSpPr>
        <p:pic>
          <p:nvPicPr>
            <p:cNvPr id="20503" name="object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7294" y="4238688"/>
              <a:ext cx="2268585" cy="145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object 32"/>
            <p:cNvSpPr>
              <a:spLocks/>
            </p:cNvSpPr>
            <p:nvPr/>
          </p:nvSpPr>
          <p:spPr bwMode="auto">
            <a:xfrm>
              <a:off x="9087287" y="4238691"/>
              <a:ext cx="2268855" cy="1454785"/>
            </a:xfrm>
            <a:custGeom>
              <a:avLst/>
              <a:gdLst>
                <a:gd name="T0" fmla="*/ 2088595 w 2268854"/>
                <a:gd name="T1" fmla="*/ 0 h 1454785"/>
                <a:gd name="T2" fmla="*/ 179997 w 2268854"/>
                <a:gd name="T3" fmla="*/ 0 h 1454785"/>
                <a:gd name="T4" fmla="*/ 132149 w 2268854"/>
                <a:gd name="T5" fmla="*/ 6430 h 1454785"/>
                <a:gd name="T6" fmla="*/ 89152 w 2268854"/>
                <a:gd name="T7" fmla="*/ 24576 h 1454785"/>
                <a:gd name="T8" fmla="*/ 52722 w 2268854"/>
                <a:gd name="T9" fmla="*/ 52722 h 1454785"/>
                <a:gd name="T10" fmla="*/ 24576 w 2268854"/>
                <a:gd name="T11" fmla="*/ 89152 h 1454785"/>
                <a:gd name="T12" fmla="*/ 6430 w 2268854"/>
                <a:gd name="T13" fmla="*/ 132149 h 1454785"/>
                <a:gd name="T14" fmla="*/ 0 w 2268854"/>
                <a:gd name="T15" fmla="*/ 179997 h 1454785"/>
                <a:gd name="T16" fmla="*/ 0 w 2268854"/>
                <a:gd name="T17" fmla="*/ 1274762 h 1454785"/>
                <a:gd name="T18" fmla="*/ 6430 w 2268854"/>
                <a:gd name="T19" fmla="*/ 1322614 h 1454785"/>
                <a:gd name="T20" fmla="*/ 24576 w 2268854"/>
                <a:gd name="T21" fmla="*/ 1365613 h 1454785"/>
                <a:gd name="T22" fmla="*/ 52722 w 2268854"/>
                <a:gd name="T23" fmla="*/ 1402041 h 1454785"/>
                <a:gd name="T24" fmla="*/ 89152 w 2268854"/>
                <a:gd name="T25" fmla="*/ 1430186 h 1454785"/>
                <a:gd name="T26" fmla="*/ 132149 w 2268854"/>
                <a:gd name="T27" fmla="*/ 1448330 h 1454785"/>
                <a:gd name="T28" fmla="*/ 179997 w 2268854"/>
                <a:gd name="T29" fmla="*/ 1454759 h 1454785"/>
                <a:gd name="T30" fmla="*/ 2088595 w 2268854"/>
                <a:gd name="T31" fmla="*/ 1454759 h 1454785"/>
                <a:gd name="T32" fmla="*/ 2136447 w 2268854"/>
                <a:gd name="T33" fmla="*/ 1448330 h 1454785"/>
                <a:gd name="T34" fmla="*/ 2166356 w 2268854"/>
                <a:gd name="T35" fmla="*/ 1435709 h 1454785"/>
                <a:gd name="T36" fmla="*/ 179997 w 2268854"/>
                <a:gd name="T37" fmla="*/ 1435709 h 1454785"/>
                <a:gd name="T38" fmla="*/ 137259 w 2268854"/>
                <a:gd name="T39" fmla="*/ 1429950 h 1454785"/>
                <a:gd name="T40" fmla="*/ 98826 w 2268854"/>
                <a:gd name="T41" fmla="*/ 1413704 h 1454785"/>
                <a:gd name="T42" fmla="*/ 66243 w 2268854"/>
                <a:gd name="T43" fmla="*/ 1388516 h 1454785"/>
                <a:gd name="T44" fmla="*/ 41055 w 2268854"/>
                <a:gd name="T45" fmla="*/ 1355932 h 1454785"/>
                <a:gd name="T46" fmla="*/ 24808 w 2268854"/>
                <a:gd name="T47" fmla="*/ 1317499 h 1454785"/>
                <a:gd name="T48" fmla="*/ 19050 w 2268854"/>
                <a:gd name="T49" fmla="*/ 1274762 h 1454785"/>
                <a:gd name="T50" fmla="*/ 19050 w 2268854"/>
                <a:gd name="T51" fmla="*/ 179997 h 1454785"/>
                <a:gd name="T52" fmla="*/ 24808 w 2268854"/>
                <a:gd name="T53" fmla="*/ 137259 h 1454785"/>
                <a:gd name="T54" fmla="*/ 41055 w 2268854"/>
                <a:gd name="T55" fmla="*/ 98826 h 1454785"/>
                <a:gd name="T56" fmla="*/ 66243 w 2268854"/>
                <a:gd name="T57" fmla="*/ 66243 h 1454785"/>
                <a:gd name="T58" fmla="*/ 98826 w 2268854"/>
                <a:gd name="T59" fmla="*/ 41055 h 1454785"/>
                <a:gd name="T60" fmla="*/ 137259 w 2268854"/>
                <a:gd name="T61" fmla="*/ 24808 h 1454785"/>
                <a:gd name="T62" fmla="*/ 179997 w 2268854"/>
                <a:gd name="T63" fmla="*/ 19050 h 1454785"/>
                <a:gd name="T64" fmla="*/ 2166350 w 2268854"/>
                <a:gd name="T65" fmla="*/ 19050 h 1454785"/>
                <a:gd name="T66" fmla="*/ 2136447 w 2268854"/>
                <a:gd name="T67" fmla="*/ 6430 h 1454785"/>
                <a:gd name="T68" fmla="*/ 2088595 w 2268854"/>
                <a:gd name="T69" fmla="*/ 0 h 1454785"/>
                <a:gd name="T70" fmla="*/ 2166350 w 2268854"/>
                <a:gd name="T71" fmla="*/ 19050 h 1454785"/>
                <a:gd name="T72" fmla="*/ 2088595 w 2268854"/>
                <a:gd name="T73" fmla="*/ 19050 h 1454785"/>
                <a:gd name="T74" fmla="*/ 2131332 w 2268854"/>
                <a:gd name="T75" fmla="*/ 24808 h 1454785"/>
                <a:gd name="T76" fmla="*/ 2169765 w 2268854"/>
                <a:gd name="T77" fmla="*/ 41055 h 1454785"/>
                <a:gd name="T78" fmla="*/ 2202349 w 2268854"/>
                <a:gd name="T79" fmla="*/ 66243 h 1454785"/>
                <a:gd name="T80" fmla="*/ 2227536 w 2268854"/>
                <a:gd name="T81" fmla="*/ 98826 h 1454785"/>
                <a:gd name="T82" fmla="*/ 2243783 w 2268854"/>
                <a:gd name="T83" fmla="*/ 137259 h 1454785"/>
                <a:gd name="T84" fmla="*/ 2249542 w 2268854"/>
                <a:gd name="T85" fmla="*/ 179997 h 1454785"/>
                <a:gd name="T86" fmla="*/ 2249542 w 2268854"/>
                <a:gd name="T87" fmla="*/ 1274762 h 1454785"/>
                <a:gd name="T88" fmla="*/ 2243783 w 2268854"/>
                <a:gd name="T89" fmla="*/ 1317499 h 1454785"/>
                <a:gd name="T90" fmla="*/ 2227536 w 2268854"/>
                <a:gd name="T91" fmla="*/ 1355932 h 1454785"/>
                <a:gd name="T92" fmla="*/ 2202349 w 2268854"/>
                <a:gd name="T93" fmla="*/ 1388516 h 1454785"/>
                <a:gd name="T94" fmla="*/ 2169765 w 2268854"/>
                <a:gd name="T95" fmla="*/ 1413704 h 1454785"/>
                <a:gd name="T96" fmla="*/ 2131332 w 2268854"/>
                <a:gd name="T97" fmla="*/ 1429950 h 1454785"/>
                <a:gd name="T98" fmla="*/ 2088595 w 2268854"/>
                <a:gd name="T99" fmla="*/ 1435709 h 1454785"/>
                <a:gd name="T100" fmla="*/ 2166356 w 2268854"/>
                <a:gd name="T101" fmla="*/ 1435709 h 1454785"/>
                <a:gd name="T102" fmla="*/ 2215874 w 2268854"/>
                <a:gd name="T103" fmla="*/ 1402041 h 1454785"/>
                <a:gd name="T104" fmla="*/ 2244018 w 2268854"/>
                <a:gd name="T105" fmla="*/ 1365613 h 1454785"/>
                <a:gd name="T106" fmla="*/ 2262163 w 2268854"/>
                <a:gd name="T107" fmla="*/ 1322614 h 1454785"/>
                <a:gd name="T108" fmla="*/ 2268592 w 2268854"/>
                <a:gd name="T109" fmla="*/ 1274762 h 1454785"/>
                <a:gd name="T110" fmla="*/ 2268592 w 2268854"/>
                <a:gd name="T111" fmla="*/ 179997 h 1454785"/>
                <a:gd name="T112" fmla="*/ 2262163 w 2268854"/>
                <a:gd name="T113" fmla="*/ 132149 h 1454785"/>
                <a:gd name="T114" fmla="*/ 2244018 w 2268854"/>
                <a:gd name="T115" fmla="*/ 89152 h 1454785"/>
                <a:gd name="T116" fmla="*/ 2215874 w 2268854"/>
                <a:gd name="T117" fmla="*/ 52722 h 1454785"/>
                <a:gd name="T118" fmla="*/ 2179445 w 2268854"/>
                <a:gd name="T119" fmla="*/ 24576 h 1454785"/>
                <a:gd name="T120" fmla="*/ 2166350 w 2268854"/>
                <a:gd name="T121" fmla="*/ 19050 h 14547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68854" h="1454785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74762"/>
                  </a:lnTo>
                  <a:lnTo>
                    <a:pt x="6430" y="1322614"/>
                  </a:lnTo>
                  <a:lnTo>
                    <a:pt x="24576" y="1365613"/>
                  </a:lnTo>
                  <a:lnTo>
                    <a:pt x="52722" y="1402041"/>
                  </a:lnTo>
                  <a:lnTo>
                    <a:pt x="89152" y="1430186"/>
                  </a:lnTo>
                  <a:lnTo>
                    <a:pt x="132149" y="1448330"/>
                  </a:lnTo>
                  <a:lnTo>
                    <a:pt x="179997" y="1454759"/>
                  </a:lnTo>
                  <a:lnTo>
                    <a:pt x="2088591" y="1454759"/>
                  </a:lnTo>
                  <a:lnTo>
                    <a:pt x="2136443" y="1448330"/>
                  </a:lnTo>
                  <a:lnTo>
                    <a:pt x="2166352" y="1435709"/>
                  </a:lnTo>
                  <a:lnTo>
                    <a:pt x="179997" y="1435709"/>
                  </a:lnTo>
                  <a:lnTo>
                    <a:pt x="137259" y="1429950"/>
                  </a:lnTo>
                  <a:lnTo>
                    <a:pt x="98826" y="1413704"/>
                  </a:lnTo>
                  <a:lnTo>
                    <a:pt x="66243" y="1388516"/>
                  </a:lnTo>
                  <a:lnTo>
                    <a:pt x="41055" y="1355932"/>
                  </a:lnTo>
                  <a:lnTo>
                    <a:pt x="24808" y="1317499"/>
                  </a:lnTo>
                  <a:lnTo>
                    <a:pt x="19050" y="127476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54785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74762"/>
                  </a:lnTo>
                  <a:lnTo>
                    <a:pt x="2243779" y="1317499"/>
                  </a:lnTo>
                  <a:lnTo>
                    <a:pt x="2227532" y="1355932"/>
                  </a:lnTo>
                  <a:lnTo>
                    <a:pt x="2202345" y="1388516"/>
                  </a:lnTo>
                  <a:lnTo>
                    <a:pt x="2169761" y="1413704"/>
                  </a:lnTo>
                  <a:lnTo>
                    <a:pt x="2131328" y="1429950"/>
                  </a:lnTo>
                  <a:lnTo>
                    <a:pt x="2088591" y="1435709"/>
                  </a:lnTo>
                  <a:lnTo>
                    <a:pt x="2166352" y="1435709"/>
                  </a:lnTo>
                  <a:lnTo>
                    <a:pt x="2215870" y="1402041"/>
                  </a:lnTo>
                  <a:lnTo>
                    <a:pt x="2244014" y="1365613"/>
                  </a:lnTo>
                  <a:lnTo>
                    <a:pt x="2262159" y="1322614"/>
                  </a:lnTo>
                  <a:lnTo>
                    <a:pt x="2268588" y="127476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6DBA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0501" name="object 33"/>
          <p:cNvSpPr>
            <a:spLocks/>
          </p:cNvSpPr>
          <p:nvPr/>
        </p:nvSpPr>
        <p:spPr bwMode="auto">
          <a:xfrm>
            <a:off x="8694738" y="3217863"/>
            <a:ext cx="328612" cy="238125"/>
          </a:xfrm>
          <a:custGeom>
            <a:avLst/>
            <a:gdLst>
              <a:gd name="T0" fmla="*/ 120376 w 327659"/>
              <a:gd name="T1" fmla="*/ 0 h 238125"/>
              <a:gd name="T2" fmla="*/ 0 w 327659"/>
              <a:gd name="T3" fmla="*/ 118999 h 238125"/>
              <a:gd name="T4" fmla="*/ 120376 w 327659"/>
              <a:gd name="T5" fmla="*/ 237985 h 238125"/>
              <a:gd name="T6" fmla="*/ 120376 w 327659"/>
              <a:gd name="T7" fmla="*/ 178485 h 238125"/>
              <a:gd name="T8" fmla="*/ 330885 w 327659"/>
              <a:gd name="T9" fmla="*/ 178485 h 238125"/>
              <a:gd name="T10" fmla="*/ 330885 w 327659"/>
              <a:gd name="T11" fmla="*/ 59499 h 238125"/>
              <a:gd name="T12" fmla="*/ 120376 w 327659"/>
              <a:gd name="T13" fmla="*/ 59499 h 238125"/>
              <a:gd name="T14" fmla="*/ 120376 w 327659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59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502" name="object 34"/>
          <p:cNvSpPr>
            <a:spLocks/>
          </p:cNvSpPr>
          <p:nvPr/>
        </p:nvSpPr>
        <p:spPr bwMode="auto">
          <a:xfrm>
            <a:off x="8694738" y="4846638"/>
            <a:ext cx="328612" cy="238125"/>
          </a:xfrm>
          <a:custGeom>
            <a:avLst/>
            <a:gdLst>
              <a:gd name="T0" fmla="*/ 120376 w 327659"/>
              <a:gd name="T1" fmla="*/ 0 h 238125"/>
              <a:gd name="T2" fmla="*/ 0 w 327659"/>
              <a:gd name="T3" fmla="*/ 118999 h 238125"/>
              <a:gd name="T4" fmla="*/ 120376 w 327659"/>
              <a:gd name="T5" fmla="*/ 237985 h 238125"/>
              <a:gd name="T6" fmla="*/ 120376 w 327659"/>
              <a:gd name="T7" fmla="*/ 178485 h 238125"/>
              <a:gd name="T8" fmla="*/ 330885 w 327659"/>
              <a:gd name="T9" fmla="*/ 178485 h 238125"/>
              <a:gd name="T10" fmla="*/ 330885 w 327659"/>
              <a:gd name="T11" fmla="*/ 59499 h 238125"/>
              <a:gd name="T12" fmla="*/ 120376 w 327659"/>
              <a:gd name="T13" fmla="*/ 59499 h 238125"/>
              <a:gd name="T14" fmla="*/ 120376 w 327659"/>
              <a:gd name="T15" fmla="*/ 0 h 238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7659" h="238125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社區回收設施</a:t>
            </a:r>
            <a:endParaRPr lang="zh-HK" altLang="en-US" dirty="0"/>
          </a:p>
        </p:txBody>
      </p:sp>
      <p:pic>
        <p:nvPicPr>
          <p:cNvPr id="35" name="object 29">
            <a:extLst>
              <a:ext uri="{FF2B5EF4-FFF2-40B4-BE49-F238E27FC236}">
                <a16:creationId xmlns:a16="http://schemas.microsoft.com/office/drawing/2014/main" id="{B8471363-76ED-B366-DB5E-7E19314F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77" y="3119219"/>
            <a:ext cx="3801645" cy="213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bject 30">
            <a:extLst>
              <a:ext uri="{FF2B5EF4-FFF2-40B4-BE49-F238E27FC236}">
                <a16:creationId xmlns:a16="http://schemas.microsoft.com/office/drawing/2014/main" id="{95EA64C6-256B-61C6-1DBE-17C178AA0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177" y="5356458"/>
            <a:ext cx="3801645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100"/>
              </a:spcBef>
              <a:defRPr/>
            </a:pPr>
            <a:r>
              <a:rPr lang="zh-HK" altLang="zh-HK" sz="1400" b="1" dirty="0">
                <a:solidFill>
                  <a:srgbClr val="005136"/>
                </a:solidFill>
                <a:latin typeface="+mj-ea"/>
                <a:ea typeface="+mj-ea"/>
              </a:rPr>
              <a:t>設於貼近單棟樓群或</a:t>
            </a:r>
            <a:r>
              <a:rPr lang="zh-TW" altLang="en-US" sz="1400" b="1" dirty="0">
                <a:solidFill>
                  <a:srgbClr val="005136"/>
                </a:solidFill>
                <a:latin typeface="+mj-ea"/>
                <a:ea typeface="+mj-ea"/>
              </a:rPr>
              <a:t>人口眾多的</a:t>
            </a:r>
            <a:r>
              <a:rPr lang="zh-HK" altLang="zh-HK" sz="1400" b="1" dirty="0">
                <a:solidFill>
                  <a:srgbClr val="005136"/>
                </a:solidFill>
                <a:latin typeface="+mj-ea"/>
                <a:ea typeface="+mj-ea"/>
              </a:rPr>
              <a:t>公共屋邨</a:t>
            </a:r>
          </a:p>
        </p:txBody>
      </p:sp>
      <p:pic>
        <p:nvPicPr>
          <p:cNvPr id="37" name="object 32">
            <a:extLst>
              <a:ext uri="{FF2B5EF4-FFF2-40B4-BE49-F238E27FC236}">
                <a16:creationId xmlns:a16="http://schemas.microsoft.com/office/drawing/2014/main" id="{B0911E3D-913D-CB14-E9C0-F8D685C4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7" y="3181542"/>
            <a:ext cx="3798468" cy="20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ject 33">
            <a:extLst>
              <a:ext uri="{FF2B5EF4-FFF2-40B4-BE49-F238E27FC236}">
                <a16:creationId xmlns:a16="http://schemas.microsoft.com/office/drawing/2014/main" id="{0C489DEE-3694-E8D6-CCD8-457D9A4F2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46" y="5356458"/>
            <a:ext cx="3801643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100"/>
              </a:spcBef>
              <a:defRPr/>
            </a:pPr>
            <a:r>
              <a:rPr lang="zh-HK" altLang="zh-HK" sz="1400" b="1" dirty="0">
                <a:solidFill>
                  <a:srgbClr val="59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支援環保教育和回收的區域樞紐</a:t>
            </a:r>
          </a:p>
        </p:txBody>
      </p:sp>
      <p:pic>
        <p:nvPicPr>
          <p:cNvPr id="39" name="object 35">
            <a:extLst>
              <a:ext uri="{FF2B5EF4-FFF2-40B4-BE49-F238E27FC236}">
                <a16:creationId xmlns:a16="http://schemas.microsoft.com/office/drawing/2014/main" id="{BD26F878-E7F8-30F7-ACF7-69EA4684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10" y="3147157"/>
            <a:ext cx="3801645" cy="2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bject 36">
            <a:extLst>
              <a:ext uri="{FF2B5EF4-FFF2-40B4-BE49-F238E27FC236}">
                <a16:creationId xmlns:a16="http://schemas.microsoft.com/office/drawing/2014/main" id="{014B2258-1835-092E-EFAE-2AF644CAC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010" y="5357073"/>
            <a:ext cx="3801644" cy="2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100"/>
              </a:spcBef>
              <a:defRPr/>
            </a:pPr>
            <a:r>
              <a:rPr lang="zh-HK" altLang="zh-HK" sz="1400" b="1" dirty="0">
                <a:solidFill>
                  <a:srgbClr val="009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定時定點運作的回收街站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907102A-5C5F-12BA-E29F-3D79AA6240CB}"/>
              </a:ext>
            </a:extLst>
          </p:cNvPr>
          <p:cNvSpPr/>
          <p:nvPr/>
        </p:nvSpPr>
        <p:spPr>
          <a:xfrm>
            <a:off x="8158010" y="2856897"/>
            <a:ext cx="3801644" cy="356740"/>
          </a:xfrm>
          <a:prstGeom prst="rect">
            <a:avLst/>
          </a:prstGeom>
          <a:solidFill>
            <a:srgbClr val="009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550"/>
              </a:spcBef>
              <a:spcAft>
                <a:spcPts val="0"/>
              </a:spcAft>
              <a:defRPr/>
            </a:pPr>
            <a:r>
              <a:rPr lang="zh-HK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回收流動點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6661D91-80C3-41A4-630A-CEFBBC2627A8}"/>
              </a:ext>
            </a:extLst>
          </p:cNvPr>
          <p:cNvSpPr/>
          <p:nvPr/>
        </p:nvSpPr>
        <p:spPr>
          <a:xfrm>
            <a:off x="4198352" y="2856897"/>
            <a:ext cx="3798469" cy="356740"/>
          </a:xfrm>
          <a:prstGeom prst="rect">
            <a:avLst/>
          </a:prstGeom>
          <a:solidFill>
            <a:srgbClr val="00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550"/>
              </a:spcBef>
              <a:spcAft>
                <a:spcPts val="0"/>
              </a:spcAft>
              <a:defRPr/>
            </a:pPr>
            <a:r>
              <a:rPr lang="zh-HK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回收便利點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6879D46-3CB1-0CAA-5C54-EC1BB8CB3060}"/>
              </a:ext>
            </a:extLst>
          </p:cNvPr>
          <p:cNvSpPr/>
          <p:nvPr/>
        </p:nvSpPr>
        <p:spPr>
          <a:xfrm>
            <a:off x="232345" y="2856897"/>
            <a:ext cx="3798469" cy="35674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550"/>
              </a:spcBef>
              <a:spcAft>
                <a:spcPts val="0"/>
              </a:spcAft>
              <a:defRPr/>
            </a:pPr>
            <a:r>
              <a:rPr lang="zh-HK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回收環保站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3E0F9264-5393-FD26-D125-F094F98C9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1" y="1822073"/>
            <a:ext cx="19843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文字方塊 51"/>
          <p:cNvSpPr txBox="1"/>
          <p:nvPr/>
        </p:nvSpPr>
        <p:spPr>
          <a:xfrm>
            <a:off x="11729884" y="6525985"/>
            <a:ext cx="46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34EA1"/>
                </a:solidFill>
                <a:latin typeface="+mj-ea"/>
                <a:ea typeface="+mj-ea"/>
                <a:cs typeface="+mj-cs"/>
              </a:rPr>
              <a:t>44</a:t>
            </a:r>
            <a:endParaRPr lang="zh-HK" altLang="en-US" sz="1200" b="1" dirty="0">
              <a:solidFill>
                <a:srgbClr val="034EA1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932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其他回收設施</a:t>
            </a:r>
            <a:endParaRPr lang="zh-HK" altLang="en-US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11729884" y="6525985"/>
            <a:ext cx="46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34EA1"/>
                </a:solidFill>
                <a:latin typeface="+mj-ea"/>
                <a:ea typeface="+mj-ea"/>
                <a:cs typeface="+mj-cs"/>
              </a:rPr>
              <a:t>45</a:t>
            </a:r>
            <a:endParaRPr lang="zh-HK" altLang="en-US" sz="1200" b="1" dirty="0">
              <a:solidFill>
                <a:srgbClr val="034EA1"/>
              </a:solidFill>
              <a:latin typeface="+mj-ea"/>
              <a:ea typeface="+mj-ea"/>
              <a:cs typeface="+mj-cs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369273" y="2596242"/>
            <a:ext cx="3075266" cy="3026565"/>
            <a:chOff x="8749978" y="2672442"/>
            <a:chExt cx="2377330" cy="2339682"/>
          </a:xfrm>
        </p:grpSpPr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86427B97-C640-D15C-E0C2-2013E4A41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1957" y="4836158"/>
              <a:ext cx="2253372" cy="17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ts val="100"/>
                </a:spcBef>
                <a:defRPr/>
              </a:pPr>
              <a:r>
                <a:rPr lang="zh-HK" altLang="zh-HK" sz="1400" b="1" dirty="0">
                  <a:solidFill>
                    <a:srgbClr val="7E108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設於全港公共屋邨及公眾廚餘回收點</a:t>
              </a:r>
              <a:endParaRPr lang="en-US" altLang="zh-HK" sz="1400" b="1" dirty="0">
                <a:solidFill>
                  <a:srgbClr val="7E108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8749978" y="2928258"/>
              <a:ext cx="2377330" cy="1867144"/>
              <a:chOff x="8696552" y="2316616"/>
              <a:chExt cx="1876685" cy="1473940"/>
            </a:xfrm>
          </p:grpSpPr>
          <p:pic>
            <p:nvPicPr>
              <p:cNvPr id="28" name="object 2">
                <a:extLst>
                  <a:ext uri="{FF2B5EF4-FFF2-40B4-BE49-F238E27FC236}">
                    <a16:creationId xmlns:a16="http://schemas.microsoft.com/office/drawing/2014/main" id="{1959B530-B374-9805-7931-B0FF04F8A3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4" t="-405" r="9514" b="-405"/>
              <a:stretch/>
            </p:blipFill>
            <p:spPr bwMode="auto">
              <a:xfrm>
                <a:off x="8696552" y="2316616"/>
                <a:ext cx="973068" cy="1473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object 28">
                <a:extLst>
                  <a:ext uri="{FF2B5EF4-FFF2-40B4-BE49-F238E27FC236}">
                    <a16:creationId xmlns:a16="http://schemas.microsoft.com/office/drawing/2014/main" id="{694DBE56-69F6-31D9-387F-AEA51647C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91" r="14291"/>
              <a:stretch/>
            </p:blipFill>
            <p:spPr bwMode="auto">
              <a:xfrm>
                <a:off x="9669620" y="2360642"/>
                <a:ext cx="903617" cy="1423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4B2F1E9-D6FB-E686-245A-4DF1B446280E}"/>
                </a:ext>
              </a:extLst>
            </p:cNvPr>
            <p:cNvSpPr/>
            <p:nvPr/>
          </p:nvSpPr>
          <p:spPr>
            <a:xfrm>
              <a:off x="8749978" y="2672442"/>
              <a:ext cx="2377330" cy="344965"/>
            </a:xfrm>
            <a:prstGeom prst="rect">
              <a:avLst/>
            </a:prstGeom>
            <a:solidFill>
              <a:srgbClr val="7E1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550"/>
                </a:spcBef>
                <a:spcAft>
                  <a:spcPts val="0"/>
                </a:spcAft>
                <a:defRPr/>
              </a:pPr>
              <a:r>
                <a:rPr lang="zh-HK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廚餘回收桶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384243" y="2596242"/>
            <a:ext cx="2812038" cy="3026566"/>
            <a:chOff x="3331608" y="2672442"/>
            <a:chExt cx="2173842" cy="2339682"/>
          </a:xfrm>
        </p:grpSpPr>
        <p:sp>
          <p:nvSpPr>
            <p:cNvPr id="31" name="object 21">
              <a:extLst>
                <a:ext uri="{FF2B5EF4-FFF2-40B4-BE49-F238E27FC236}">
                  <a16:creationId xmlns:a16="http://schemas.microsoft.com/office/drawing/2014/main" id="{0842D433-997D-F248-F038-67C84968E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089" y="4836158"/>
              <a:ext cx="2062882" cy="17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ts val="100"/>
                </a:spcBef>
                <a:defRPr/>
              </a:pPr>
              <a:r>
                <a:rPr lang="zh-HK" altLang="zh-HK" sz="1400" b="1" dirty="0">
                  <a:solidFill>
                    <a:srgbClr val="009F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</a:t>
              </a:r>
              <a:r>
                <a:rPr lang="zh-TW" altLang="en-US" sz="1400" b="1" dirty="0">
                  <a:solidFill>
                    <a:srgbClr val="009F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助回收並賺取</a:t>
              </a:r>
              <a:r>
                <a:rPr lang="zh-HK" altLang="zh-HK" sz="1400" b="1" dirty="0">
                  <a:solidFill>
                    <a:srgbClr val="009F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積分</a:t>
              </a:r>
              <a:r>
                <a:rPr lang="zh-TW" altLang="en-US" sz="1400" b="1" dirty="0">
                  <a:solidFill>
                    <a:srgbClr val="009F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以兌換禮品</a:t>
              </a:r>
              <a:endParaRPr lang="zh-HK" altLang="zh-HK" sz="1400" b="1" dirty="0">
                <a:solidFill>
                  <a:srgbClr val="009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3331608" y="2672442"/>
              <a:ext cx="2173842" cy="2117006"/>
              <a:chOff x="3331608" y="2672442"/>
              <a:chExt cx="2173842" cy="2117006"/>
            </a:xfrm>
          </p:grpSpPr>
          <p:pic>
            <p:nvPicPr>
              <p:cNvPr id="27" name="圖片 26" descr="一張含有 垃圾桶, 桶, 文字, 室內 的圖片&#10;&#10;自動產生的描述">
                <a:extLst>
                  <a:ext uri="{FF2B5EF4-FFF2-40B4-BE49-F238E27FC236}">
                    <a16:creationId xmlns:a16="http://schemas.microsoft.com/office/drawing/2014/main" id="{D47D82CB-F19E-E990-C014-6385504F92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121000"/>
                        </a14:imgEffect>
                        <a14:imgEffect>
                          <a14:brightnessContrast contras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20" t="22754" r="6791" b="-1"/>
              <a:stretch/>
            </p:blipFill>
            <p:spPr>
              <a:xfrm>
                <a:off x="3331609" y="3017816"/>
                <a:ext cx="2173841" cy="1771632"/>
              </a:xfrm>
              <a:prstGeom prst="rect">
                <a:avLst/>
              </a:prstGeom>
            </p:spPr>
          </p:pic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2D10181-9EE3-0B08-AC40-F5F5E903C214}"/>
                  </a:ext>
                </a:extLst>
              </p:cNvPr>
              <p:cNvSpPr/>
              <p:nvPr/>
            </p:nvSpPr>
            <p:spPr>
              <a:xfrm>
                <a:off x="3331608" y="2672442"/>
                <a:ext cx="2173842" cy="344965"/>
              </a:xfrm>
              <a:prstGeom prst="rect">
                <a:avLst/>
              </a:prstGeom>
              <a:solidFill>
                <a:srgbClr val="009F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HK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550"/>
                  </a:spcBef>
                  <a:spcAft>
                    <a:spcPts val="0"/>
                  </a:spcAft>
                  <a:defRPr/>
                </a:pPr>
                <a:r>
                  <a:rPr lang="zh-HK" altLang="en-US" sz="1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智能回收箱</a:t>
                </a:r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747462" y="2596242"/>
            <a:ext cx="2237852" cy="3026566"/>
            <a:chOff x="816182" y="2672442"/>
            <a:chExt cx="1729968" cy="2339682"/>
          </a:xfrm>
        </p:grpSpPr>
        <p:pic>
          <p:nvPicPr>
            <p:cNvPr id="29" name="object 17">
              <a:extLst>
                <a:ext uri="{FF2B5EF4-FFF2-40B4-BE49-F238E27FC236}">
                  <a16:creationId xmlns:a16="http://schemas.microsoft.com/office/drawing/2014/main" id="{3C2BDCE1-D678-4EDA-D2B7-E3233D895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6"/>
            <a:stretch>
              <a:fillRect/>
            </a:stretch>
          </p:blipFill>
          <p:spPr bwMode="auto">
            <a:xfrm>
              <a:off x="816182" y="2850176"/>
              <a:ext cx="1729968" cy="193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6A13A32-80FA-6AB9-0F1A-59D444F6FE32}"/>
                </a:ext>
              </a:extLst>
            </p:cNvPr>
            <p:cNvSpPr/>
            <p:nvPr/>
          </p:nvSpPr>
          <p:spPr>
            <a:xfrm>
              <a:off x="816182" y="2672442"/>
              <a:ext cx="1729968" cy="344965"/>
            </a:xfrm>
            <a:prstGeom prst="rect">
              <a:avLst/>
            </a:prstGeom>
            <a:solidFill>
              <a:srgbClr val="0051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550"/>
                </a:spcBef>
                <a:spcAft>
                  <a:spcPts val="0"/>
                </a:spcAft>
                <a:defRPr/>
              </a:pPr>
              <a:r>
                <a:rPr lang="zh-HK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屋苑回收箱</a:t>
              </a: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4D555B7F-7D37-3989-8057-F7A8E2898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182" y="4836158"/>
              <a:ext cx="1729968" cy="17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  <a:defRPr/>
              </a:pPr>
              <a:r>
                <a:rPr lang="zh-TW" altLang="en-US" sz="1400" b="1" dirty="0">
                  <a:solidFill>
                    <a:srgbClr val="00513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設於樓層或屋苑公共地方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9740FA6-3CB2-23EE-6041-314C403E7346}"/>
              </a:ext>
            </a:extLst>
          </p:cNvPr>
          <p:cNvGrpSpPr/>
          <p:nvPr/>
        </p:nvGrpSpPr>
        <p:grpSpPr>
          <a:xfrm>
            <a:off x="3176613" y="2599912"/>
            <a:ext cx="2037209" cy="3022246"/>
            <a:chOff x="6227604" y="2675780"/>
            <a:chExt cx="1853114" cy="2749137"/>
          </a:xfrm>
        </p:grpSpPr>
        <p:sp>
          <p:nvSpPr>
            <p:cNvPr id="4" name="object 23">
              <a:extLst>
                <a:ext uri="{FF2B5EF4-FFF2-40B4-BE49-F238E27FC236}">
                  <a16:creationId xmlns:a16="http://schemas.microsoft.com/office/drawing/2014/main" id="{A44672C6-C997-F588-3340-5A3EFF5BE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3815" y="5217861"/>
              <a:ext cx="1680695" cy="207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ts val="100"/>
                </a:spcBef>
                <a:defRPr/>
              </a:pPr>
              <a:r>
                <a:rPr lang="zh-HK" altLang="zh-HK" sz="1400" b="1" dirty="0">
                  <a:solidFill>
                    <a:srgbClr val="5957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多設於鄉郊的回收箱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F5E8DA9-8C60-DF37-84E5-4B82404CB37F}"/>
                </a:ext>
              </a:extLst>
            </p:cNvPr>
            <p:cNvSpPr/>
            <p:nvPr/>
          </p:nvSpPr>
          <p:spPr>
            <a:xfrm>
              <a:off x="6227606" y="2675780"/>
              <a:ext cx="1853112" cy="405915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550"/>
                </a:spcBef>
                <a:spcAft>
                  <a:spcPts val="0"/>
                </a:spcAft>
                <a:defRPr/>
              </a:pPr>
              <a:r>
                <a:rPr lang="zh-HK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路邊回收桶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52A2F00-2DDA-BA6F-0C2B-A78BFB5C7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7" t="19534" r="29654" b="12507"/>
            <a:stretch/>
          </p:blipFill>
          <p:spPr>
            <a:xfrm>
              <a:off x="6227604" y="3078357"/>
              <a:ext cx="1853113" cy="2076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67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 bwMode="auto">
          <a:xfrm>
            <a:off x="307975" y="1030288"/>
            <a:ext cx="7812088" cy="3746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2500" dirty="0">
                <a:cs typeface="+mn-cs"/>
              </a:rPr>
              <a:t>總結</a:t>
            </a:r>
            <a:endParaRPr lang="zh-HK" altLang="en-US" sz="2500" dirty="0">
              <a:cs typeface="+mn-cs"/>
            </a:endParaRPr>
          </a:p>
        </p:txBody>
      </p:sp>
      <p:grpSp>
        <p:nvGrpSpPr>
          <p:cNvPr id="22531" name="object 21"/>
          <p:cNvGrpSpPr>
            <a:grpSpLocks/>
          </p:cNvGrpSpPr>
          <p:nvPr/>
        </p:nvGrpSpPr>
        <p:grpSpPr bwMode="auto">
          <a:xfrm>
            <a:off x="4943475" y="1225550"/>
            <a:ext cx="7248525" cy="5399088"/>
            <a:chOff x="4944237" y="1225918"/>
            <a:chExt cx="7247890" cy="5398770"/>
          </a:xfrm>
        </p:grpSpPr>
        <p:pic>
          <p:nvPicPr>
            <p:cNvPr id="22540" name="object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237" y="1225918"/>
              <a:ext cx="7247762" cy="5398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object 23"/>
            <p:cNvSpPr>
              <a:spLocks/>
            </p:cNvSpPr>
            <p:nvPr/>
          </p:nvSpPr>
          <p:spPr bwMode="auto">
            <a:xfrm>
              <a:off x="9804736" y="2316467"/>
              <a:ext cx="1515930" cy="657186"/>
            </a:xfrm>
            <a:custGeom>
              <a:avLst/>
              <a:gdLst>
                <a:gd name="T0" fmla="*/ 1514554 w 1515109"/>
                <a:gd name="T1" fmla="*/ 265176 h 656589"/>
                <a:gd name="T2" fmla="*/ 1510287 w 1515109"/>
                <a:gd name="T3" fmla="*/ 217512 h 656589"/>
                <a:gd name="T4" fmla="*/ 1497968 w 1515109"/>
                <a:gd name="T5" fmla="*/ 172656 h 656589"/>
                <a:gd name="T6" fmla="*/ 1478359 w 1515109"/>
                <a:gd name="T7" fmla="*/ 131343 h 656589"/>
                <a:gd name="T8" fmla="*/ 1452197 w 1515109"/>
                <a:gd name="T9" fmla="*/ 94335 h 656589"/>
                <a:gd name="T10" fmla="*/ 1420231 w 1515109"/>
                <a:gd name="T11" fmla="*/ 62382 h 656589"/>
                <a:gd name="T12" fmla="*/ 1383223 w 1515109"/>
                <a:gd name="T13" fmla="*/ 36220 h 656589"/>
                <a:gd name="T14" fmla="*/ 1341923 w 1515109"/>
                <a:gd name="T15" fmla="*/ 16611 h 656589"/>
                <a:gd name="T16" fmla="*/ 1297054 w 1515109"/>
                <a:gd name="T17" fmla="*/ 4292 h 656589"/>
                <a:gd name="T18" fmla="*/ 1249403 w 1515109"/>
                <a:gd name="T19" fmla="*/ 25 h 656589"/>
                <a:gd name="T20" fmla="*/ 265163 w 1515109"/>
                <a:gd name="T21" fmla="*/ 0 h 656589"/>
                <a:gd name="T22" fmla="*/ 217500 w 1515109"/>
                <a:gd name="T23" fmla="*/ 4292 h 656589"/>
                <a:gd name="T24" fmla="*/ 172643 w 1515109"/>
                <a:gd name="T25" fmla="*/ 16611 h 656589"/>
                <a:gd name="T26" fmla="*/ 131330 w 1515109"/>
                <a:gd name="T27" fmla="*/ 36220 h 656589"/>
                <a:gd name="T28" fmla="*/ 94322 w 1515109"/>
                <a:gd name="T29" fmla="*/ 62382 h 656589"/>
                <a:gd name="T30" fmla="*/ 62357 w 1515109"/>
                <a:gd name="T31" fmla="*/ 94335 h 656589"/>
                <a:gd name="T32" fmla="*/ 36195 w 1515109"/>
                <a:gd name="T33" fmla="*/ 131343 h 656589"/>
                <a:gd name="T34" fmla="*/ 16586 w 1515109"/>
                <a:gd name="T35" fmla="*/ 172656 h 656589"/>
                <a:gd name="T36" fmla="*/ 4267 w 1515109"/>
                <a:gd name="T37" fmla="*/ 217512 h 656589"/>
                <a:gd name="T38" fmla="*/ 0 w 1515109"/>
                <a:gd name="T39" fmla="*/ 265176 h 656589"/>
                <a:gd name="T40" fmla="*/ 4267 w 1515109"/>
                <a:gd name="T41" fmla="*/ 312839 h 656589"/>
                <a:gd name="T42" fmla="*/ 16586 w 1515109"/>
                <a:gd name="T43" fmla="*/ 357711 h 656589"/>
                <a:gd name="T44" fmla="*/ 36195 w 1515109"/>
                <a:gd name="T45" fmla="*/ 399011 h 656589"/>
                <a:gd name="T46" fmla="*/ 62357 w 1515109"/>
                <a:gd name="T47" fmla="*/ 436019 h 656589"/>
                <a:gd name="T48" fmla="*/ 94322 w 1515109"/>
                <a:gd name="T49" fmla="*/ 467985 h 656589"/>
                <a:gd name="T50" fmla="*/ 131330 w 1515109"/>
                <a:gd name="T51" fmla="*/ 494147 h 656589"/>
                <a:gd name="T52" fmla="*/ 159740 w 1515109"/>
                <a:gd name="T53" fmla="*/ 507647 h 656589"/>
                <a:gd name="T54" fmla="*/ 137160 w 1515109"/>
                <a:gd name="T55" fmla="*/ 655970 h 656589"/>
                <a:gd name="T56" fmla="*/ 357073 w 1515109"/>
                <a:gd name="T57" fmla="*/ 530342 h 656589"/>
                <a:gd name="T58" fmla="*/ 1249390 w 1515109"/>
                <a:gd name="T59" fmla="*/ 530342 h 656589"/>
                <a:gd name="T60" fmla="*/ 1297054 w 1515109"/>
                <a:gd name="T61" fmla="*/ 526075 h 656589"/>
                <a:gd name="T62" fmla="*/ 1341923 w 1515109"/>
                <a:gd name="T63" fmla="*/ 513756 h 656589"/>
                <a:gd name="T64" fmla="*/ 1383223 w 1515109"/>
                <a:gd name="T65" fmla="*/ 494147 h 656589"/>
                <a:gd name="T66" fmla="*/ 1420231 w 1515109"/>
                <a:gd name="T67" fmla="*/ 467985 h 656589"/>
                <a:gd name="T68" fmla="*/ 1452197 w 1515109"/>
                <a:gd name="T69" fmla="*/ 436019 h 656589"/>
                <a:gd name="T70" fmla="*/ 1478359 w 1515109"/>
                <a:gd name="T71" fmla="*/ 399011 h 656589"/>
                <a:gd name="T72" fmla="*/ 1497968 w 1515109"/>
                <a:gd name="T73" fmla="*/ 357711 h 656589"/>
                <a:gd name="T74" fmla="*/ 1510287 w 1515109"/>
                <a:gd name="T75" fmla="*/ 312839 h 656589"/>
                <a:gd name="T76" fmla="*/ 1514554 w 1515109"/>
                <a:gd name="T77" fmla="*/ 265176 h 6565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515109" h="656589">
                  <a:moveTo>
                    <a:pt x="1514551" y="265176"/>
                  </a:moveTo>
                  <a:lnTo>
                    <a:pt x="1510284" y="217512"/>
                  </a:lnTo>
                  <a:lnTo>
                    <a:pt x="1497965" y="172656"/>
                  </a:lnTo>
                  <a:lnTo>
                    <a:pt x="1478356" y="131343"/>
                  </a:lnTo>
                  <a:lnTo>
                    <a:pt x="1452194" y="94335"/>
                  </a:lnTo>
                  <a:lnTo>
                    <a:pt x="1420228" y="62382"/>
                  </a:lnTo>
                  <a:lnTo>
                    <a:pt x="1383220" y="36220"/>
                  </a:lnTo>
                  <a:lnTo>
                    <a:pt x="1341920" y="16611"/>
                  </a:lnTo>
                  <a:lnTo>
                    <a:pt x="1297051" y="4292"/>
                  </a:lnTo>
                  <a:lnTo>
                    <a:pt x="1249400" y="25"/>
                  </a:lnTo>
                  <a:lnTo>
                    <a:pt x="265163" y="0"/>
                  </a:lnTo>
                  <a:lnTo>
                    <a:pt x="217500" y="4292"/>
                  </a:lnTo>
                  <a:lnTo>
                    <a:pt x="172643" y="16611"/>
                  </a:lnTo>
                  <a:lnTo>
                    <a:pt x="131330" y="36220"/>
                  </a:lnTo>
                  <a:lnTo>
                    <a:pt x="94322" y="62382"/>
                  </a:lnTo>
                  <a:lnTo>
                    <a:pt x="62357" y="94335"/>
                  </a:lnTo>
                  <a:lnTo>
                    <a:pt x="36195" y="131343"/>
                  </a:lnTo>
                  <a:lnTo>
                    <a:pt x="16586" y="172656"/>
                  </a:lnTo>
                  <a:lnTo>
                    <a:pt x="4267" y="217512"/>
                  </a:lnTo>
                  <a:lnTo>
                    <a:pt x="0" y="265176"/>
                  </a:lnTo>
                  <a:lnTo>
                    <a:pt x="4267" y="312839"/>
                  </a:lnTo>
                  <a:lnTo>
                    <a:pt x="16586" y="357708"/>
                  </a:lnTo>
                  <a:lnTo>
                    <a:pt x="36195" y="399008"/>
                  </a:lnTo>
                  <a:lnTo>
                    <a:pt x="62357" y="436016"/>
                  </a:lnTo>
                  <a:lnTo>
                    <a:pt x="94322" y="467982"/>
                  </a:lnTo>
                  <a:lnTo>
                    <a:pt x="131330" y="494144"/>
                  </a:lnTo>
                  <a:lnTo>
                    <a:pt x="159740" y="507644"/>
                  </a:lnTo>
                  <a:lnTo>
                    <a:pt x="137160" y="655967"/>
                  </a:lnTo>
                  <a:lnTo>
                    <a:pt x="357073" y="530339"/>
                  </a:lnTo>
                  <a:lnTo>
                    <a:pt x="1249387" y="530339"/>
                  </a:lnTo>
                  <a:lnTo>
                    <a:pt x="1297051" y="526072"/>
                  </a:lnTo>
                  <a:lnTo>
                    <a:pt x="1341920" y="513753"/>
                  </a:lnTo>
                  <a:lnTo>
                    <a:pt x="1383220" y="494144"/>
                  </a:lnTo>
                  <a:lnTo>
                    <a:pt x="1420228" y="467982"/>
                  </a:lnTo>
                  <a:lnTo>
                    <a:pt x="1452194" y="436016"/>
                  </a:lnTo>
                  <a:lnTo>
                    <a:pt x="1478356" y="399008"/>
                  </a:lnTo>
                  <a:lnTo>
                    <a:pt x="1497965" y="357708"/>
                  </a:lnTo>
                  <a:lnTo>
                    <a:pt x="1510284" y="312839"/>
                  </a:lnTo>
                  <a:lnTo>
                    <a:pt x="1514551" y="265176"/>
                  </a:ln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object 23"/>
          <p:cNvSpPr txBox="1"/>
          <p:nvPr/>
        </p:nvSpPr>
        <p:spPr>
          <a:xfrm>
            <a:off x="9975850" y="2443163"/>
            <a:ext cx="1371600" cy="26674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16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減廢知多啲！</a:t>
            </a:r>
          </a:p>
        </p:txBody>
      </p:sp>
      <p:grpSp>
        <p:nvGrpSpPr>
          <p:cNvPr id="22533" name="object 5"/>
          <p:cNvGrpSpPr>
            <a:grpSpLocks/>
          </p:cNvGrpSpPr>
          <p:nvPr/>
        </p:nvGrpSpPr>
        <p:grpSpPr bwMode="auto">
          <a:xfrm>
            <a:off x="476250" y="1778000"/>
            <a:ext cx="4926013" cy="4683125"/>
            <a:chOff x="475689" y="1777311"/>
            <a:chExt cx="4926965" cy="4683760"/>
          </a:xfrm>
        </p:grpSpPr>
        <p:sp>
          <p:nvSpPr>
            <p:cNvPr id="22537" name="object 6"/>
            <p:cNvSpPr>
              <a:spLocks/>
            </p:cNvSpPr>
            <p:nvPr/>
          </p:nvSpPr>
          <p:spPr bwMode="auto">
            <a:xfrm>
              <a:off x="1614147" y="1777311"/>
              <a:ext cx="2659576" cy="2659424"/>
            </a:xfrm>
            <a:custGeom>
              <a:avLst/>
              <a:gdLst>
                <a:gd name="T0" fmla="*/ 1232450 w 2659379"/>
                <a:gd name="T1" fmla="*/ 3487 h 2659379"/>
                <a:gd name="T2" fmla="*/ 1090511 w 2659379"/>
                <a:gd name="T3" fmla="*/ 21419 h 2659379"/>
                <a:gd name="T4" fmla="*/ 953630 w 2659379"/>
                <a:gd name="T5" fmla="*/ 53873 h 2659379"/>
                <a:gd name="T6" fmla="*/ 822619 w 2659379"/>
                <a:gd name="T7" fmla="*/ 100038 h 2659379"/>
                <a:gd name="T8" fmla="*/ 698289 w 2659379"/>
                <a:gd name="T9" fmla="*/ 159101 h 2659379"/>
                <a:gd name="T10" fmla="*/ 581452 w 2659379"/>
                <a:gd name="T11" fmla="*/ 230252 h 2659379"/>
                <a:gd name="T12" fmla="*/ 472917 w 2659379"/>
                <a:gd name="T13" fmla="*/ 312681 h 2659379"/>
                <a:gd name="T14" fmla="*/ 373496 w 2659379"/>
                <a:gd name="T15" fmla="*/ 405575 h 2659379"/>
                <a:gd name="T16" fmla="*/ 284001 w 2659379"/>
                <a:gd name="T17" fmla="*/ 508125 h 2659379"/>
                <a:gd name="T18" fmla="*/ 205242 w 2659379"/>
                <a:gd name="T19" fmla="*/ 619518 h 2659379"/>
                <a:gd name="T20" fmla="*/ 138030 w 2659379"/>
                <a:gd name="T21" fmla="*/ 738945 h 2659379"/>
                <a:gd name="T22" fmla="*/ 83176 w 2659379"/>
                <a:gd name="T23" fmla="*/ 865593 h 2659379"/>
                <a:gd name="T24" fmla="*/ 41492 w 2659379"/>
                <a:gd name="T25" fmla="*/ 998652 h 2659379"/>
                <a:gd name="T26" fmla="*/ 13788 w 2659379"/>
                <a:gd name="T27" fmla="*/ 1137311 h 2659379"/>
                <a:gd name="T28" fmla="*/ 876 w 2659379"/>
                <a:gd name="T29" fmla="*/ 1280759 h 2659379"/>
                <a:gd name="T30" fmla="*/ 3487 w 2659379"/>
                <a:gd name="T31" fmla="*/ 1426540 h 2659379"/>
                <a:gd name="T32" fmla="*/ 21419 w 2659379"/>
                <a:gd name="T33" fmla="*/ 1568481 h 2659379"/>
                <a:gd name="T34" fmla="*/ 53873 w 2659379"/>
                <a:gd name="T35" fmla="*/ 1705364 h 2659379"/>
                <a:gd name="T36" fmla="*/ 100037 w 2659379"/>
                <a:gd name="T37" fmla="*/ 1836376 h 2659379"/>
                <a:gd name="T38" fmla="*/ 159101 w 2659379"/>
                <a:gd name="T39" fmla="*/ 1960707 h 2659379"/>
                <a:gd name="T40" fmla="*/ 230252 w 2659379"/>
                <a:gd name="T41" fmla="*/ 2077546 h 2659379"/>
                <a:gd name="T42" fmla="*/ 312680 w 2659379"/>
                <a:gd name="T43" fmla="*/ 2186082 h 2659379"/>
                <a:gd name="T44" fmla="*/ 405574 w 2659379"/>
                <a:gd name="T45" fmla="*/ 2285503 h 2659379"/>
                <a:gd name="T46" fmla="*/ 508122 w 2659379"/>
                <a:gd name="T47" fmla="*/ 2374999 h 2659379"/>
                <a:gd name="T48" fmla="*/ 619515 w 2659379"/>
                <a:gd name="T49" fmla="*/ 2453759 h 2659379"/>
                <a:gd name="T50" fmla="*/ 738940 w 2659379"/>
                <a:gd name="T51" fmla="*/ 2520971 h 2659379"/>
                <a:gd name="T52" fmla="*/ 865587 w 2659379"/>
                <a:gd name="T53" fmla="*/ 2575825 h 2659379"/>
                <a:gd name="T54" fmla="*/ 998645 w 2659379"/>
                <a:gd name="T55" fmla="*/ 2617509 h 2659379"/>
                <a:gd name="T56" fmla="*/ 1137302 w 2659379"/>
                <a:gd name="T57" fmla="*/ 2645213 h 2659379"/>
                <a:gd name="T58" fmla="*/ 1280747 w 2659379"/>
                <a:gd name="T59" fmla="*/ 2658125 h 2659379"/>
                <a:gd name="T60" fmla="*/ 1426527 w 2659379"/>
                <a:gd name="T61" fmla="*/ 2655514 h 2659379"/>
                <a:gd name="T62" fmla="*/ 1568469 w 2659379"/>
                <a:gd name="T63" fmla="*/ 2637582 h 2659379"/>
                <a:gd name="T64" fmla="*/ 1705351 w 2659379"/>
                <a:gd name="T65" fmla="*/ 2605128 h 2659379"/>
                <a:gd name="T66" fmla="*/ 1836364 w 2659379"/>
                <a:gd name="T67" fmla="*/ 2558963 h 2659379"/>
                <a:gd name="T68" fmla="*/ 1960695 w 2659379"/>
                <a:gd name="T69" fmla="*/ 2499900 h 2659379"/>
                <a:gd name="T70" fmla="*/ 2077534 w 2659379"/>
                <a:gd name="T71" fmla="*/ 2428749 h 2659379"/>
                <a:gd name="T72" fmla="*/ 2186069 w 2659379"/>
                <a:gd name="T73" fmla="*/ 2346320 h 2659379"/>
                <a:gd name="T74" fmla="*/ 2285491 w 2659379"/>
                <a:gd name="T75" fmla="*/ 2253426 h 2659379"/>
                <a:gd name="T76" fmla="*/ 2374987 w 2659379"/>
                <a:gd name="T77" fmla="*/ 2150876 h 2659379"/>
                <a:gd name="T78" fmla="*/ 2453746 w 2659379"/>
                <a:gd name="T79" fmla="*/ 2039483 h 2659379"/>
                <a:gd name="T80" fmla="*/ 2520958 w 2659379"/>
                <a:gd name="T81" fmla="*/ 1920056 h 2659379"/>
                <a:gd name="T82" fmla="*/ 2575812 w 2659379"/>
                <a:gd name="T83" fmla="*/ 1793408 h 2659379"/>
                <a:gd name="T84" fmla="*/ 2617496 w 2659379"/>
                <a:gd name="T85" fmla="*/ 1660349 h 2659379"/>
                <a:gd name="T86" fmla="*/ 2645200 w 2659379"/>
                <a:gd name="T87" fmla="*/ 1521690 h 2659379"/>
                <a:gd name="T88" fmla="*/ 2658112 w 2659379"/>
                <a:gd name="T89" fmla="*/ 1378242 h 2659379"/>
                <a:gd name="T90" fmla="*/ 2655502 w 2659379"/>
                <a:gd name="T91" fmla="*/ 1232461 h 2659379"/>
                <a:gd name="T92" fmla="*/ 2637569 w 2659379"/>
                <a:gd name="T93" fmla="*/ 1090520 h 2659379"/>
                <a:gd name="T94" fmla="*/ 2605115 w 2659379"/>
                <a:gd name="T95" fmla="*/ 953637 h 2659379"/>
                <a:gd name="T96" fmla="*/ 2558951 w 2659379"/>
                <a:gd name="T97" fmla="*/ 822625 h 2659379"/>
                <a:gd name="T98" fmla="*/ 2499887 w 2659379"/>
                <a:gd name="T99" fmla="*/ 698294 h 2659379"/>
                <a:gd name="T100" fmla="*/ 2428736 w 2659379"/>
                <a:gd name="T101" fmla="*/ 581455 h 2659379"/>
                <a:gd name="T102" fmla="*/ 2346307 w 2659379"/>
                <a:gd name="T103" fmla="*/ 472919 h 2659379"/>
                <a:gd name="T104" fmla="*/ 2253413 w 2659379"/>
                <a:gd name="T105" fmla="*/ 373498 h 2659379"/>
                <a:gd name="T106" fmla="*/ 2150863 w 2659379"/>
                <a:gd name="T107" fmla="*/ 284002 h 2659379"/>
                <a:gd name="T108" fmla="*/ 2039470 w 2659379"/>
                <a:gd name="T109" fmla="*/ 205242 h 2659379"/>
                <a:gd name="T110" fmla="*/ 1920043 w 2659379"/>
                <a:gd name="T111" fmla="*/ 138030 h 2659379"/>
                <a:gd name="T112" fmla="*/ 1793395 w 2659379"/>
                <a:gd name="T113" fmla="*/ 83176 h 2659379"/>
                <a:gd name="T114" fmla="*/ 1660336 w 2659379"/>
                <a:gd name="T115" fmla="*/ 41492 h 2659379"/>
                <a:gd name="T116" fmla="*/ 1521677 w 2659379"/>
                <a:gd name="T117" fmla="*/ 13788 h 2659379"/>
                <a:gd name="T118" fmla="*/ 1378229 w 2659379"/>
                <a:gd name="T119" fmla="*/ 876 h 26593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59379" h="2659379">
                  <a:moveTo>
                    <a:pt x="1329486" y="0"/>
                  </a:moveTo>
                  <a:lnTo>
                    <a:pt x="1280747" y="876"/>
                  </a:lnTo>
                  <a:lnTo>
                    <a:pt x="1232450" y="3487"/>
                  </a:lnTo>
                  <a:lnTo>
                    <a:pt x="1184625" y="7801"/>
                  </a:lnTo>
                  <a:lnTo>
                    <a:pt x="1137302" y="13788"/>
                  </a:lnTo>
                  <a:lnTo>
                    <a:pt x="1090511" y="21419"/>
                  </a:lnTo>
                  <a:lnTo>
                    <a:pt x="1044282" y="30664"/>
                  </a:lnTo>
                  <a:lnTo>
                    <a:pt x="998645" y="41492"/>
                  </a:lnTo>
                  <a:lnTo>
                    <a:pt x="953630" y="53873"/>
                  </a:lnTo>
                  <a:lnTo>
                    <a:pt x="909267" y="67778"/>
                  </a:lnTo>
                  <a:lnTo>
                    <a:pt x="865587" y="83176"/>
                  </a:lnTo>
                  <a:lnTo>
                    <a:pt x="822619" y="100038"/>
                  </a:lnTo>
                  <a:lnTo>
                    <a:pt x="780394" y="118332"/>
                  </a:lnTo>
                  <a:lnTo>
                    <a:pt x="738940" y="138030"/>
                  </a:lnTo>
                  <a:lnTo>
                    <a:pt x="698289" y="159101"/>
                  </a:lnTo>
                  <a:lnTo>
                    <a:pt x="658471" y="181515"/>
                  </a:lnTo>
                  <a:lnTo>
                    <a:pt x="619515" y="205242"/>
                  </a:lnTo>
                  <a:lnTo>
                    <a:pt x="581452" y="230252"/>
                  </a:lnTo>
                  <a:lnTo>
                    <a:pt x="544311" y="256516"/>
                  </a:lnTo>
                  <a:lnTo>
                    <a:pt x="508122" y="284002"/>
                  </a:lnTo>
                  <a:lnTo>
                    <a:pt x="472917" y="312681"/>
                  </a:lnTo>
                  <a:lnTo>
                    <a:pt x="438724" y="342523"/>
                  </a:lnTo>
                  <a:lnTo>
                    <a:pt x="405574" y="373498"/>
                  </a:lnTo>
                  <a:lnTo>
                    <a:pt x="373496" y="405575"/>
                  </a:lnTo>
                  <a:lnTo>
                    <a:pt x="342522" y="438726"/>
                  </a:lnTo>
                  <a:lnTo>
                    <a:pt x="312680" y="472919"/>
                  </a:lnTo>
                  <a:lnTo>
                    <a:pt x="284001" y="508125"/>
                  </a:lnTo>
                  <a:lnTo>
                    <a:pt x="256515" y="544313"/>
                  </a:lnTo>
                  <a:lnTo>
                    <a:pt x="230252" y="581455"/>
                  </a:lnTo>
                  <a:lnTo>
                    <a:pt x="205242" y="619518"/>
                  </a:lnTo>
                  <a:lnTo>
                    <a:pt x="181514" y="658475"/>
                  </a:lnTo>
                  <a:lnTo>
                    <a:pt x="159101" y="698294"/>
                  </a:lnTo>
                  <a:lnTo>
                    <a:pt x="138030" y="738945"/>
                  </a:lnTo>
                  <a:lnTo>
                    <a:pt x="118332" y="780399"/>
                  </a:lnTo>
                  <a:lnTo>
                    <a:pt x="100037" y="822625"/>
                  </a:lnTo>
                  <a:lnTo>
                    <a:pt x="83176" y="865593"/>
                  </a:lnTo>
                  <a:lnTo>
                    <a:pt x="67778" y="909274"/>
                  </a:lnTo>
                  <a:lnTo>
                    <a:pt x="53873" y="953637"/>
                  </a:lnTo>
                  <a:lnTo>
                    <a:pt x="41492" y="998652"/>
                  </a:lnTo>
                  <a:lnTo>
                    <a:pt x="30664" y="1044290"/>
                  </a:lnTo>
                  <a:lnTo>
                    <a:pt x="21419" y="1090520"/>
                  </a:lnTo>
                  <a:lnTo>
                    <a:pt x="13788" y="1137311"/>
                  </a:lnTo>
                  <a:lnTo>
                    <a:pt x="7801" y="1184635"/>
                  </a:lnTo>
                  <a:lnTo>
                    <a:pt x="3487" y="1232461"/>
                  </a:lnTo>
                  <a:lnTo>
                    <a:pt x="876" y="1280759"/>
                  </a:lnTo>
                  <a:lnTo>
                    <a:pt x="0" y="1329499"/>
                  </a:lnTo>
                  <a:lnTo>
                    <a:pt x="876" y="1378239"/>
                  </a:lnTo>
                  <a:lnTo>
                    <a:pt x="3487" y="1426537"/>
                  </a:lnTo>
                  <a:lnTo>
                    <a:pt x="7801" y="1474363"/>
                  </a:lnTo>
                  <a:lnTo>
                    <a:pt x="13788" y="1521687"/>
                  </a:lnTo>
                  <a:lnTo>
                    <a:pt x="21419" y="1568478"/>
                  </a:lnTo>
                  <a:lnTo>
                    <a:pt x="30664" y="1614708"/>
                  </a:lnTo>
                  <a:lnTo>
                    <a:pt x="41492" y="1660346"/>
                  </a:lnTo>
                  <a:lnTo>
                    <a:pt x="53873" y="1705361"/>
                  </a:lnTo>
                  <a:lnTo>
                    <a:pt x="67778" y="1749724"/>
                  </a:lnTo>
                  <a:lnTo>
                    <a:pt x="83176" y="1793405"/>
                  </a:lnTo>
                  <a:lnTo>
                    <a:pt x="100037" y="1836373"/>
                  </a:lnTo>
                  <a:lnTo>
                    <a:pt x="118332" y="1878599"/>
                  </a:lnTo>
                  <a:lnTo>
                    <a:pt x="138030" y="1920053"/>
                  </a:lnTo>
                  <a:lnTo>
                    <a:pt x="159101" y="1960704"/>
                  </a:lnTo>
                  <a:lnTo>
                    <a:pt x="181514" y="2000523"/>
                  </a:lnTo>
                  <a:lnTo>
                    <a:pt x="205242" y="2039480"/>
                  </a:lnTo>
                  <a:lnTo>
                    <a:pt x="230252" y="2077543"/>
                  </a:lnTo>
                  <a:lnTo>
                    <a:pt x="256515" y="2114685"/>
                  </a:lnTo>
                  <a:lnTo>
                    <a:pt x="284001" y="2150873"/>
                  </a:lnTo>
                  <a:lnTo>
                    <a:pt x="312680" y="2186079"/>
                  </a:lnTo>
                  <a:lnTo>
                    <a:pt x="342522" y="2220272"/>
                  </a:lnTo>
                  <a:lnTo>
                    <a:pt x="373496" y="2253423"/>
                  </a:lnTo>
                  <a:lnTo>
                    <a:pt x="405574" y="2285500"/>
                  </a:lnTo>
                  <a:lnTo>
                    <a:pt x="438724" y="2316475"/>
                  </a:lnTo>
                  <a:lnTo>
                    <a:pt x="472917" y="2346317"/>
                  </a:lnTo>
                  <a:lnTo>
                    <a:pt x="508122" y="2374996"/>
                  </a:lnTo>
                  <a:lnTo>
                    <a:pt x="544311" y="2402482"/>
                  </a:lnTo>
                  <a:lnTo>
                    <a:pt x="581452" y="2428746"/>
                  </a:lnTo>
                  <a:lnTo>
                    <a:pt x="619515" y="2453756"/>
                  </a:lnTo>
                  <a:lnTo>
                    <a:pt x="658471" y="2477483"/>
                  </a:lnTo>
                  <a:lnTo>
                    <a:pt x="698289" y="2499897"/>
                  </a:lnTo>
                  <a:lnTo>
                    <a:pt x="738940" y="2520968"/>
                  </a:lnTo>
                  <a:lnTo>
                    <a:pt x="780394" y="2540666"/>
                  </a:lnTo>
                  <a:lnTo>
                    <a:pt x="822619" y="2558960"/>
                  </a:lnTo>
                  <a:lnTo>
                    <a:pt x="865587" y="2575822"/>
                  </a:lnTo>
                  <a:lnTo>
                    <a:pt x="909267" y="2591220"/>
                  </a:lnTo>
                  <a:lnTo>
                    <a:pt x="953630" y="2605125"/>
                  </a:lnTo>
                  <a:lnTo>
                    <a:pt x="998645" y="2617506"/>
                  </a:lnTo>
                  <a:lnTo>
                    <a:pt x="1044282" y="2628334"/>
                  </a:lnTo>
                  <a:lnTo>
                    <a:pt x="1090511" y="2637579"/>
                  </a:lnTo>
                  <a:lnTo>
                    <a:pt x="1137302" y="2645210"/>
                  </a:lnTo>
                  <a:lnTo>
                    <a:pt x="1184625" y="2651197"/>
                  </a:lnTo>
                  <a:lnTo>
                    <a:pt x="1232450" y="2655511"/>
                  </a:lnTo>
                  <a:lnTo>
                    <a:pt x="1280747" y="2658122"/>
                  </a:lnTo>
                  <a:lnTo>
                    <a:pt x="1329486" y="2658999"/>
                  </a:lnTo>
                  <a:lnTo>
                    <a:pt x="1378226" y="2658122"/>
                  </a:lnTo>
                  <a:lnTo>
                    <a:pt x="1426524" y="2655511"/>
                  </a:lnTo>
                  <a:lnTo>
                    <a:pt x="1474350" y="2651197"/>
                  </a:lnTo>
                  <a:lnTo>
                    <a:pt x="1521674" y="2645210"/>
                  </a:lnTo>
                  <a:lnTo>
                    <a:pt x="1568466" y="2637579"/>
                  </a:lnTo>
                  <a:lnTo>
                    <a:pt x="1614695" y="2628334"/>
                  </a:lnTo>
                  <a:lnTo>
                    <a:pt x="1660333" y="2617506"/>
                  </a:lnTo>
                  <a:lnTo>
                    <a:pt x="1705348" y="2605125"/>
                  </a:lnTo>
                  <a:lnTo>
                    <a:pt x="1749711" y="2591220"/>
                  </a:lnTo>
                  <a:lnTo>
                    <a:pt x="1793392" y="2575822"/>
                  </a:lnTo>
                  <a:lnTo>
                    <a:pt x="1836361" y="2558960"/>
                  </a:lnTo>
                  <a:lnTo>
                    <a:pt x="1878587" y="2540666"/>
                  </a:lnTo>
                  <a:lnTo>
                    <a:pt x="1920040" y="2520968"/>
                  </a:lnTo>
                  <a:lnTo>
                    <a:pt x="1960692" y="2499897"/>
                  </a:lnTo>
                  <a:lnTo>
                    <a:pt x="2000511" y="2477483"/>
                  </a:lnTo>
                  <a:lnTo>
                    <a:pt x="2039467" y="2453756"/>
                  </a:lnTo>
                  <a:lnTo>
                    <a:pt x="2077531" y="2428746"/>
                  </a:lnTo>
                  <a:lnTo>
                    <a:pt x="2114672" y="2402482"/>
                  </a:lnTo>
                  <a:lnTo>
                    <a:pt x="2150860" y="2374996"/>
                  </a:lnTo>
                  <a:lnTo>
                    <a:pt x="2186066" y="2346317"/>
                  </a:lnTo>
                  <a:lnTo>
                    <a:pt x="2220259" y="2316475"/>
                  </a:lnTo>
                  <a:lnTo>
                    <a:pt x="2253410" y="2285500"/>
                  </a:lnTo>
                  <a:lnTo>
                    <a:pt x="2285488" y="2253423"/>
                  </a:lnTo>
                  <a:lnTo>
                    <a:pt x="2316462" y="2220272"/>
                  </a:lnTo>
                  <a:lnTo>
                    <a:pt x="2346304" y="2186079"/>
                  </a:lnTo>
                  <a:lnTo>
                    <a:pt x="2374984" y="2150873"/>
                  </a:lnTo>
                  <a:lnTo>
                    <a:pt x="2402470" y="2114685"/>
                  </a:lnTo>
                  <a:lnTo>
                    <a:pt x="2428733" y="2077543"/>
                  </a:lnTo>
                  <a:lnTo>
                    <a:pt x="2453743" y="2039480"/>
                  </a:lnTo>
                  <a:lnTo>
                    <a:pt x="2477470" y="2000523"/>
                  </a:lnTo>
                  <a:lnTo>
                    <a:pt x="2499884" y="1960704"/>
                  </a:lnTo>
                  <a:lnTo>
                    <a:pt x="2520955" y="1920053"/>
                  </a:lnTo>
                  <a:lnTo>
                    <a:pt x="2540653" y="1878599"/>
                  </a:lnTo>
                  <a:lnTo>
                    <a:pt x="2558948" y="1836373"/>
                  </a:lnTo>
                  <a:lnTo>
                    <a:pt x="2575809" y="1793405"/>
                  </a:lnTo>
                  <a:lnTo>
                    <a:pt x="2591207" y="1749724"/>
                  </a:lnTo>
                  <a:lnTo>
                    <a:pt x="2605112" y="1705361"/>
                  </a:lnTo>
                  <a:lnTo>
                    <a:pt x="2617493" y="1660346"/>
                  </a:lnTo>
                  <a:lnTo>
                    <a:pt x="2628321" y="1614708"/>
                  </a:lnTo>
                  <a:lnTo>
                    <a:pt x="2637566" y="1568478"/>
                  </a:lnTo>
                  <a:lnTo>
                    <a:pt x="2645197" y="1521687"/>
                  </a:lnTo>
                  <a:lnTo>
                    <a:pt x="2651184" y="1474363"/>
                  </a:lnTo>
                  <a:lnTo>
                    <a:pt x="2655499" y="1426537"/>
                  </a:lnTo>
                  <a:lnTo>
                    <a:pt x="2658109" y="1378239"/>
                  </a:lnTo>
                  <a:lnTo>
                    <a:pt x="2658986" y="1329499"/>
                  </a:lnTo>
                  <a:lnTo>
                    <a:pt x="2658109" y="1280759"/>
                  </a:lnTo>
                  <a:lnTo>
                    <a:pt x="2655499" y="1232461"/>
                  </a:lnTo>
                  <a:lnTo>
                    <a:pt x="2651184" y="1184635"/>
                  </a:lnTo>
                  <a:lnTo>
                    <a:pt x="2645197" y="1137311"/>
                  </a:lnTo>
                  <a:lnTo>
                    <a:pt x="2637566" y="1090520"/>
                  </a:lnTo>
                  <a:lnTo>
                    <a:pt x="2628321" y="1044290"/>
                  </a:lnTo>
                  <a:lnTo>
                    <a:pt x="2617493" y="998652"/>
                  </a:lnTo>
                  <a:lnTo>
                    <a:pt x="2605112" y="953637"/>
                  </a:lnTo>
                  <a:lnTo>
                    <a:pt x="2591207" y="909274"/>
                  </a:lnTo>
                  <a:lnTo>
                    <a:pt x="2575809" y="865593"/>
                  </a:lnTo>
                  <a:lnTo>
                    <a:pt x="2558948" y="822625"/>
                  </a:lnTo>
                  <a:lnTo>
                    <a:pt x="2540653" y="780399"/>
                  </a:lnTo>
                  <a:lnTo>
                    <a:pt x="2520955" y="738945"/>
                  </a:lnTo>
                  <a:lnTo>
                    <a:pt x="2499884" y="698294"/>
                  </a:lnTo>
                  <a:lnTo>
                    <a:pt x="2477470" y="658475"/>
                  </a:lnTo>
                  <a:lnTo>
                    <a:pt x="2453743" y="619518"/>
                  </a:lnTo>
                  <a:lnTo>
                    <a:pt x="2428733" y="581455"/>
                  </a:lnTo>
                  <a:lnTo>
                    <a:pt x="2402470" y="544313"/>
                  </a:lnTo>
                  <a:lnTo>
                    <a:pt x="2374984" y="508125"/>
                  </a:lnTo>
                  <a:lnTo>
                    <a:pt x="2346304" y="472919"/>
                  </a:lnTo>
                  <a:lnTo>
                    <a:pt x="2316462" y="438726"/>
                  </a:lnTo>
                  <a:lnTo>
                    <a:pt x="2285488" y="405575"/>
                  </a:lnTo>
                  <a:lnTo>
                    <a:pt x="2253410" y="373498"/>
                  </a:lnTo>
                  <a:lnTo>
                    <a:pt x="2220259" y="342523"/>
                  </a:lnTo>
                  <a:lnTo>
                    <a:pt x="2186066" y="312681"/>
                  </a:lnTo>
                  <a:lnTo>
                    <a:pt x="2150860" y="284002"/>
                  </a:lnTo>
                  <a:lnTo>
                    <a:pt x="2114672" y="256516"/>
                  </a:lnTo>
                  <a:lnTo>
                    <a:pt x="2077531" y="230252"/>
                  </a:lnTo>
                  <a:lnTo>
                    <a:pt x="2039467" y="205242"/>
                  </a:lnTo>
                  <a:lnTo>
                    <a:pt x="2000511" y="181515"/>
                  </a:lnTo>
                  <a:lnTo>
                    <a:pt x="1960692" y="159101"/>
                  </a:lnTo>
                  <a:lnTo>
                    <a:pt x="1920040" y="138030"/>
                  </a:lnTo>
                  <a:lnTo>
                    <a:pt x="1878587" y="118332"/>
                  </a:lnTo>
                  <a:lnTo>
                    <a:pt x="1836361" y="100038"/>
                  </a:lnTo>
                  <a:lnTo>
                    <a:pt x="1793392" y="83176"/>
                  </a:lnTo>
                  <a:lnTo>
                    <a:pt x="1749711" y="67778"/>
                  </a:lnTo>
                  <a:lnTo>
                    <a:pt x="1705348" y="53873"/>
                  </a:lnTo>
                  <a:lnTo>
                    <a:pt x="1660333" y="41492"/>
                  </a:lnTo>
                  <a:lnTo>
                    <a:pt x="1614695" y="30664"/>
                  </a:lnTo>
                  <a:lnTo>
                    <a:pt x="1568466" y="21419"/>
                  </a:lnTo>
                  <a:lnTo>
                    <a:pt x="1521674" y="13788"/>
                  </a:lnTo>
                  <a:lnTo>
                    <a:pt x="1474350" y="7801"/>
                  </a:lnTo>
                  <a:lnTo>
                    <a:pt x="1426524" y="3487"/>
                  </a:lnTo>
                  <a:lnTo>
                    <a:pt x="1378226" y="876"/>
                  </a:lnTo>
                  <a:lnTo>
                    <a:pt x="1329486" y="0"/>
                  </a:lnTo>
                  <a:close/>
                </a:path>
              </a:pathLst>
            </a:custGeom>
            <a:solidFill>
              <a:srgbClr val="034EA1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538" name="object 7"/>
            <p:cNvSpPr>
              <a:spLocks/>
            </p:cNvSpPr>
            <p:nvPr/>
          </p:nvSpPr>
          <p:spPr bwMode="auto">
            <a:xfrm>
              <a:off x="475689" y="3801648"/>
              <a:ext cx="2659577" cy="2659423"/>
            </a:xfrm>
            <a:custGeom>
              <a:avLst/>
              <a:gdLst>
                <a:gd name="T0" fmla="*/ 1232450 w 2659380"/>
                <a:gd name="T1" fmla="*/ 3487 h 2659379"/>
                <a:gd name="T2" fmla="*/ 1090511 w 2659380"/>
                <a:gd name="T3" fmla="*/ 21419 h 2659379"/>
                <a:gd name="T4" fmla="*/ 953630 w 2659380"/>
                <a:gd name="T5" fmla="*/ 53873 h 2659379"/>
                <a:gd name="T6" fmla="*/ 822619 w 2659380"/>
                <a:gd name="T7" fmla="*/ 100038 h 2659379"/>
                <a:gd name="T8" fmla="*/ 698289 w 2659380"/>
                <a:gd name="T9" fmla="*/ 159101 h 2659379"/>
                <a:gd name="T10" fmla="*/ 581452 w 2659380"/>
                <a:gd name="T11" fmla="*/ 230252 h 2659379"/>
                <a:gd name="T12" fmla="*/ 472917 w 2659380"/>
                <a:gd name="T13" fmla="*/ 312681 h 2659379"/>
                <a:gd name="T14" fmla="*/ 373496 w 2659380"/>
                <a:gd name="T15" fmla="*/ 405575 h 2659379"/>
                <a:gd name="T16" fmla="*/ 284001 w 2659380"/>
                <a:gd name="T17" fmla="*/ 508125 h 2659379"/>
                <a:gd name="T18" fmla="*/ 205242 w 2659380"/>
                <a:gd name="T19" fmla="*/ 619518 h 2659379"/>
                <a:gd name="T20" fmla="*/ 138030 w 2659380"/>
                <a:gd name="T21" fmla="*/ 738945 h 2659379"/>
                <a:gd name="T22" fmla="*/ 83176 w 2659380"/>
                <a:gd name="T23" fmla="*/ 865593 h 2659379"/>
                <a:gd name="T24" fmla="*/ 41492 w 2659380"/>
                <a:gd name="T25" fmla="*/ 998652 h 2659379"/>
                <a:gd name="T26" fmla="*/ 13788 w 2659380"/>
                <a:gd name="T27" fmla="*/ 1137311 h 2659379"/>
                <a:gd name="T28" fmla="*/ 876 w 2659380"/>
                <a:gd name="T29" fmla="*/ 1280759 h 2659379"/>
                <a:gd name="T30" fmla="*/ 3487 w 2659380"/>
                <a:gd name="T31" fmla="*/ 1426540 h 2659379"/>
                <a:gd name="T32" fmla="*/ 21419 w 2659380"/>
                <a:gd name="T33" fmla="*/ 1568481 h 2659379"/>
                <a:gd name="T34" fmla="*/ 53873 w 2659380"/>
                <a:gd name="T35" fmla="*/ 1705364 h 2659379"/>
                <a:gd name="T36" fmla="*/ 100037 w 2659380"/>
                <a:gd name="T37" fmla="*/ 1836376 h 2659379"/>
                <a:gd name="T38" fmla="*/ 159101 w 2659380"/>
                <a:gd name="T39" fmla="*/ 1960707 h 2659379"/>
                <a:gd name="T40" fmla="*/ 230252 w 2659380"/>
                <a:gd name="T41" fmla="*/ 2077546 h 2659379"/>
                <a:gd name="T42" fmla="*/ 312680 w 2659380"/>
                <a:gd name="T43" fmla="*/ 2186082 h 2659379"/>
                <a:gd name="T44" fmla="*/ 405574 w 2659380"/>
                <a:gd name="T45" fmla="*/ 2285503 h 2659379"/>
                <a:gd name="T46" fmla="*/ 508122 w 2659380"/>
                <a:gd name="T47" fmla="*/ 2374999 h 2659379"/>
                <a:gd name="T48" fmla="*/ 619515 w 2659380"/>
                <a:gd name="T49" fmla="*/ 2453759 h 2659379"/>
                <a:gd name="T50" fmla="*/ 738940 w 2659380"/>
                <a:gd name="T51" fmla="*/ 2520971 h 2659379"/>
                <a:gd name="T52" fmla="*/ 865587 w 2659380"/>
                <a:gd name="T53" fmla="*/ 2575825 h 2659379"/>
                <a:gd name="T54" fmla="*/ 998645 w 2659380"/>
                <a:gd name="T55" fmla="*/ 2617509 h 2659379"/>
                <a:gd name="T56" fmla="*/ 1137302 w 2659380"/>
                <a:gd name="T57" fmla="*/ 2645213 h 2659379"/>
                <a:gd name="T58" fmla="*/ 1280747 w 2659380"/>
                <a:gd name="T59" fmla="*/ 2658125 h 2659379"/>
                <a:gd name="T60" fmla="*/ 1426524 w 2659380"/>
                <a:gd name="T61" fmla="*/ 2655514 h 2659379"/>
                <a:gd name="T62" fmla="*/ 1568466 w 2659380"/>
                <a:gd name="T63" fmla="*/ 2637582 h 2659379"/>
                <a:gd name="T64" fmla="*/ 1705348 w 2659380"/>
                <a:gd name="T65" fmla="*/ 2605128 h 2659379"/>
                <a:gd name="T66" fmla="*/ 1836361 w 2659380"/>
                <a:gd name="T67" fmla="*/ 2558963 h 2659379"/>
                <a:gd name="T68" fmla="*/ 1960692 w 2659380"/>
                <a:gd name="T69" fmla="*/ 2499900 h 2659379"/>
                <a:gd name="T70" fmla="*/ 2077531 w 2659380"/>
                <a:gd name="T71" fmla="*/ 2428749 h 2659379"/>
                <a:gd name="T72" fmla="*/ 2186066 w 2659380"/>
                <a:gd name="T73" fmla="*/ 2346320 h 2659379"/>
                <a:gd name="T74" fmla="*/ 2285488 w 2659380"/>
                <a:gd name="T75" fmla="*/ 2253426 h 2659379"/>
                <a:gd name="T76" fmla="*/ 2374984 w 2659380"/>
                <a:gd name="T77" fmla="*/ 2150876 h 2659379"/>
                <a:gd name="T78" fmla="*/ 2453743 w 2659380"/>
                <a:gd name="T79" fmla="*/ 2039483 h 2659379"/>
                <a:gd name="T80" fmla="*/ 2520955 w 2659380"/>
                <a:gd name="T81" fmla="*/ 1920056 h 2659379"/>
                <a:gd name="T82" fmla="*/ 2575809 w 2659380"/>
                <a:gd name="T83" fmla="*/ 1793408 h 2659379"/>
                <a:gd name="T84" fmla="*/ 2617493 w 2659380"/>
                <a:gd name="T85" fmla="*/ 1660349 h 2659379"/>
                <a:gd name="T86" fmla="*/ 2645197 w 2659380"/>
                <a:gd name="T87" fmla="*/ 1521690 h 2659379"/>
                <a:gd name="T88" fmla="*/ 2658109 w 2659380"/>
                <a:gd name="T89" fmla="*/ 1378242 h 2659379"/>
                <a:gd name="T90" fmla="*/ 2655499 w 2659380"/>
                <a:gd name="T91" fmla="*/ 1232461 h 2659379"/>
                <a:gd name="T92" fmla="*/ 2637566 w 2659380"/>
                <a:gd name="T93" fmla="*/ 1090520 h 2659379"/>
                <a:gd name="T94" fmla="*/ 2605112 w 2659380"/>
                <a:gd name="T95" fmla="*/ 953637 h 2659379"/>
                <a:gd name="T96" fmla="*/ 2558948 w 2659380"/>
                <a:gd name="T97" fmla="*/ 822625 h 2659379"/>
                <a:gd name="T98" fmla="*/ 2499884 w 2659380"/>
                <a:gd name="T99" fmla="*/ 698294 h 2659379"/>
                <a:gd name="T100" fmla="*/ 2428733 w 2659380"/>
                <a:gd name="T101" fmla="*/ 581455 h 2659379"/>
                <a:gd name="T102" fmla="*/ 2346304 w 2659380"/>
                <a:gd name="T103" fmla="*/ 472919 h 2659379"/>
                <a:gd name="T104" fmla="*/ 2253410 w 2659380"/>
                <a:gd name="T105" fmla="*/ 373498 h 2659379"/>
                <a:gd name="T106" fmla="*/ 2150860 w 2659380"/>
                <a:gd name="T107" fmla="*/ 284002 h 2659379"/>
                <a:gd name="T108" fmla="*/ 2039467 w 2659380"/>
                <a:gd name="T109" fmla="*/ 205242 h 2659379"/>
                <a:gd name="T110" fmla="*/ 1920040 w 2659380"/>
                <a:gd name="T111" fmla="*/ 138030 h 2659379"/>
                <a:gd name="T112" fmla="*/ 1793392 w 2659380"/>
                <a:gd name="T113" fmla="*/ 83176 h 2659379"/>
                <a:gd name="T114" fmla="*/ 1660333 w 2659380"/>
                <a:gd name="T115" fmla="*/ 41492 h 2659379"/>
                <a:gd name="T116" fmla="*/ 1521674 w 2659380"/>
                <a:gd name="T117" fmla="*/ 13788 h 2659379"/>
                <a:gd name="T118" fmla="*/ 1378226 w 2659380"/>
                <a:gd name="T119" fmla="*/ 876 h 26593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59380" h="2659379">
                  <a:moveTo>
                    <a:pt x="1329486" y="0"/>
                  </a:moveTo>
                  <a:lnTo>
                    <a:pt x="1280747" y="876"/>
                  </a:lnTo>
                  <a:lnTo>
                    <a:pt x="1232450" y="3487"/>
                  </a:lnTo>
                  <a:lnTo>
                    <a:pt x="1184625" y="7801"/>
                  </a:lnTo>
                  <a:lnTo>
                    <a:pt x="1137302" y="13788"/>
                  </a:lnTo>
                  <a:lnTo>
                    <a:pt x="1090511" y="21419"/>
                  </a:lnTo>
                  <a:lnTo>
                    <a:pt x="1044282" y="30664"/>
                  </a:lnTo>
                  <a:lnTo>
                    <a:pt x="998645" y="41492"/>
                  </a:lnTo>
                  <a:lnTo>
                    <a:pt x="953630" y="53873"/>
                  </a:lnTo>
                  <a:lnTo>
                    <a:pt x="909267" y="67778"/>
                  </a:lnTo>
                  <a:lnTo>
                    <a:pt x="865587" y="83176"/>
                  </a:lnTo>
                  <a:lnTo>
                    <a:pt x="822619" y="100038"/>
                  </a:lnTo>
                  <a:lnTo>
                    <a:pt x="780394" y="118332"/>
                  </a:lnTo>
                  <a:lnTo>
                    <a:pt x="738940" y="138030"/>
                  </a:lnTo>
                  <a:lnTo>
                    <a:pt x="698289" y="159101"/>
                  </a:lnTo>
                  <a:lnTo>
                    <a:pt x="658471" y="181515"/>
                  </a:lnTo>
                  <a:lnTo>
                    <a:pt x="619515" y="205242"/>
                  </a:lnTo>
                  <a:lnTo>
                    <a:pt x="581452" y="230252"/>
                  </a:lnTo>
                  <a:lnTo>
                    <a:pt x="544311" y="256516"/>
                  </a:lnTo>
                  <a:lnTo>
                    <a:pt x="508122" y="284002"/>
                  </a:lnTo>
                  <a:lnTo>
                    <a:pt x="472917" y="312681"/>
                  </a:lnTo>
                  <a:lnTo>
                    <a:pt x="438724" y="342523"/>
                  </a:lnTo>
                  <a:lnTo>
                    <a:pt x="405574" y="373498"/>
                  </a:lnTo>
                  <a:lnTo>
                    <a:pt x="373496" y="405575"/>
                  </a:lnTo>
                  <a:lnTo>
                    <a:pt x="342522" y="438726"/>
                  </a:lnTo>
                  <a:lnTo>
                    <a:pt x="312680" y="472919"/>
                  </a:lnTo>
                  <a:lnTo>
                    <a:pt x="284001" y="508125"/>
                  </a:lnTo>
                  <a:lnTo>
                    <a:pt x="256515" y="544313"/>
                  </a:lnTo>
                  <a:lnTo>
                    <a:pt x="230252" y="581455"/>
                  </a:lnTo>
                  <a:lnTo>
                    <a:pt x="205242" y="619518"/>
                  </a:lnTo>
                  <a:lnTo>
                    <a:pt x="181514" y="658475"/>
                  </a:lnTo>
                  <a:lnTo>
                    <a:pt x="159101" y="698294"/>
                  </a:lnTo>
                  <a:lnTo>
                    <a:pt x="138030" y="738945"/>
                  </a:lnTo>
                  <a:lnTo>
                    <a:pt x="118332" y="780399"/>
                  </a:lnTo>
                  <a:lnTo>
                    <a:pt x="100037" y="822625"/>
                  </a:lnTo>
                  <a:lnTo>
                    <a:pt x="83176" y="865593"/>
                  </a:lnTo>
                  <a:lnTo>
                    <a:pt x="67778" y="909274"/>
                  </a:lnTo>
                  <a:lnTo>
                    <a:pt x="53873" y="953637"/>
                  </a:lnTo>
                  <a:lnTo>
                    <a:pt x="41492" y="998652"/>
                  </a:lnTo>
                  <a:lnTo>
                    <a:pt x="30664" y="1044290"/>
                  </a:lnTo>
                  <a:lnTo>
                    <a:pt x="21419" y="1090520"/>
                  </a:lnTo>
                  <a:lnTo>
                    <a:pt x="13788" y="1137311"/>
                  </a:lnTo>
                  <a:lnTo>
                    <a:pt x="7801" y="1184635"/>
                  </a:lnTo>
                  <a:lnTo>
                    <a:pt x="3487" y="1232461"/>
                  </a:lnTo>
                  <a:lnTo>
                    <a:pt x="876" y="1280759"/>
                  </a:lnTo>
                  <a:lnTo>
                    <a:pt x="0" y="1329499"/>
                  </a:lnTo>
                  <a:lnTo>
                    <a:pt x="876" y="1378239"/>
                  </a:lnTo>
                  <a:lnTo>
                    <a:pt x="3487" y="1426537"/>
                  </a:lnTo>
                  <a:lnTo>
                    <a:pt x="7801" y="1474363"/>
                  </a:lnTo>
                  <a:lnTo>
                    <a:pt x="13788" y="1521687"/>
                  </a:lnTo>
                  <a:lnTo>
                    <a:pt x="21419" y="1568478"/>
                  </a:lnTo>
                  <a:lnTo>
                    <a:pt x="30664" y="1614708"/>
                  </a:lnTo>
                  <a:lnTo>
                    <a:pt x="41492" y="1660346"/>
                  </a:lnTo>
                  <a:lnTo>
                    <a:pt x="53873" y="1705361"/>
                  </a:lnTo>
                  <a:lnTo>
                    <a:pt x="67778" y="1749724"/>
                  </a:lnTo>
                  <a:lnTo>
                    <a:pt x="83176" y="1793405"/>
                  </a:lnTo>
                  <a:lnTo>
                    <a:pt x="100037" y="1836373"/>
                  </a:lnTo>
                  <a:lnTo>
                    <a:pt x="118332" y="1878599"/>
                  </a:lnTo>
                  <a:lnTo>
                    <a:pt x="138030" y="1920053"/>
                  </a:lnTo>
                  <a:lnTo>
                    <a:pt x="159101" y="1960704"/>
                  </a:lnTo>
                  <a:lnTo>
                    <a:pt x="181514" y="2000523"/>
                  </a:lnTo>
                  <a:lnTo>
                    <a:pt x="205242" y="2039480"/>
                  </a:lnTo>
                  <a:lnTo>
                    <a:pt x="230252" y="2077543"/>
                  </a:lnTo>
                  <a:lnTo>
                    <a:pt x="256515" y="2114685"/>
                  </a:lnTo>
                  <a:lnTo>
                    <a:pt x="284001" y="2150873"/>
                  </a:lnTo>
                  <a:lnTo>
                    <a:pt x="312680" y="2186079"/>
                  </a:lnTo>
                  <a:lnTo>
                    <a:pt x="342522" y="2220272"/>
                  </a:lnTo>
                  <a:lnTo>
                    <a:pt x="373496" y="2253423"/>
                  </a:lnTo>
                  <a:lnTo>
                    <a:pt x="405574" y="2285500"/>
                  </a:lnTo>
                  <a:lnTo>
                    <a:pt x="438724" y="2316475"/>
                  </a:lnTo>
                  <a:lnTo>
                    <a:pt x="472917" y="2346317"/>
                  </a:lnTo>
                  <a:lnTo>
                    <a:pt x="508122" y="2374996"/>
                  </a:lnTo>
                  <a:lnTo>
                    <a:pt x="544311" y="2402482"/>
                  </a:lnTo>
                  <a:lnTo>
                    <a:pt x="581452" y="2428746"/>
                  </a:lnTo>
                  <a:lnTo>
                    <a:pt x="619515" y="2453756"/>
                  </a:lnTo>
                  <a:lnTo>
                    <a:pt x="658471" y="2477483"/>
                  </a:lnTo>
                  <a:lnTo>
                    <a:pt x="698289" y="2499897"/>
                  </a:lnTo>
                  <a:lnTo>
                    <a:pt x="738940" y="2520968"/>
                  </a:lnTo>
                  <a:lnTo>
                    <a:pt x="780394" y="2540666"/>
                  </a:lnTo>
                  <a:lnTo>
                    <a:pt x="822619" y="2558960"/>
                  </a:lnTo>
                  <a:lnTo>
                    <a:pt x="865587" y="2575822"/>
                  </a:lnTo>
                  <a:lnTo>
                    <a:pt x="909267" y="2591220"/>
                  </a:lnTo>
                  <a:lnTo>
                    <a:pt x="953630" y="2605125"/>
                  </a:lnTo>
                  <a:lnTo>
                    <a:pt x="998645" y="2617506"/>
                  </a:lnTo>
                  <a:lnTo>
                    <a:pt x="1044282" y="2628334"/>
                  </a:lnTo>
                  <a:lnTo>
                    <a:pt x="1090511" y="2637579"/>
                  </a:lnTo>
                  <a:lnTo>
                    <a:pt x="1137302" y="2645210"/>
                  </a:lnTo>
                  <a:lnTo>
                    <a:pt x="1184625" y="2651197"/>
                  </a:lnTo>
                  <a:lnTo>
                    <a:pt x="1232450" y="2655511"/>
                  </a:lnTo>
                  <a:lnTo>
                    <a:pt x="1280747" y="2658122"/>
                  </a:lnTo>
                  <a:lnTo>
                    <a:pt x="1329486" y="2658999"/>
                  </a:lnTo>
                  <a:lnTo>
                    <a:pt x="1378226" y="2658122"/>
                  </a:lnTo>
                  <a:lnTo>
                    <a:pt x="1426524" y="2655511"/>
                  </a:lnTo>
                  <a:lnTo>
                    <a:pt x="1474350" y="2651197"/>
                  </a:lnTo>
                  <a:lnTo>
                    <a:pt x="1521674" y="2645210"/>
                  </a:lnTo>
                  <a:lnTo>
                    <a:pt x="1568466" y="2637579"/>
                  </a:lnTo>
                  <a:lnTo>
                    <a:pt x="1614695" y="2628334"/>
                  </a:lnTo>
                  <a:lnTo>
                    <a:pt x="1660333" y="2617506"/>
                  </a:lnTo>
                  <a:lnTo>
                    <a:pt x="1705348" y="2605125"/>
                  </a:lnTo>
                  <a:lnTo>
                    <a:pt x="1749711" y="2591220"/>
                  </a:lnTo>
                  <a:lnTo>
                    <a:pt x="1793392" y="2575822"/>
                  </a:lnTo>
                  <a:lnTo>
                    <a:pt x="1836361" y="2558960"/>
                  </a:lnTo>
                  <a:lnTo>
                    <a:pt x="1878587" y="2540666"/>
                  </a:lnTo>
                  <a:lnTo>
                    <a:pt x="1920040" y="2520968"/>
                  </a:lnTo>
                  <a:lnTo>
                    <a:pt x="1960692" y="2499897"/>
                  </a:lnTo>
                  <a:lnTo>
                    <a:pt x="2000511" y="2477483"/>
                  </a:lnTo>
                  <a:lnTo>
                    <a:pt x="2039467" y="2453756"/>
                  </a:lnTo>
                  <a:lnTo>
                    <a:pt x="2077531" y="2428746"/>
                  </a:lnTo>
                  <a:lnTo>
                    <a:pt x="2114672" y="2402482"/>
                  </a:lnTo>
                  <a:lnTo>
                    <a:pt x="2150860" y="2374996"/>
                  </a:lnTo>
                  <a:lnTo>
                    <a:pt x="2186066" y="2346317"/>
                  </a:lnTo>
                  <a:lnTo>
                    <a:pt x="2220259" y="2316475"/>
                  </a:lnTo>
                  <a:lnTo>
                    <a:pt x="2253410" y="2285500"/>
                  </a:lnTo>
                  <a:lnTo>
                    <a:pt x="2285488" y="2253423"/>
                  </a:lnTo>
                  <a:lnTo>
                    <a:pt x="2316462" y="2220272"/>
                  </a:lnTo>
                  <a:lnTo>
                    <a:pt x="2346304" y="2186079"/>
                  </a:lnTo>
                  <a:lnTo>
                    <a:pt x="2374984" y="2150873"/>
                  </a:lnTo>
                  <a:lnTo>
                    <a:pt x="2402470" y="2114685"/>
                  </a:lnTo>
                  <a:lnTo>
                    <a:pt x="2428733" y="2077543"/>
                  </a:lnTo>
                  <a:lnTo>
                    <a:pt x="2453743" y="2039480"/>
                  </a:lnTo>
                  <a:lnTo>
                    <a:pt x="2477470" y="2000523"/>
                  </a:lnTo>
                  <a:lnTo>
                    <a:pt x="2499884" y="1960704"/>
                  </a:lnTo>
                  <a:lnTo>
                    <a:pt x="2520955" y="1920053"/>
                  </a:lnTo>
                  <a:lnTo>
                    <a:pt x="2540653" y="1878599"/>
                  </a:lnTo>
                  <a:lnTo>
                    <a:pt x="2558948" y="1836373"/>
                  </a:lnTo>
                  <a:lnTo>
                    <a:pt x="2575809" y="1793405"/>
                  </a:lnTo>
                  <a:lnTo>
                    <a:pt x="2591207" y="1749724"/>
                  </a:lnTo>
                  <a:lnTo>
                    <a:pt x="2605112" y="1705361"/>
                  </a:lnTo>
                  <a:lnTo>
                    <a:pt x="2617493" y="1660346"/>
                  </a:lnTo>
                  <a:lnTo>
                    <a:pt x="2628321" y="1614708"/>
                  </a:lnTo>
                  <a:lnTo>
                    <a:pt x="2637566" y="1568478"/>
                  </a:lnTo>
                  <a:lnTo>
                    <a:pt x="2645197" y="1521687"/>
                  </a:lnTo>
                  <a:lnTo>
                    <a:pt x="2651184" y="1474363"/>
                  </a:lnTo>
                  <a:lnTo>
                    <a:pt x="2655499" y="1426537"/>
                  </a:lnTo>
                  <a:lnTo>
                    <a:pt x="2658109" y="1378239"/>
                  </a:lnTo>
                  <a:lnTo>
                    <a:pt x="2658986" y="1329499"/>
                  </a:lnTo>
                  <a:lnTo>
                    <a:pt x="2658109" y="1280759"/>
                  </a:lnTo>
                  <a:lnTo>
                    <a:pt x="2655499" y="1232461"/>
                  </a:lnTo>
                  <a:lnTo>
                    <a:pt x="2651184" y="1184635"/>
                  </a:lnTo>
                  <a:lnTo>
                    <a:pt x="2645197" y="1137311"/>
                  </a:lnTo>
                  <a:lnTo>
                    <a:pt x="2637566" y="1090520"/>
                  </a:lnTo>
                  <a:lnTo>
                    <a:pt x="2628321" y="1044290"/>
                  </a:lnTo>
                  <a:lnTo>
                    <a:pt x="2617493" y="998652"/>
                  </a:lnTo>
                  <a:lnTo>
                    <a:pt x="2605112" y="953637"/>
                  </a:lnTo>
                  <a:lnTo>
                    <a:pt x="2591207" y="909274"/>
                  </a:lnTo>
                  <a:lnTo>
                    <a:pt x="2575809" y="865593"/>
                  </a:lnTo>
                  <a:lnTo>
                    <a:pt x="2558948" y="822625"/>
                  </a:lnTo>
                  <a:lnTo>
                    <a:pt x="2540653" y="780399"/>
                  </a:lnTo>
                  <a:lnTo>
                    <a:pt x="2520955" y="738945"/>
                  </a:lnTo>
                  <a:lnTo>
                    <a:pt x="2499884" y="698294"/>
                  </a:lnTo>
                  <a:lnTo>
                    <a:pt x="2477470" y="658475"/>
                  </a:lnTo>
                  <a:lnTo>
                    <a:pt x="2453743" y="619518"/>
                  </a:lnTo>
                  <a:lnTo>
                    <a:pt x="2428733" y="581455"/>
                  </a:lnTo>
                  <a:lnTo>
                    <a:pt x="2402470" y="544313"/>
                  </a:lnTo>
                  <a:lnTo>
                    <a:pt x="2374984" y="508125"/>
                  </a:lnTo>
                  <a:lnTo>
                    <a:pt x="2346304" y="472919"/>
                  </a:lnTo>
                  <a:lnTo>
                    <a:pt x="2316462" y="438726"/>
                  </a:lnTo>
                  <a:lnTo>
                    <a:pt x="2285488" y="405575"/>
                  </a:lnTo>
                  <a:lnTo>
                    <a:pt x="2253410" y="373498"/>
                  </a:lnTo>
                  <a:lnTo>
                    <a:pt x="2220259" y="342523"/>
                  </a:lnTo>
                  <a:lnTo>
                    <a:pt x="2186066" y="312681"/>
                  </a:lnTo>
                  <a:lnTo>
                    <a:pt x="2150860" y="284002"/>
                  </a:lnTo>
                  <a:lnTo>
                    <a:pt x="2114672" y="256516"/>
                  </a:lnTo>
                  <a:lnTo>
                    <a:pt x="2077531" y="230252"/>
                  </a:lnTo>
                  <a:lnTo>
                    <a:pt x="2039467" y="205242"/>
                  </a:lnTo>
                  <a:lnTo>
                    <a:pt x="2000511" y="181515"/>
                  </a:lnTo>
                  <a:lnTo>
                    <a:pt x="1960692" y="159101"/>
                  </a:lnTo>
                  <a:lnTo>
                    <a:pt x="1920040" y="138030"/>
                  </a:lnTo>
                  <a:lnTo>
                    <a:pt x="1878587" y="118332"/>
                  </a:lnTo>
                  <a:lnTo>
                    <a:pt x="1836361" y="100038"/>
                  </a:lnTo>
                  <a:lnTo>
                    <a:pt x="1793392" y="83176"/>
                  </a:lnTo>
                  <a:lnTo>
                    <a:pt x="1749711" y="67778"/>
                  </a:lnTo>
                  <a:lnTo>
                    <a:pt x="1705348" y="53873"/>
                  </a:lnTo>
                  <a:lnTo>
                    <a:pt x="1660333" y="41492"/>
                  </a:lnTo>
                  <a:lnTo>
                    <a:pt x="1614695" y="30664"/>
                  </a:lnTo>
                  <a:lnTo>
                    <a:pt x="1568466" y="21419"/>
                  </a:lnTo>
                  <a:lnTo>
                    <a:pt x="1521674" y="13788"/>
                  </a:lnTo>
                  <a:lnTo>
                    <a:pt x="1474350" y="7801"/>
                  </a:lnTo>
                  <a:lnTo>
                    <a:pt x="1426524" y="3487"/>
                  </a:lnTo>
                  <a:lnTo>
                    <a:pt x="1378226" y="876"/>
                  </a:lnTo>
                  <a:lnTo>
                    <a:pt x="1329486" y="0"/>
                  </a:lnTo>
                  <a:close/>
                </a:path>
              </a:pathLst>
            </a:custGeom>
            <a:solidFill>
              <a:srgbClr val="F4A600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539" name="object 8"/>
            <p:cNvSpPr>
              <a:spLocks/>
            </p:cNvSpPr>
            <p:nvPr/>
          </p:nvSpPr>
          <p:spPr bwMode="auto">
            <a:xfrm>
              <a:off x="2743077" y="3801648"/>
              <a:ext cx="2659577" cy="2659423"/>
            </a:xfrm>
            <a:custGeom>
              <a:avLst/>
              <a:gdLst>
                <a:gd name="T0" fmla="*/ 1232450 w 2659379"/>
                <a:gd name="T1" fmla="*/ 3487 h 2659379"/>
                <a:gd name="T2" fmla="*/ 1090511 w 2659379"/>
                <a:gd name="T3" fmla="*/ 21419 h 2659379"/>
                <a:gd name="T4" fmla="*/ 953630 w 2659379"/>
                <a:gd name="T5" fmla="*/ 53873 h 2659379"/>
                <a:gd name="T6" fmla="*/ 822619 w 2659379"/>
                <a:gd name="T7" fmla="*/ 100038 h 2659379"/>
                <a:gd name="T8" fmla="*/ 698289 w 2659379"/>
                <a:gd name="T9" fmla="*/ 159101 h 2659379"/>
                <a:gd name="T10" fmla="*/ 581452 w 2659379"/>
                <a:gd name="T11" fmla="*/ 230252 h 2659379"/>
                <a:gd name="T12" fmla="*/ 472917 w 2659379"/>
                <a:gd name="T13" fmla="*/ 312681 h 2659379"/>
                <a:gd name="T14" fmla="*/ 373496 w 2659379"/>
                <a:gd name="T15" fmla="*/ 405575 h 2659379"/>
                <a:gd name="T16" fmla="*/ 284001 w 2659379"/>
                <a:gd name="T17" fmla="*/ 508125 h 2659379"/>
                <a:gd name="T18" fmla="*/ 205242 w 2659379"/>
                <a:gd name="T19" fmla="*/ 619518 h 2659379"/>
                <a:gd name="T20" fmla="*/ 138030 w 2659379"/>
                <a:gd name="T21" fmla="*/ 738945 h 2659379"/>
                <a:gd name="T22" fmla="*/ 83176 w 2659379"/>
                <a:gd name="T23" fmla="*/ 865593 h 2659379"/>
                <a:gd name="T24" fmla="*/ 41492 w 2659379"/>
                <a:gd name="T25" fmla="*/ 998652 h 2659379"/>
                <a:gd name="T26" fmla="*/ 13788 w 2659379"/>
                <a:gd name="T27" fmla="*/ 1137311 h 2659379"/>
                <a:gd name="T28" fmla="*/ 876 w 2659379"/>
                <a:gd name="T29" fmla="*/ 1280759 h 2659379"/>
                <a:gd name="T30" fmla="*/ 3487 w 2659379"/>
                <a:gd name="T31" fmla="*/ 1426540 h 2659379"/>
                <a:gd name="T32" fmla="*/ 21419 w 2659379"/>
                <a:gd name="T33" fmla="*/ 1568481 h 2659379"/>
                <a:gd name="T34" fmla="*/ 53873 w 2659379"/>
                <a:gd name="T35" fmla="*/ 1705364 h 2659379"/>
                <a:gd name="T36" fmla="*/ 100037 w 2659379"/>
                <a:gd name="T37" fmla="*/ 1836376 h 2659379"/>
                <a:gd name="T38" fmla="*/ 159101 w 2659379"/>
                <a:gd name="T39" fmla="*/ 1960707 h 2659379"/>
                <a:gd name="T40" fmla="*/ 230252 w 2659379"/>
                <a:gd name="T41" fmla="*/ 2077546 h 2659379"/>
                <a:gd name="T42" fmla="*/ 312680 w 2659379"/>
                <a:gd name="T43" fmla="*/ 2186082 h 2659379"/>
                <a:gd name="T44" fmla="*/ 405574 w 2659379"/>
                <a:gd name="T45" fmla="*/ 2285503 h 2659379"/>
                <a:gd name="T46" fmla="*/ 508122 w 2659379"/>
                <a:gd name="T47" fmla="*/ 2374999 h 2659379"/>
                <a:gd name="T48" fmla="*/ 619515 w 2659379"/>
                <a:gd name="T49" fmla="*/ 2453759 h 2659379"/>
                <a:gd name="T50" fmla="*/ 738940 w 2659379"/>
                <a:gd name="T51" fmla="*/ 2520971 h 2659379"/>
                <a:gd name="T52" fmla="*/ 865587 w 2659379"/>
                <a:gd name="T53" fmla="*/ 2575825 h 2659379"/>
                <a:gd name="T54" fmla="*/ 998645 w 2659379"/>
                <a:gd name="T55" fmla="*/ 2617509 h 2659379"/>
                <a:gd name="T56" fmla="*/ 1137302 w 2659379"/>
                <a:gd name="T57" fmla="*/ 2645213 h 2659379"/>
                <a:gd name="T58" fmla="*/ 1280747 w 2659379"/>
                <a:gd name="T59" fmla="*/ 2658125 h 2659379"/>
                <a:gd name="T60" fmla="*/ 1426527 w 2659379"/>
                <a:gd name="T61" fmla="*/ 2655514 h 2659379"/>
                <a:gd name="T62" fmla="*/ 1568469 w 2659379"/>
                <a:gd name="T63" fmla="*/ 2637582 h 2659379"/>
                <a:gd name="T64" fmla="*/ 1705351 w 2659379"/>
                <a:gd name="T65" fmla="*/ 2605128 h 2659379"/>
                <a:gd name="T66" fmla="*/ 1836364 w 2659379"/>
                <a:gd name="T67" fmla="*/ 2558963 h 2659379"/>
                <a:gd name="T68" fmla="*/ 1960695 w 2659379"/>
                <a:gd name="T69" fmla="*/ 2499900 h 2659379"/>
                <a:gd name="T70" fmla="*/ 2077534 w 2659379"/>
                <a:gd name="T71" fmla="*/ 2428749 h 2659379"/>
                <a:gd name="T72" fmla="*/ 2186069 w 2659379"/>
                <a:gd name="T73" fmla="*/ 2346320 h 2659379"/>
                <a:gd name="T74" fmla="*/ 2285491 w 2659379"/>
                <a:gd name="T75" fmla="*/ 2253426 h 2659379"/>
                <a:gd name="T76" fmla="*/ 2374987 w 2659379"/>
                <a:gd name="T77" fmla="*/ 2150876 h 2659379"/>
                <a:gd name="T78" fmla="*/ 2453746 w 2659379"/>
                <a:gd name="T79" fmla="*/ 2039483 h 2659379"/>
                <a:gd name="T80" fmla="*/ 2520958 w 2659379"/>
                <a:gd name="T81" fmla="*/ 1920056 h 2659379"/>
                <a:gd name="T82" fmla="*/ 2575812 w 2659379"/>
                <a:gd name="T83" fmla="*/ 1793408 h 2659379"/>
                <a:gd name="T84" fmla="*/ 2617496 w 2659379"/>
                <a:gd name="T85" fmla="*/ 1660349 h 2659379"/>
                <a:gd name="T86" fmla="*/ 2645200 w 2659379"/>
                <a:gd name="T87" fmla="*/ 1521690 h 2659379"/>
                <a:gd name="T88" fmla="*/ 2658112 w 2659379"/>
                <a:gd name="T89" fmla="*/ 1378242 h 2659379"/>
                <a:gd name="T90" fmla="*/ 2655502 w 2659379"/>
                <a:gd name="T91" fmla="*/ 1232461 h 2659379"/>
                <a:gd name="T92" fmla="*/ 2637569 w 2659379"/>
                <a:gd name="T93" fmla="*/ 1090520 h 2659379"/>
                <a:gd name="T94" fmla="*/ 2605115 w 2659379"/>
                <a:gd name="T95" fmla="*/ 953637 h 2659379"/>
                <a:gd name="T96" fmla="*/ 2558951 w 2659379"/>
                <a:gd name="T97" fmla="*/ 822625 h 2659379"/>
                <a:gd name="T98" fmla="*/ 2499887 w 2659379"/>
                <a:gd name="T99" fmla="*/ 698294 h 2659379"/>
                <a:gd name="T100" fmla="*/ 2428736 w 2659379"/>
                <a:gd name="T101" fmla="*/ 581455 h 2659379"/>
                <a:gd name="T102" fmla="*/ 2346307 w 2659379"/>
                <a:gd name="T103" fmla="*/ 472919 h 2659379"/>
                <a:gd name="T104" fmla="*/ 2253413 w 2659379"/>
                <a:gd name="T105" fmla="*/ 373498 h 2659379"/>
                <a:gd name="T106" fmla="*/ 2150863 w 2659379"/>
                <a:gd name="T107" fmla="*/ 284002 h 2659379"/>
                <a:gd name="T108" fmla="*/ 2039470 w 2659379"/>
                <a:gd name="T109" fmla="*/ 205242 h 2659379"/>
                <a:gd name="T110" fmla="*/ 1920043 w 2659379"/>
                <a:gd name="T111" fmla="*/ 138030 h 2659379"/>
                <a:gd name="T112" fmla="*/ 1793395 w 2659379"/>
                <a:gd name="T113" fmla="*/ 83176 h 2659379"/>
                <a:gd name="T114" fmla="*/ 1660336 w 2659379"/>
                <a:gd name="T115" fmla="*/ 41492 h 2659379"/>
                <a:gd name="T116" fmla="*/ 1521677 w 2659379"/>
                <a:gd name="T117" fmla="*/ 13788 h 2659379"/>
                <a:gd name="T118" fmla="*/ 1378229 w 2659379"/>
                <a:gd name="T119" fmla="*/ 876 h 26593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59379" h="2659379">
                  <a:moveTo>
                    <a:pt x="1329486" y="0"/>
                  </a:moveTo>
                  <a:lnTo>
                    <a:pt x="1280747" y="876"/>
                  </a:lnTo>
                  <a:lnTo>
                    <a:pt x="1232450" y="3487"/>
                  </a:lnTo>
                  <a:lnTo>
                    <a:pt x="1184625" y="7801"/>
                  </a:lnTo>
                  <a:lnTo>
                    <a:pt x="1137302" y="13788"/>
                  </a:lnTo>
                  <a:lnTo>
                    <a:pt x="1090511" y="21419"/>
                  </a:lnTo>
                  <a:lnTo>
                    <a:pt x="1044282" y="30664"/>
                  </a:lnTo>
                  <a:lnTo>
                    <a:pt x="998645" y="41492"/>
                  </a:lnTo>
                  <a:lnTo>
                    <a:pt x="953630" y="53873"/>
                  </a:lnTo>
                  <a:lnTo>
                    <a:pt x="909267" y="67778"/>
                  </a:lnTo>
                  <a:lnTo>
                    <a:pt x="865587" y="83176"/>
                  </a:lnTo>
                  <a:lnTo>
                    <a:pt x="822619" y="100038"/>
                  </a:lnTo>
                  <a:lnTo>
                    <a:pt x="780394" y="118332"/>
                  </a:lnTo>
                  <a:lnTo>
                    <a:pt x="738940" y="138030"/>
                  </a:lnTo>
                  <a:lnTo>
                    <a:pt x="698289" y="159101"/>
                  </a:lnTo>
                  <a:lnTo>
                    <a:pt x="658471" y="181515"/>
                  </a:lnTo>
                  <a:lnTo>
                    <a:pt x="619515" y="205242"/>
                  </a:lnTo>
                  <a:lnTo>
                    <a:pt x="581452" y="230252"/>
                  </a:lnTo>
                  <a:lnTo>
                    <a:pt x="544311" y="256516"/>
                  </a:lnTo>
                  <a:lnTo>
                    <a:pt x="508122" y="284002"/>
                  </a:lnTo>
                  <a:lnTo>
                    <a:pt x="472917" y="312681"/>
                  </a:lnTo>
                  <a:lnTo>
                    <a:pt x="438724" y="342523"/>
                  </a:lnTo>
                  <a:lnTo>
                    <a:pt x="405574" y="373498"/>
                  </a:lnTo>
                  <a:lnTo>
                    <a:pt x="373496" y="405575"/>
                  </a:lnTo>
                  <a:lnTo>
                    <a:pt x="342522" y="438726"/>
                  </a:lnTo>
                  <a:lnTo>
                    <a:pt x="312680" y="472919"/>
                  </a:lnTo>
                  <a:lnTo>
                    <a:pt x="284001" y="508125"/>
                  </a:lnTo>
                  <a:lnTo>
                    <a:pt x="256515" y="544313"/>
                  </a:lnTo>
                  <a:lnTo>
                    <a:pt x="230252" y="581455"/>
                  </a:lnTo>
                  <a:lnTo>
                    <a:pt x="205242" y="619518"/>
                  </a:lnTo>
                  <a:lnTo>
                    <a:pt x="181514" y="658475"/>
                  </a:lnTo>
                  <a:lnTo>
                    <a:pt x="159101" y="698294"/>
                  </a:lnTo>
                  <a:lnTo>
                    <a:pt x="138030" y="738945"/>
                  </a:lnTo>
                  <a:lnTo>
                    <a:pt x="118332" y="780399"/>
                  </a:lnTo>
                  <a:lnTo>
                    <a:pt x="100037" y="822625"/>
                  </a:lnTo>
                  <a:lnTo>
                    <a:pt x="83176" y="865593"/>
                  </a:lnTo>
                  <a:lnTo>
                    <a:pt x="67778" y="909274"/>
                  </a:lnTo>
                  <a:lnTo>
                    <a:pt x="53873" y="953637"/>
                  </a:lnTo>
                  <a:lnTo>
                    <a:pt x="41492" y="998652"/>
                  </a:lnTo>
                  <a:lnTo>
                    <a:pt x="30664" y="1044290"/>
                  </a:lnTo>
                  <a:lnTo>
                    <a:pt x="21419" y="1090520"/>
                  </a:lnTo>
                  <a:lnTo>
                    <a:pt x="13788" y="1137311"/>
                  </a:lnTo>
                  <a:lnTo>
                    <a:pt x="7801" y="1184635"/>
                  </a:lnTo>
                  <a:lnTo>
                    <a:pt x="3487" y="1232461"/>
                  </a:lnTo>
                  <a:lnTo>
                    <a:pt x="876" y="1280759"/>
                  </a:lnTo>
                  <a:lnTo>
                    <a:pt x="0" y="1329499"/>
                  </a:lnTo>
                  <a:lnTo>
                    <a:pt x="876" y="1378239"/>
                  </a:lnTo>
                  <a:lnTo>
                    <a:pt x="3487" y="1426537"/>
                  </a:lnTo>
                  <a:lnTo>
                    <a:pt x="7801" y="1474363"/>
                  </a:lnTo>
                  <a:lnTo>
                    <a:pt x="13788" y="1521687"/>
                  </a:lnTo>
                  <a:lnTo>
                    <a:pt x="21419" y="1568478"/>
                  </a:lnTo>
                  <a:lnTo>
                    <a:pt x="30664" y="1614708"/>
                  </a:lnTo>
                  <a:lnTo>
                    <a:pt x="41492" y="1660346"/>
                  </a:lnTo>
                  <a:lnTo>
                    <a:pt x="53873" y="1705361"/>
                  </a:lnTo>
                  <a:lnTo>
                    <a:pt x="67778" y="1749724"/>
                  </a:lnTo>
                  <a:lnTo>
                    <a:pt x="83176" y="1793405"/>
                  </a:lnTo>
                  <a:lnTo>
                    <a:pt x="100037" y="1836373"/>
                  </a:lnTo>
                  <a:lnTo>
                    <a:pt x="118332" y="1878599"/>
                  </a:lnTo>
                  <a:lnTo>
                    <a:pt x="138030" y="1920053"/>
                  </a:lnTo>
                  <a:lnTo>
                    <a:pt x="159101" y="1960704"/>
                  </a:lnTo>
                  <a:lnTo>
                    <a:pt x="181514" y="2000523"/>
                  </a:lnTo>
                  <a:lnTo>
                    <a:pt x="205242" y="2039480"/>
                  </a:lnTo>
                  <a:lnTo>
                    <a:pt x="230252" y="2077543"/>
                  </a:lnTo>
                  <a:lnTo>
                    <a:pt x="256515" y="2114685"/>
                  </a:lnTo>
                  <a:lnTo>
                    <a:pt x="284001" y="2150873"/>
                  </a:lnTo>
                  <a:lnTo>
                    <a:pt x="312680" y="2186079"/>
                  </a:lnTo>
                  <a:lnTo>
                    <a:pt x="342522" y="2220272"/>
                  </a:lnTo>
                  <a:lnTo>
                    <a:pt x="373496" y="2253423"/>
                  </a:lnTo>
                  <a:lnTo>
                    <a:pt x="405574" y="2285500"/>
                  </a:lnTo>
                  <a:lnTo>
                    <a:pt x="438724" y="2316475"/>
                  </a:lnTo>
                  <a:lnTo>
                    <a:pt x="472917" y="2346317"/>
                  </a:lnTo>
                  <a:lnTo>
                    <a:pt x="508122" y="2374996"/>
                  </a:lnTo>
                  <a:lnTo>
                    <a:pt x="544311" y="2402482"/>
                  </a:lnTo>
                  <a:lnTo>
                    <a:pt x="581452" y="2428746"/>
                  </a:lnTo>
                  <a:lnTo>
                    <a:pt x="619515" y="2453756"/>
                  </a:lnTo>
                  <a:lnTo>
                    <a:pt x="658471" y="2477483"/>
                  </a:lnTo>
                  <a:lnTo>
                    <a:pt x="698289" y="2499897"/>
                  </a:lnTo>
                  <a:lnTo>
                    <a:pt x="738940" y="2520968"/>
                  </a:lnTo>
                  <a:lnTo>
                    <a:pt x="780394" y="2540666"/>
                  </a:lnTo>
                  <a:lnTo>
                    <a:pt x="822619" y="2558960"/>
                  </a:lnTo>
                  <a:lnTo>
                    <a:pt x="865587" y="2575822"/>
                  </a:lnTo>
                  <a:lnTo>
                    <a:pt x="909267" y="2591220"/>
                  </a:lnTo>
                  <a:lnTo>
                    <a:pt x="953630" y="2605125"/>
                  </a:lnTo>
                  <a:lnTo>
                    <a:pt x="998645" y="2617506"/>
                  </a:lnTo>
                  <a:lnTo>
                    <a:pt x="1044282" y="2628334"/>
                  </a:lnTo>
                  <a:lnTo>
                    <a:pt x="1090511" y="2637579"/>
                  </a:lnTo>
                  <a:lnTo>
                    <a:pt x="1137302" y="2645210"/>
                  </a:lnTo>
                  <a:lnTo>
                    <a:pt x="1184625" y="2651197"/>
                  </a:lnTo>
                  <a:lnTo>
                    <a:pt x="1232450" y="2655511"/>
                  </a:lnTo>
                  <a:lnTo>
                    <a:pt x="1280747" y="2658122"/>
                  </a:lnTo>
                  <a:lnTo>
                    <a:pt x="1329486" y="2658999"/>
                  </a:lnTo>
                  <a:lnTo>
                    <a:pt x="1378226" y="2658122"/>
                  </a:lnTo>
                  <a:lnTo>
                    <a:pt x="1426524" y="2655511"/>
                  </a:lnTo>
                  <a:lnTo>
                    <a:pt x="1474350" y="2651197"/>
                  </a:lnTo>
                  <a:lnTo>
                    <a:pt x="1521674" y="2645210"/>
                  </a:lnTo>
                  <a:lnTo>
                    <a:pt x="1568466" y="2637579"/>
                  </a:lnTo>
                  <a:lnTo>
                    <a:pt x="1614695" y="2628334"/>
                  </a:lnTo>
                  <a:lnTo>
                    <a:pt x="1660333" y="2617506"/>
                  </a:lnTo>
                  <a:lnTo>
                    <a:pt x="1705348" y="2605125"/>
                  </a:lnTo>
                  <a:lnTo>
                    <a:pt x="1749711" y="2591220"/>
                  </a:lnTo>
                  <a:lnTo>
                    <a:pt x="1793392" y="2575822"/>
                  </a:lnTo>
                  <a:lnTo>
                    <a:pt x="1836361" y="2558960"/>
                  </a:lnTo>
                  <a:lnTo>
                    <a:pt x="1878587" y="2540666"/>
                  </a:lnTo>
                  <a:lnTo>
                    <a:pt x="1920040" y="2520968"/>
                  </a:lnTo>
                  <a:lnTo>
                    <a:pt x="1960692" y="2499897"/>
                  </a:lnTo>
                  <a:lnTo>
                    <a:pt x="2000511" y="2477483"/>
                  </a:lnTo>
                  <a:lnTo>
                    <a:pt x="2039467" y="2453756"/>
                  </a:lnTo>
                  <a:lnTo>
                    <a:pt x="2077531" y="2428746"/>
                  </a:lnTo>
                  <a:lnTo>
                    <a:pt x="2114672" y="2402482"/>
                  </a:lnTo>
                  <a:lnTo>
                    <a:pt x="2150860" y="2374996"/>
                  </a:lnTo>
                  <a:lnTo>
                    <a:pt x="2186066" y="2346317"/>
                  </a:lnTo>
                  <a:lnTo>
                    <a:pt x="2220259" y="2316475"/>
                  </a:lnTo>
                  <a:lnTo>
                    <a:pt x="2253410" y="2285500"/>
                  </a:lnTo>
                  <a:lnTo>
                    <a:pt x="2285488" y="2253423"/>
                  </a:lnTo>
                  <a:lnTo>
                    <a:pt x="2316462" y="2220272"/>
                  </a:lnTo>
                  <a:lnTo>
                    <a:pt x="2346304" y="2186079"/>
                  </a:lnTo>
                  <a:lnTo>
                    <a:pt x="2374984" y="2150873"/>
                  </a:lnTo>
                  <a:lnTo>
                    <a:pt x="2402470" y="2114685"/>
                  </a:lnTo>
                  <a:lnTo>
                    <a:pt x="2428733" y="2077543"/>
                  </a:lnTo>
                  <a:lnTo>
                    <a:pt x="2453743" y="2039480"/>
                  </a:lnTo>
                  <a:lnTo>
                    <a:pt x="2477470" y="2000523"/>
                  </a:lnTo>
                  <a:lnTo>
                    <a:pt x="2499884" y="1960704"/>
                  </a:lnTo>
                  <a:lnTo>
                    <a:pt x="2520955" y="1920053"/>
                  </a:lnTo>
                  <a:lnTo>
                    <a:pt x="2540653" y="1878599"/>
                  </a:lnTo>
                  <a:lnTo>
                    <a:pt x="2558948" y="1836373"/>
                  </a:lnTo>
                  <a:lnTo>
                    <a:pt x="2575809" y="1793405"/>
                  </a:lnTo>
                  <a:lnTo>
                    <a:pt x="2591207" y="1749724"/>
                  </a:lnTo>
                  <a:lnTo>
                    <a:pt x="2605112" y="1705361"/>
                  </a:lnTo>
                  <a:lnTo>
                    <a:pt x="2617493" y="1660346"/>
                  </a:lnTo>
                  <a:lnTo>
                    <a:pt x="2628321" y="1614708"/>
                  </a:lnTo>
                  <a:lnTo>
                    <a:pt x="2637566" y="1568478"/>
                  </a:lnTo>
                  <a:lnTo>
                    <a:pt x="2645197" y="1521687"/>
                  </a:lnTo>
                  <a:lnTo>
                    <a:pt x="2651184" y="1474363"/>
                  </a:lnTo>
                  <a:lnTo>
                    <a:pt x="2655499" y="1426537"/>
                  </a:lnTo>
                  <a:lnTo>
                    <a:pt x="2658109" y="1378239"/>
                  </a:lnTo>
                  <a:lnTo>
                    <a:pt x="2658986" y="1329499"/>
                  </a:lnTo>
                  <a:lnTo>
                    <a:pt x="2658109" y="1280759"/>
                  </a:lnTo>
                  <a:lnTo>
                    <a:pt x="2655499" y="1232461"/>
                  </a:lnTo>
                  <a:lnTo>
                    <a:pt x="2651184" y="1184635"/>
                  </a:lnTo>
                  <a:lnTo>
                    <a:pt x="2645197" y="1137311"/>
                  </a:lnTo>
                  <a:lnTo>
                    <a:pt x="2637566" y="1090520"/>
                  </a:lnTo>
                  <a:lnTo>
                    <a:pt x="2628321" y="1044290"/>
                  </a:lnTo>
                  <a:lnTo>
                    <a:pt x="2617493" y="998652"/>
                  </a:lnTo>
                  <a:lnTo>
                    <a:pt x="2605112" y="953637"/>
                  </a:lnTo>
                  <a:lnTo>
                    <a:pt x="2591207" y="909274"/>
                  </a:lnTo>
                  <a:lnTo>
                    <a:pt x="2575809" y="865593"/>
                  </a:lnTo>
                  <a:lnTo>
                    <a:pt x="2558948" y="822625"/>
                  </a:lnTo>
                  <a:lnTo>
                    <a:pt x="2540653" y="780399"/>
                  </a:lnTo>
                  <a:lnTo>
                    <a:pt x="2520955" y="738945"/>
                  </a:lnTo>
                  <a:lnTo>
                    <a:pt x="2499884" y="698294"/>
                  </a:lnTo>
                  <a:lnTo>
                    <a:pt x="2477470" y="658475"/>
                  </a:lnTo>
                  <a:lnTo>
                    <a:pt x="2453743" y="619518"/>
                  </a:lnTo>
                  <a:lnTo>
                    <a:pt x="2428733" y="581455"/>
                  </a:lnTo>
                  <a:lnTo>
                    <a:pt x="2402470" y="544313"/>
                  </a:lnTo>
                  <a:lnTo>
                    <a:pt x="2374984" y="508125"/>
                  </a:lnTo>
                  <a:lnTo>
                    <a:pt x="2346304" y="472919"/>
                  </a:lnTo>
                  <a:lnTo>
                    <a:pt x="2316462" y="438726"/>
                  </a:lnTo>
                  <a:lnTo>
                    <a:pt x="2285488" y="405575"/>
                  </a:lnTo>
                  <a:lnTo>
                    <a:pt x="2253410" y="373498"/>
                  </a:lnTo>
                  <a:lnTo>
                    <a:pt x="2220259" y="342523"/>
                  </a:lnTo>
                  <a:lnTo>
                    <a:pt x="2186066" y="312681"/>
                  </a:lnTo>
                  <a:lnTo>
                    <a:pt x="2150860" y="284002"/>
                  </a:lnTo>
                  <a:lnTo>
                    <a:pt x="2114672" y="256516"/>
                  </a:lnTo>
                  <a:lnTo>
                    <a:pt x="2077531" y="230252"/>
                  </a:lnTo>
                  <a:lnTo>
                    <a:pt x="2039467" y="205242"/>
                  </a:lnTo>
                  <a:lnTo>
                    <a:pt x="2000511" y="181515"/>
                  </a:lnTo>
                  <a:lnTo>
                    <a:pt x="1960692" y="159101"/>
                  </a:lnTo>
                  <a:lnTo>
                    <a:pt x="1920040" y="138030"/>
                  </a:lnTo>
                  <a:lnTo>
                    <a:pt x="1878587" y="118332"/>
                  </a:lnTo>
                  <a:lnTo>
                    <a:pt x="1836361" y="100038"/>
                  </a:lnTo>
                  <a:lnTo>
                    <a:pt x="1793392" y="83176"/>
                  </a:lnTo>
                  <a:lnTo>
                    <a:pt x="1749711" y="67778"/>
                  </a:lnTo>
                  <a:lnTo>
                    <a:pt x="1705348" y="53873"/>
                  </a:lnTo>
                  <a:lnTo>
                    <a:pt x="1660333" y="41492"/>
                  </a:lnTo>
                  <a:lnTo>
                    <a:pt x="1614695" y="30664"/>
                  </a:lnTo>
                  <a:lnTo>
                    <a:pt x="1568466" y="21419"/>
                  </a:lnTo>
                  <a:lnTo>
                    <a:pt x="1521674" y="13788"/>
                  </a:lnTo>
                  <a:lnTo>
                    <a:pt x="1474350" y="7801"/>
                  </a:lnTo>
                  <a:lnTo>
                    <a:pt x="1426524" y="3487"/>
                  </a:lnTo>
                  <a:lnTo>
                    <a:pt x="1378226" y="876"/>
                  </a:lnTo>
                  <a:lnTo>
                    <a:pt x="1329486" y="0"/>
                  </a:lnTo>
                  <a:close/>
                </a:path>
              </a:pathLst>
            </a:custGeom>
            <a:solidFill>
              <a:srgbClr val="00B8B6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534" name="object 9"/>
          <p:cNvSpPr txBox="1">
            <a:spLocks/>
          </p:cNvSpPr>
          <p:nvPr/>
        </p:nvSpPr>
        <p:spPr bwMode="auto">
          <a:xfrm>
            <a:off x="2174875" y="2919413"/>
            <a:ext cx="1536700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zh-HK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</a:t>
            </a:r>
            <a:r>
              <a:rPr lang="en-US" altLang="zh-HK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4R</a:t>
            </a:r>
            <a:r>
              <a:rPr lang="zh-HK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原則</a:t>
            </a:r>
          </a:p>
        </p:txBody>
      </p:sp>
      <p:sp>
        <p:nvSpPr>
          <p:cNvPr id="22535" name="object 10"/>
          <p:cNvSpPr txBox="1">
            <a:spLocks noChangeArrowheads="1"/>
          </p:cNvSpPr>
          <p:nvPr/>
        </p:nvSpPr>
        <p:spPr bwMode="auto">
          <a:xfrm>
            <a:off x="3236913" y="4843463"/>
            <a:ext cx="1671637" cy="59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49225" indent="-1381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12700" algn="ctr" eaLnBrk="1" hangingPunct="1">
              <a:lnSpc>
                <a:spcPct val="90000"/>
              </a:lnSpc>
              <a:defRPr/>
            </a:pPr>
            <a:r>
              <a:rPr lang="zh-HK" altLang="zh-HK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常見的回收物</a:t>
            </a:r>
            <a:endParaRPr lang="en-US" altLang="zh-HK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" algn="ctr" eaLnBrk="1" hangingPunct="1">
              <a:lnSpc>
                <a:spcPct val="90000"/>
              </a:lnSpc>
              <a:defRPr/>
            </a:pPr>
            <a:r>
              <a:rPr lang="zh-HK" altLang="zh-HK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及回收設施</a:t>
            </a:r>
          </a:p>
        </p:txBody>
      </p:sp>
      <p:sp>
        <p:nvSpPr>
          <p:cNvPr id="15" name="object 11"/>
          <p:cNvSpPr txBox="1"/>
          <p:nvPr/>
        </p:nvSpPr>
        <p:spPr>
          <a:xfrm>
            <a:off x="950913" y="4989513"/>
            <a:ext cx="1673225" cy="311880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 eaLnBrk="1" hangingPunct="1">
              <a:lnSpc>
                <a:spcPct val="90000"/>
              </a:lnSpc>
              <a:defRPr/>
            </a:pPr>
            <a:r>
              <a:rPr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常見家居廢物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ject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object 15"/>
          <p:cNvGrpSpPr>
            <a:grpSpLocks/>
          </p:cNvGrpSpPr>
          <p:nvPr/>
        </p:nvGrpSpPr>
        <p:grpSpPr bwMode="auto">
          <a:xfrm>
            <a:off x="10631488" y="4970463"/>
            <a:ext cx="1019175" cy="1143000"/>
            <a:chOff x="10631633" y="4971122"/>
            <a:chExt cx="1018540" cy="1142365"/>
          </a:xfrm>
        </p:grpSpPr>
        <p:sp>
          <p:nvSpPr>
            <p:cNvPr id="7188" name="object 16"/>
            <p:cNvSpPr>
              <a:spLocks/>
            </p:cNvSpPr>
            <p:nvPr/>
          </p:nvSpPr>
          <p:spPr bwMode="auto">
            <a:xfrm>
              <a:off x="10631627" y="5610694"/>
              <a:ext cx="1018540" cy="502920"/>
            </a:xfrm>
            <a:custGeom>
              <a:avLst/>
              <a:gdLst>
                <a:gd name="T0" fmla="*/ 444106 w 1018540"/>
                <a:gd name="T1" fmla="*/ 90373 h 502920"/>
                <a:gd name="T2" fmla="*/ 303314 w 1018540"/>
                <a:gd name="T3" fmla="*/ 5461 h 502920"/>
                <a:gd name="T4" fmla="*/ 163550 w 1018540"/>
                <a:gd name="T5" fmla="*/ 15735 h 502920"/>
                <a:gd name="T6" fmla="*/ 34302 w 1018540"/>
                <a:gd name="T7" fmla="*/ 124434 h 502920"/>
                <a:gd name="T8" fmla="*/ 4051 w 1018540"/>
                <a:gd name="T9" fmla="*/ 296379 h 502920"/>
                <a:gd name="T10" fmla="*/ 89357 w 1018540"/>
                <a:gd name="T11" fmla="*/ 443357 h 502920"/>
                <a:gd name="T12" fmla="*/ 251206 w 1018540"/>
                <a:gd name="T13" fmla="*/ 502437 h 502920"/>
                <a:gd name="T14" fmla="*/ 372757 w 1018540"/>
                <a:gd name="T15" fmla="*/ 470979 h 502920"/>
                <a:gd name="T16" fmla="*/ 246037 w 1018540"/>
                <a:gd name="T17" fmla="*/ 245148 h 502920"/>
                <a:gd name="T18" fmla="*/ 168630 w 1018540"/>
                <a:gd name="T19" fmla="*/ 251218 h 502920"/>
                <a:gd name="T20" fmla="*/ 251879 w 1018540"/>
                <a:gd name="T21" fmla="*/ 167957 h 502920"/>
                <a:gd name="T22" fmla="*/ 329793 w 1018540"/>
                <a:gd name="T23" fmla="*/ 221894 h 502920"/>
                <a:gd name="T24" fmla="*/ 292023 w 1018540"/>
                <a:gd name="T25" fmla="*/ 129743 h 502920"/>
                <a:gd name="T26" fmla="*/ 134023 w 1018540"/>
                <a:gd name="T27" fmla="*/ 201434 h 502920"/>
                <a:gd name="T28" fmla="*/ 202095 w 1018540"/>
                <a:gd name="T29" fmla="*/ 369087 h 502920"/>
                <a:gd name="T30" fmla="*/ 327520 w 1018540"/>
                <a:gd name="T31" fmla="*/ 354317 h 502920"/>
                <a:gd name="T32" fmla="*/ 448678 w 1018540"/>
                <a:gd name="T33" fmla="*/ 289814 h 502920"/>
                <a:gd name="T34" fmla="*/ 372694 w 1018540"/>
                <a:gd name="T35" fmla="*/ 418096 h 502920"/>
                <a:gd name="T36" fmla="*/ 203911 w 1018540"/>
                <a:gd name="T37" fmla="*/ 452323 h 502920"/>
                <a:gd name="T38" fmla="*/ 65697 w 1018540"/>
                <a:gd name="T39" fmla="*/ 341972 h 502920"/>
                <a:gd name="T40" fmla="*/ 65697 w 1018540"/>
                <a:gd name="T41" fmla="*/ 160464 h 502920"/>
                <a:gd name="T42" fmla="*/ 203911 w 1018540"/>
                <a:gd name="T43" fmla="*/ 50139 h 502920"/>
                <a:gd name="T44" fmla="*/ 344589 w 1018540"/>
                <a:gd name="T45" fmla="*/ 67056 h 502920"/>
                <a:gd name="T46" fmla="*/ 386359 w 1018540"/>
                <a:gd name="T47" fmla="*/ 159118 h 502920"/>
                <a:gd name="T48" fmla="*/ 895451 w 1018540"/>
                <a:gd name="T49" fmla="*/ 251218 h 502920"/>
                <a:gd name="T50" fmla="*/ 850785 w 1018540"/>
                <a:gd name="T51" fmla="*/ 155917 h 502920"/>
                <a:gd name="T52" fmla="*/ 799909 w 1018540"/>
                <a:gd name="T53" fmla="*/ 327939 h 502920"/>
                <a:gd name="T54" fmla="*/ 690816 w 1018540"/>
                <a:gd name="T55" fmla="*/ 283591 h 502920"/>
                <a:gd name="T56" fmla="*/ 735152 w 1018540"/>
                <a:gd name="T57" fmla="*/ 174510 h 502920"/>
                <a:gd name="T58" fmla="*/ 844232 w 1018540"/>
                <a:gd name="T59" fmla="*/ 218846 h 502920"/>
                <a:gd name="T60" fmla="*/ 767537 w 1018540"/>
                <a:gd name="T61" fmla="*/ 123304 h 502920"/>
                <a:gd name="T62" fmla="*/ 639610 w 1018540"/>
                <a:gd name="T63" fmla="*/ 251218 h 502920"/>
                <a:gd name="T64" fmla="*/ 767537 w 1018540"/>
                <a:gd name="T65" fmla="*/ 379145 h 502920"/>
                <a:gd name="T66" fmla="*/ 885393 w 1018540"/>
                <a:gd name="T67" fmla="*/ 301015 h 502920"/>
                <a:gd name="T68" fmla="*/ 1002322 w 1018540"/>
                <a:gd name="T69" fmla="*/ 163563 h 502920"/>
                <a:gd name="T70" fmla="*/ 967930 w 1018540"/>
                <a:gd name="T71" fmla="*/ 298526 h 502920"/>
                <a:gd name="T72" fmla="*/ 857605 w 1018540"/>
                <a:gd name="T73" fmla="*/ 436753 h 502920"/>
                <a:gd name="T74" fmla="*/ 676109 w 1018540"/>
                <a:gd name="T75" fmla="*/ 436753 h 502920"/>
                <a:gd name="T76" fmla="*/ 565785 w 1018540"/>
                <a:gd name="T77" fmla="*/ 298526 h 502920"/>
                <a:gd name="T78" fmla="*/ 605751 w 1018540"/>
                <a:gd name="T79" fmla="*/ 122110 h 502920"/>
                <a:gd name="T80" fmla="*/ 766851 w 1018540"/>
                <a:gd name="T81" fmla="*/ 44665 h 502920"/>
                <a:gd name="T82" fmla="*/ 927963 w 1018540"/>
                <a:gd name="T83" fmla="*/ 122110 h 502920"/>
                <a:gd name="T84" fmla="*/ 973391 w 1018540"/>
                <a:gd name="T85" fmla="*/ 109791 h 502920"/>
                <a:gd name="T86" fmla="*/ 811999 w 1018540"/>
                <a:gd name="T87" fmla="*/ 4051 h 502920"/>
                <a:gd name="T88" fmla="*/ 640067 w 1018540"/>
                <a:gd name="T89" fmla="*/ 34302 h 502920"/>
                <a:gd name="T90" fmla="*/ 531368 w 1018540"/>
                <a:gd name="T91" fmla="*/ 163563 h 502920"/>
                <a:gd name="T92" fmla="*/ 531368 w 1018540"/>
                <a:gd name="T93" fmla="*/ 338874 h 502920"/>
                <a:gd name="T94" fmla="*/ 640067 w 1018540"/>
                <a:gd name="T95" fmla="*/ 468134 h 502920"/>
                <a:gd name="T96" fmla="*/ 811999 w 1018540"/>
                <a:gd name="T97" fmla="*/ 498386 h 502920"/>
                <a:gd name="T98" fmla="*/ 928687 w 1018540"/>
                <a:gd name="T99" fmla="*/ 443344 h 502920"/>
                <a:gd name="T100" fmla="*/ 1013993 w 1018540"/>
                <a:gd name="T101" fmla="*/ 296379 h 5029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7189" name="object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5253" y="4971122"/>
              <a:ext cx="970560" cy="67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圓角矩形 8"/>
          <p:cNvSpPr/>
          <p:nvPr/>
        </p:nvSpPr>
        <p:spPr bwMode="auto">
          <a:xfrm>
            <a:off x="3463925" y="1655763"/>
            <a:ext cx="5130800" cy="839787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pic>
        <p:nvPicPr>
          <p:cNvPr id="7183" name="object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60" y="1867702"/>
            <a:ext cx="355714" cy="4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 bwMode="auto">
          <a:xfrm>
            <a:off x="4132263" y="1765300"/>
            <a:ext cx="271462" cy="273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HK" altLang="en-US" sz="17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85" name="矩形 11"/>
          <p:cNvSpPr>
            <a:spLocks noChangeArrowheads="1"/>
          </p:cNvSpPr>
          <p:nvPr/>
        </p:nvSpPr>
        <p:spPr bwMode="auto">
          <a:xfrm>
            <a:off x="4403743" y="1711642"/>
            <a:ext cx="4324332" cy="38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你有沒有在家中見過這些家居廢物</a:t>
            </a:r>
            <a:r>
              <a:rPr lang="en-US" altLang="zh-TW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?</a:t>
            </a: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4130675" y="2116138"/>
            <a:ext cx="271463" cy="271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HK" altLang="en-US" sz="17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87" name="矩形 13"/>
          <p:cNvSpPr>
            <a:spLocks noChangeArrowheads="1"/>
          </p:cNvSpPr>
          <p:nvPr/>
        </p:nvSpPr>
        <p:spPr bwMode="auto">
          <a:xfrm>
            <a:off x="4401828" y="2061479"/>
            <a:ext cx="4053909" cy="38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你會如何處理它們</a:t>
            </a:r>
            <a:r>
              <a:rPr lang="en-US" altLang="zh-TW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?</a:t>
            </a: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7488238" y="2651125"/>
            <a:ext cx="2498725" cy="1892300"/>
          </a:xfrm>
          <a:prstGeom prst="roundRect">
            <a:avLst>
              <a:gd name="adj" fmla="val 10315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7488238" y="4714875"/>
            <a:ext cx="2497137" cy="1892300"/>
          </a:xfrm>
          <a:prstGeom prst="roundRect">
            <a:avLst>
              <a:gd name="adj" fmla="val 10315"/>
            </a:avLst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4827588" y="2655888"/>
            <a:ext cx="2497137" cy="1892300"/>
          </a:xfrm>
          <a:prstGeom prst="roundRect">
            <a:avLst>
              <a:gd name="adj" fmla="val 10315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826000" y="4714875"/>
            <a:ext cx="2497138" cy="1892300"/>
          </a:xfrm>
          <a:prstGeom prst="roundRect">
            <a:avLst>
              <a:gd name="adj" fmla="val 10315"/>
            </a:avLst>
          </a:prstGeom>
          <a:blipFill>
            <a:blip r:embed="rId9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162175" y="2655888"/>
            <a:ext cx="2498725" cy="1892300"/>
          </a:xfrm>
          <a:prstGeom prst="roundRect">
            <a:avLst>
              <a:gd name="adj" fmla="val 10315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163763" y="4708525"/>
            <a:ext cx="2497137" cy="1892300"/>
          </a:xfrm>
          <a:prstGeom prst="roundRect">
            <a:avLst>
              <a:gd name="adj" fmla="val 10315"/>
            </a:avLst>
          </a:prstGeom>
          <a:blipFill>
            <a:blip r:embed="rId11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7180" name="矩形 2"/>
          <p:cNvSpPr>
            <a:spLocks noChangeArrowheads="1"/>
          </p:cNvSpPr>
          <p:nvPr/>
        </p:nvSpPr>
        <p:spPr bwMode="auto">
          <a:xfrm>
            <a:off x="4110038" y="1722438"/>
            <a:ext cx="31451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sz="17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81" name="矩形 20"/>
          <p:cNvSpPr>
            <a:spLocks noChangeArrowheads="1"/>
          </p:cNvSpPr>
          <p:nvPr/>
        </p:nvSpPr>
        <p:spPr bwMode="auto">
          <a:xfrm>
            <a:off x="4114800" y="2081213"/>
            <a:ext cx="31451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sz="17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常見家居廢物及分類</a:t>
            </a:r>
            <a:endParaRPr lang="zh-HK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ject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439988" y="1060450"/>
            <a:ext cx="323850" cy="323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96" name="object 2"/>
          <p:cNvSpPr>
            <a:spLocks/>
          </p:cNvSpPr>
          <p:nvPr/>
        </p:nvSpPr>
        <p:spPr bwMode="auto">
          <a:xfrm>
            <a:off x="2311400" y="3459163"/>
            <a:ext cx="2168525" cy="1463675"/>
          </a:xfrm>
          <a:custGeom>
            <a:avLst/>
            <a:gdLst>
              <a:gd name="T0" fmla="*/ 0 w 2169160"/>
              <a:gd name="T1" fmla="*/ 179997 h 1463675"/>
              <a:gd name="T2" fmla="*/ 6422 w 2169160"/>
              <a:gd name="T3" fmla="*/ 132144 h 1463675"/>
              <a:gd name="T4" fmla="*/ 24548 w 2169160"/>
              <a:gd name="T5" fmla="*/ 89146 h 1463675"/>
              <a:gd name="T6" fmla="*/ 52662 w 2169160"/>
              <a:gd name="T7" fmla="*/ 52717 h 1463675"/>
              <a:gd name="T8" fmla="*/ 89048 w 2169160"/>
              <a:gd name="T9" fmla="*/ 24573 h 1463675"/>
              <a:gd name="T10" fmla="*/ 131993 w 2169160"/>
              <a:gd name="T11" fmla="*/ 6429 h 1463675"/>
              <a:gd name="T12" fmla="*/ 179785 w 2169160"/>
              <a:gd name="T13" fmla="*/ 0 h 1463675"/>
              <a:gd name="T14" fmla="*/ 1986720 w 2169160"/>
              <a:gd name="T15" fmla="*/ 0 h 1463675"/>
              <a:gd name="T16" fmla="*/ 2034517 w 2169160"/>
              <a:gd name="T17" fmla="*/ 6429 h 1463675"/>
              <a:gd name="T18" fmla="*/ 2077467 w 2169160"/>
              <a:gd name="T19" fmla="*/ 24573 h 1463675"/>
              <a:gd name="T20" fmla="*/ 2113857 w 2169160"/>
              <a:gd name="T21" fmla="*/ 52717 h 1463675"/>
              <a:gd name="T22" fmla="*/ 2141971 w 2169160"/>
              <a:gd name="T23" fmla="*/ 89146 h 1463675"/>
              <a:gd name="T24" fmla="*/ 2160096 w 2169160"/>
              <a:gd name="T25" fmla="*/ 132144 h 1463675"/>
              <a:gd name="T26" fmla="*/ 2166519 w 2169160"/>
              <a:gd name="T27" fmla="*/ 179997 h 1463675"/>
              <a:gd name="T28" fmla="*/ 2166519 w 2169160"/>
              <a:gd name="T29" fmla="*/ 1283601 h 1463675"/>
              <a:gd name="T30" fmla="*/ 2160096 w 2169160"/>
              <a:gd name="T31" fmla="*/ 1331449 h 1463675"/>
              <a:gd name="T32" fmla="*/ 2141971 w 2169160"/>
              <a:gd name="T33" fmla="*/ 1374446 h 1463675"/>
              <a:gd name="T34" fmla="*/ 2113857 w 2169160"/>
              <a:gd name="T35" fmla="*/ 1410876 h 1463675"/>
              <a:gd name="T36" fmla="*/ 2077467 w 2169160"/>
              <a:gd name="T37" fmla="*/ 1439022 h 1463675"/>
              <a:gd name="T38" fmla="*/ 2034517 w 2169160"/>
              <a:gd name="T39" fmla="*/ 1457168 h 1463675"/>
              <a:gd name="T40" fmla="*/ 1986720 w 2169160"/>
              <a:gd name="T41" fmla="*/ 1463598 h 1463675"/>
              <a:gd name="T42" fmla="*/ 179785 w 2169160"/>
              <a:gd name="T43" fmla="*/ 1463598 h 1463675"/>
              <a:gd name="T44" fmla="*/ 131993 w 2169160"/>
              <a:gd name="T45" fmla="*/ 1457168 h 1463675"/>
              <a:gd name="T46" fmla="*/ 89048 w 2169160"/>
              <a:gd name="T47" fmla="*/ 1439022 h 1463675"/>
              <a:gd name="T48" fmla="*/ 52662 w 2169160"/>
              <a:gd name="T49" fmla="*/ 1410876 h 1463675"/>
              <a:gd name="T50" fmla="*/ 24548 w 2169160"/>
              <a:gd name="T51" fmla="*/ 1374446 h 1463675"/>
              <a:gd name="T52" fmla="*/ 6422 w 2169160"/>
              <a:gd name="T53" fmla="*/ 1331449 h 1463675"/>
              <a:gd name="T54" fmla="*/ 0 w 2169160"/>
              <a:gd name="T55" fmla="*/ 1283601 h 1463675"/>
              <a:gd name="T56" fmla="*/ 0 w 2169160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60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601"/>
                </a:lnTo>
                <a:lnTo>
                  <a:pt x="2162628" y="1331449"/>
                </a:lnTo>
                <a:lnTo>
                  <a:pt x="2144481" y="1374446"/>
                </a:lnTo>
                <a:lnTo>
                  <a:pt x="2116334" y="1410876"/>
                </a:lnTo>
                <a:lnTo>
                  <a:pt x="2079902" y="1439022"/>
                </a:lnTo>
                <a:lnTo>
                  <a:pt x="2036901" y="1457168"/>
                </a:lnTo>
                <a:lnTo>
                  <a:pt x="1989048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197" name="object 3"/>
          <p:cNvSpPr>
            <a:spLocks/>
          </p:cNvSpPr>
          <p:nvPr/>
        </p:nvSpPr>
        <p:spPr bwMode="auto">
          <a:xfrm>
            <a:off x="2311400" y="5078413"/>
            <a:ext cx="2168525" cy="1463675"/>
          </a:xfrm>
          <a:custGeom>
            <a:avLst/>
            <a:gdLst>
              <a:gd name="T0" fmla="*/ 0 w 2169160"/>
              <a:gd name="T1" fmla="*/ 179997 h 1463675"/>
              <a:gd name="T2" fmla="*/ 6422 w 2169160"/>
              <a:gd name="T3" fmla="*/ 132144 h 1463675"/>
              <a:gd name="T4" fmla="*/ 24548 w 2169160"/>
              <a:gd name="T5" fmla="*/ 89146 h 1463675"/>
              <a:gd name="T6" fmla="*/ 52662 w 2169160"/>
              <a:gd name="T7" fmla="*/ 52717 h 1463675"/>
              <a:gd name="T8" fmla="*/ 89048 w 2169160"/>
              <a:gd name="T9" fmla="*/ 24573 h 1463675"/>
              <a:gd name="T10" fmla="*/ 131993 w 2169160"/>
              <a:gd name="T11" fmla="*/ 6429 h 1463675"/>
              <a:gd name="T12" fmla="*/ 179785 w 2169160"/>
              <a:gd name="T13" fmla="*/ 0 h 1463675"/>
              <a:gd name="T14" fmla="*/ 1986619 w 2169160"/>
              <a:gd name="T15" fmla="*/ 0 h 1463675"/>
              <a:gd name="T16" fmla="*/ 2034411 w 2169160"/>
              <a:gd name="T17" fmla="*/ 6429 h 1463675"/>
              <a:gd name="T18" fmla="*/ 2077357 w 2169160"/>
              <a:gd name="T19" fmla="*/ 24573 h 1463675"/>
              <a:gd name="T20" fmla="*/ 2113744 w 2169160"/>
              <a:gd name="T21" fmla="*/ 52717 h 1463675"/>
              <a:gd name="T22" fmla="*/ 2141857 w 2169160"/>
              <a:gd name="T23" fmla="*/ 89146 h 1463675"/>
              <a:gd name="T24" fmla="*/ 2159982 w 2169160"/>
              <a:gd name="T25" fmla="*/ 132144 h 1463675"/>
              <a:gd name="T26" fmla="*/ 2166405 w 2169160"/>
              <a:gd name="T27" fmla="*/ 179997 h 1463675"/>
              <a:gd name="T28" fmla="*/ 2166405 w 2169160"/>
              <a:gd name="T29" fmla="*/ 1283550 h 1463675"/>
              <a:gd name="T30" fmla="*/ 2159982 w 2169160"/>
              <a:gd name="T31" fmla="*/ 1331403 h 1463675"/>
              <a:gd name="T32" fmla="*/ 2141857 w 2169160"/>
              <a:gd name="T33" fmla="*/ 1374401 h 1463675"/>
              <a:gd name="T34" fmla="*/ 2113744 w 2169160"/>
              <a:gd name="T35" fmla="*/ 1410830 h 1463675"/>
              <a:gd name="T36" fmla="*/ 2077357 w 2169160"/>
              <a:gd name="T37" fmla="*/ 1438974 h 1463675"/>
              <a:gd name="T38" fmla="*/ 2034411 w 2169160"/>
              <a:gd name="T39" fmla="*/ 1457118 h 1463675"/>
              <a:gd name="T40" fmla="*/ 1986619 w 2169160"/>
              <a:gd name="T41" fmla="*/ 1463547 h 1463675"/>
              <a:gd name="T42" fmla="*/ 179785 w 2169160"/>
              <a:gd name="T43" fmla="*/ 1463547 h 1463675"/>
              <a:gd name="T44" fmla="*/ 131993 w 2169160"/>
              <a:gd name="T45" fmla="*/ 1457118 h 1463675"/>
              <a:gd name="T46" fmla="*/ 89048 w 2169160"/>
              <a:gd name="T47" fmla="*/ 1438974 h 1463675"/>
              <a:gd name="T48" fmla="*/ 52662 w 2169160"/>
              <a:gd name="T49" fmla="*/ 1410830 h 1463675"/>
              <a:gd name="T50" fmla="*/ 24548 w 2169160"/>
              <a:gd name="T51" fmla="*/ 1374401 h 1463675"/>
              <a:gd name="T52" fmla="*/ 6422 w 2169160"/>
              <a:gd name="T53" fmla="*/ 1331403 h 1463675"/>
              <a:gd name="T54" fmla="*/ 0 w 2169160"/>
              <a:gd name="T55" fmla="*/ 1283550 h 1463675"/>
              <a:gd name="T56" fmla="*/ 0 w 2169160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60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50"/>
                </a:lnTo>
                <a:lnTo>
                  <a:pt x="2162513" y="1331403"/>
                </a:lnTo>
                <a:lnTo>
                  <a:pt x="2144367" y="1374401"/>
                </a:lnTo>
                <a:lnTo>
                  <a:pt x="2116221" y="1410830"/>
                </a:lnTo>
                <a:lnTo>
                  <a:pt x="2079791" y="1438974"/>
                </a:lnTo>
                <a:lnTo>
                  <a:pt x="2036795" y="1457118"/>
                </a:lnTo>
                <a:lnTo>
                  <a:pt x="1988947" y="1463547"/>
                </a:lnTo>
                <a:lnTo>
                  <a:pt x="179997" y="1463547"/>
                </a:lnTo>
                <a:lnTo>
                  <a:pt x="132149" y="1457118"/>
                </a:lnTo>
                <a:lnTo>
                  <a:pt x="89152" y="1438974"/>
                </a:lnTo>
                <a:lnTo>
                  <a:pt x="52722" y="1410830"/>
                </a:lnTo>
                <a:lnTo>
                  <a:pt x="24576" y="1374401"/>
                </a:lnTo>
                <a:lnTo>
                  <a:pt x="6430" y="1331403"/>
                </a:lnTo>
                <a:lnTo>
                  <a:pt x="0" y="1283550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198" name="object 4"/>
          <p:cNvSpPr>
            <a:spLocks/>
          </p:cNvSpPr>
          <p:nvPr/>
        </p:nvSpPr>
        <p:spPr bwMode="auto">
          <a:xfrm>
            <a:off x="2311400" y="1839913"/>
            <a:ext cx="2168525" cy="1463675"/>
          </a:xfrm>
          <a:custGeom>
            <a:avLst/>
            <a:gdLst>
              <a:gd name="T0" fmla="*/ 0 w 2169160"/>
              <a:gd name="T1" fmla="*/ 179997 h 1463675"/>
              <a:gd name="T2" fmla="*/ 6422 w 2169160"/>
              <a:gd name="T3" fmla="*/ 132144 h 1463675"/>
              <a:gd name="T4" fmla="*/ 24548 w 2169160"/>
              <a:gd name="T5" fmla="*/ 89146 h 1463675"/>
              <a:gd name="T6" fmla="*/ 52662 w 2169160"/>
              <a:gd name="T7" fmla="*/ 52717 h 1463675"/>
              <a:gd name="T8" fmla="*/ 89048 w 2169160"/>
              <a:gd name="T9" fmla="*/ 24573 h 1463675"/>
              <a:gd name="T10" fmla="*/ 131993 w 2169160"/>
              <a:gd name="T11" fmla="*/ 6429 h 1463675"/>
              <a:gd name="T12" fmla="*/ 179785 w 2169160"/>
              <a:gd name="T13" fmla="*/ 0 h 1463675"/>
              <a:gd name="T14" fmla="*/ 1986619 w 2169160"/>
              <a:gd name="T15" fmla="*/ 0 h 1463675"/>
              <a:gd name="T16" fmla="*/ 2034411 w 2169160"/>
              <a:gd name="T17" fmla="*/ 6429 h 1463675"/>
              <a:gd name="T18" fmla="*/ 2077357 w 2169160"/>
              <a:gd name="T19" fmla="*/ 24573 h 1463675"/>
              <a:gd name="T20" fmla="*/ 2113744 w 2169160"/>
              <a:gd name="T21" fmla="*/ 52717 h 1463675"/>
              <a:gd name="T22" fmla="*/ 2141857 w 2169160"/>
              <a:gd name="T23" fmla="*/ 89146 h 1463675"/>
              <a:gd name="T24" fmla="*/ 2159982 w 2169160"/>
              <a:gd name="T25" fmla="*/ 132144 h 1463675"/>
              <a:gd name="T26" fmla="*/ 2166405 w 2169160"/>
              <a:gd name="T27" fmla="*/ 179997 h 1463675"/>
              <a:gd name="T28" fmla="*/ 2166405 w 2169160"/>
              <a:gd name="T29" fmla="*/ 1283487 h 1463675"/>
              <a:gd name="T30" fmla="*/ 2159982 w 2169160"/>
              <a:gd name="T31" fmla="*/ 1331335 h 1463675"/>
              <a:gd name="T32" fmla="*/ 2141857 w 2169160"/>
              <a:gd name="T33" fmla="*/ 1374332 h 1463675"/>
              <a:gd name="T34" fmla="*/ 2113744 w 2169160"/>
              <a:gd name="T35" fmla="*/ 1410762 h 1463675"/>
              <a:gd name="T36" fmla="*/ 2077357 w 2169160"/>
              <a:gd name="T37" fmla="*/ 1438908 h 1463675"/>
              <a:gd name="T38" fmla="*/ 2034411 w 2169160"/>
              <a:gd name="T39" fmla="*/ 1457054 h 1463675"/>
              <a:gd name="T40" fmla="*/ 1986619 w 2169160"/>
              <a:gd name="T41" fmla="*/ 1463484 h 1463675"/>
              <a:gd name="T42" fmla="*/ 179785 w 2169160"/>
              <a:gd name="T43" fmla="*/ 1463484 h 1463675"/>
              <a:gd name="T44" fmla="*/ 131993 w 2169160"/>
              <a:gd name="T45" fmla="*/ 1457054 h 1463675"/>
              <a:gd name="T46" fmla="*/ 89048 w 2169160"/>
              <a:gd name="T47" fmla="*/ 1438908 h 1463675"/>
              <a:gd name="T48" fmla="*/ 52662 w 2169160"/>
              <a:gd name="T49" fmla="*/ 1410762 h 1463675"/>
              <a:gd name="T50" fmla="*/ 24548 w 2169160"/>
              <a:gd name="T51" fmla="*/ 1374332 h 1463675"/>
              <a:gd name="T52" fmla="*/ 6422 w 2169160"/>
              <a:gd name="T53" fmla="*/ 1331335 h 1463675"/>
              <a:gd name="T54" fmla="*/ 0 w 2169160"/>
              <a:gd name="T55" fmla="*/ 1283487 h 1463675"/>
              <a:gd name="T56" fmla="*/ 0 w 2169160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60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487"/>
                </a:lnTo>
                <a:lnTo>
                  <a:pt x="2162513" y="1331335"/>
                </a:lnTo>
                <a:lnTo>
                  <a:pt x="2144367" y="1374332"/>
                </a:lnTo>
                <a:lnTo>
                  <a:pt x="2116221" y="1410762"/>
                </a:lnTo>
                <a:lnTo>
                  <a:pt x="2079791" y="1438908"/>
                </a:lnTo>
                <a:lnTo>
                  <a:pt x="2036795" y="1457054"/>
                </a:lnTo>
                <a:lnTo>
                  <a:pt x="1988947" y="1463484"/>
                </a:lnTo>
                <a:lnTo>
                  <a:pt x="179997" y="1463484"/>
                </a:lnTo>
                <a:lnTo>
                  <a:pt x="132149" y="1457054"/>
                </a:lnTo>
                <a:lnTo>
                  <a:pt x="89152" y="1438908"/>
                </a:lnTo>
                <a:lnTo>
                  <a:pt x="52722" y="1410762"/>
                </a:lnTo>
                <a:lnTo>
                  <a:pt x="24576" y="1374332"/>
                </a:lnTo>
                <a:lnTo>
                  <a:pt x="6430" y="1331335"/>
                </a:lnTo>
                <a:lnTo>
                  <a:pt x="0" y="1283487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199" name="object 5"/>
          <p:cNvSpPr>
            <a:spLocks/>
          </p:cNvSpPr>
          <p:nvPr/>
        </p:nvSpPr>
        <p:spPr bwMode="auto">
          <a:xfrm>
            <a:off x="7712075" y="345916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200" name="object 6"/>
          <p:cNvSpPr>
            <a:spLocks/>
          </p:cNvSpPr>
          <p:nvPr/>
        </p:nvSpPr>
        <p:spPr bwMode="auto">
          <a:xfrm>
            <a:off x="7712075" y="50784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724 w 2169159"/>
              <a:gd name="T15" fmla="*/ 0 h 1463675"/>
              <a:gd name="T16" fmla="*/ 2034521 w 2169159"/>
              <a:gd name="T17" fmla="*/ 6429 h 1463675"/>
              <a:gd name="T18" fmla="*/ 2077471 w 2169159"/>
              <a:gd name="T19" fmla="*/ 24573 h 1463675"/>
              <a:gd name="T20" fmla="*/ 2113861 w 2169159"/>
              <a:gd name="T21" fmla="*/ 52717 h 1463675"/>
              <a:gd name="T22" fmla="*/ 2141975 w 2169159"/>
              <a:gd name="T23" fmla="*/ 89146 h 1463675"/>
              <a:gd name="T24" fmla="*/ 2160100 w 2169159"/>
              <a:gd name="T25" fmla="*/ 132144 h 1463675"/>
              <a:gd name="T26" fmla="*/ 2166523 w 2169159"/>
              <a:gd name="T27" fmla="*/ 179997 h 1463675"/>
              <a:gd name="T28" fmla="*/ 2166523 w 2169159"/>
              <a:gd name="T29" fmla="*/ 1283576 h 1463675"/>
              <a:gd name="T30" fmla="*/ 2160100 w 2169159"/>
              <a:gd name="T31" fmla="*/ 1331424 h 1463675"/>
              <a:gd name="T32" fmla="*/ 2141975 w 2169159"/>
              <a:gd name="T33" fmla="*/ 1374421 h 1463675"/>
              <a:gd name="T34" fmla="*/ 2113861 w 2169159"/>
              <a:gd name="T35" fmla="*/ 1410850 h 1463675"/>
              <a:gd name="T36" fmla="*/ 2077471 w 2169159"/>
              <a:gd name="T37" fmla="*/ 1438997 h 1463675"/>
              <a:gd name="T38" fmla="*/ 2034521 w 2169159"/>
              <a:gd name="T39" fmla="*/ 1457143 h 1463675"/>
              <a:gd name="T40" fmla="*/ 1986724 w 2169159"/>
              <a:gd name="T41" fmla="*/ 1463573 h 1463675"/>
              <a:gd name="T42" fmla="*/ 179785 w 2169159"/>
              <a:gd name="T43" fmla="*/ 1463573 h 1463675"/>
              <a:gd name="T44" fmla="*/ 131993 w 2169159"/>
              <a:gd name="T45" fmla="*/ 1457143 h 1463675"/>
              <a:gd name="T46" fmla="*/ 89048 w 2169159"/>
              <a:gd name="T47" fmla="*/ 1438997 h 1463675"/>
              <a:gd name="T48" fmla="*/ 52662 w 2169159"/>
              <a:gd name="T49" fmla="*/ 1410850 h 1463675"/>
              <a:gd name="T50" fmla="*/ 24548 w 2169159"/>
              <a:gd name="T51" fmla="*/ 1374421 h 1463675"/>
              <a:gd name="T52" fmla="*/ 6422 w 2169159"/>
              <a:gd name="T53" fmla="*/ 1331424 h 1463675"/>
              <a:gd name="T54" fmla="*/ 0 w 2169159"/>
              <a:gd name="T55" fmla="*/ 1283576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576"/>
                </a:lnTo>
                <a:lnTo>
                  <a:pt x="2162628" y="1331424"/>
                </a:lnTo>
                <a:lnTo>
                  <a:pt x="2144481" y="1374421"/>
                </a:lnTo>
                <a:lnTo>
                  <a:pt x="2116334" y="1410850"/>
                </a:lnTo>
                <a:lnTo>
                  <a:pt x="2079902" y="1438997"/>
                </a:lnTo>
                <a:lnTo>
                  <a:pt x="2036901" y="1457143"/>
                </a:lnTo>
                <a:lnTo>
                  <a:pt x="1989048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201" name="object 7"/>
          <p:cNvSpPr>
            <a:spLocks/>
          </p:cNvSpPr>
          <p:nvPr/>
        </p:nvSpPr>
        <p:spPr bwMode="auto">
          <a:xfrm>
            <a:off x="7712075" y="18399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202" name="object 8"/>
          <p:cNvSpPr>
            <a:spLocks/>
          </p:cNvSpPr>
          <p:nvPr/>
        </p:nvSpPr>
        <p:spPr bwMode="auto">
          <a:xfrm>
            <a:off x="5011738" y="345916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203" name="object 9"/>
          <p:cNvSpPr>
            <a:spLocks/>
          </p:cNvSpPr>
          <p:nvPr/>
        </p:nvSpPr>
        <p:spPr bwMode="auto">
          <a:xfrm>
            <a:off x="5011738" y="50784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576 h 1463675"/>
              <a:gd name="T30" fmla="*/ 2159985 w 2169159"/>
              <a:gd name="T31" fmla="*/ 1331424 h 1463675"/>
              <a:gd name="T32" fmla="*/ 2141861 w 2169159"/>
              <a:gd name="T33" fmla="*/ 1374421 h 1463675"/>
              <a:gd name="T34" fmla="*/ 2113748 w 2169159"/>
              <a:gd name="T35" fmla="*/ 1410850 h 1463675"/>
              <a:gd name="T36" fmla="*/ 2077360 w 2169159"/>
              <a:gd name="T37" fmla="*/ 1438997 h 1463675"/>
              <a:gd name="T38" fmla="*/ 2034415 w 2169159"/>
              <a:gd name="T39" fmla="*/ 1457143 h 1463675"/>
              <a:gd name="T40" fmla="*/ 1986623 w 2169159"/>
              <a:gd name="T41" fmla="*/ 1463573 h 1463675"/>
              <a:gd name="T42" fmla="*/ 179785 w 2169159"/>
              <a:gd name="T43" fmla="*/ 1463573 h 1463675"/>
              <a:gd name="T44" fmla="*/ 131993 w 2169159"/>
              <a:gd name="T45" fmla="*/ 1457143 h 1463675"/>
              <a:gd name="T46" fmla="*/ 89048 w 2169159"/>
              <a:gd name="T47" fmla="*/ 1438997 h 1463675"/>
              <a:gd name="T48" fmla="*/ 52662 w 2169159"/>
              <a:gd name="T49" fmla="*/ 1410850 h 1463675"/>
              <a:gd name="T50" fmla="*/ 24548 w 2169159"/>
              <a:gd name="T51" fmla="*/ 1374421 h 1463675"/>
              <a:gd name="T52" fmla="*/ 6422 w 2169159"/>
              <a:gd name="T53" fmla="*/ 1331424 h 1463675"/>
              <a:gd name="T54" fmla="*/ 0 w 2169159"/>
              <a:gd name="T55" fmla="*/ 1283576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76"/>
                </a:lnTo>
                <a:lnTo>
                  <a:pt x="2162513" y="1331424"/>
                </a:lnTo>
                <a:lnTo>
                  <a:pt x="2144367" y="1374421"/>
                </a:lnTo>
                <a:lnTo>
                  <a:pt x="2116221" y="1410850"/>
                </a:lnTo>
                <a:lnTo>
                  <a:pt x="2079791" y="1438997"/>
                </a:lnTo>
                <a:lnTo>
                  <a:pt x="2036795" y="1457143"/>
                </a:lnTo>
                <a:lnTo>
                  <a:pt x="1988947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8204" name="object 10"/>
          <p:cNvSpPr>
            <a:spLocks/>
          </p:cNvSpPr>
          <p:nvPr/>
        </p:nvSpPr>
        <p:spPr bwMode="auto">
          <a:xfrm>
            <a:off x="5011738" y="18399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8214" name="object 34"/>
          <p:cNvGrpSpPr>
            <a:grpSpLocks/>
          </p:cNvGrpSpPr>
          <p:nvPr/>
        </p:nvGrpSpPr>
        <p:grpSpPr bwMode="auto">
          <a:xfrm>
            <a:off x="10631488" y="4965700"/>
            <a:ext cx="1019175" cy="1147763"/>
            <a:chOff x="10631640" y="4965460"/>
            <a:chExt cx="1018540" cy="1148080"/>
          </a:xfrm>
        </p:grpSpPr>
        <p:sp>
          <p:nvSpPr>
            <p:cNvPr id="8217" name="object 35"/>
            <p:cNvSpPr>
              <a:spLocks/>
            </p:cNvSpPr>
            <p:nvPr/>
          </p:nvSpPr>
          <p:spPr bwMode="auto">
            <a:xfrm>
              <a:off x="10631640" y="5610695"/>
              <a:ext cx="1018540" cy="502920"/>
            </a:xfrm>
            <a:custGeom>
              <a:avLst/>
              <a:gdLst>
                <a:gd name="T0" fmla="*/ 444106 w 1018540"/>
                <a:gd name="T1" fmla="*/ 90373 h 502920"/>
                <a:gd name="T2" fmla="*/ 303314 w 1018540"/>
                <a:gd name="T3" fmla="*/ 5461 h 502920"/>
                <a:gd name="T4" fmla="*/ 163550 w 1018540"/>
                <a:gd name="T5" fmla="*/ 15735 h 502920"/>
                <a:gd name="T6" fmla="*/ 34290 w 1018540"/>
                <a:gd name="T7" fmla="*/ 124434 h 502920"/>
                <a:gd name="T8" fmla="*/ 4038 w 1018540"/>
                <a:gd name="T9" fmla="*/ 296379 h 502920"/>
                <a:gd name="T10" fmla="*/ 89357 w 1018540"/>
                <a:gd name="T11" fmla="*/ 443357 h 502920"/>
                <a:gd name="T12" fmla="*/ 251206 w 1018540"/>
                <a:gd name="T13" fmla="*/ 502437 h 502920"/>
                <a:gd name="T14" fmla="*/ 372757 w 1018540"/>
                <a:gd name="T15" fmla="*/ 470979 h 502920"/>
                <a:gd name="T16" fmla="*/ 246037 w 1018540"/>
                <a:gd name="T17" fmla="*/ 245148 h 502920"/>
                <a:gd name="T18" fmla="*/ 168630 w 1018540"/>
                <a:gd name="T19" fmla="*/ 251218 h 502920"/>
                <a:gd name="T20" fmla="*/ 251879 w 1018540"/>
                <a:gd name="T21" fmla="*/ 167957 h 502920"/>
                <a:gd name="T22" fmla="*/ 329793 w 1018540"/>
                <a:gd name="T23" fmla="*/ 221894 h 502920"/>
                <a:gd name="T24" fmla="*/ 292023 w 1018540"/>
                <a:gd name="T25" fmla="*/ 129743 h 502920"/>
                <a:gd name="T26" fmla="*/ 134023 w 1018540"/>
                <a:gd name="T27" fmla="*/ 201434 h 502920"/>
                <a:gd name="T28" fmla="*/ 202082 w 1018540"/>
                <a:gd name="T29" fmla="*/ 369087 h 502920"/>
                <a:gd name="T30" fmla="*/ 327520 w 1018540"/>
                <a:gd name="T31" fmla="*/ 354317 h 502920"/>
                <a:gd name="T32" fmla="*/ 448678 w 1018540"/>
                <a:gd name="T33" fmla="*/ 289814 h 502920"/>
                <a:gd name="T34" fmla="*/ 372694 w 1018540"/>
                <a:gd name="T35" fmla="*/ 418096 h 502920"/>
                <a:gd name="T36" fmla="*/ 203898 w 1018540"/>
                <a:gd name="T37" fmla="*/ 452323 h 502920"/>
                <a:gd name="T38" fmla="*/ 65697 w 1018540"/>
                <a:gd name="T39" fmla="*/ 341972 h 502920"/>
                <a:gd name="T40" fmla="*/ 65697 w 1018540"/>
                <a:gd name="T41" fmla="*/ 160464 h 502920"/>
                <a:gd name="T42" fmla="*/ 203898 w 1018540"/>
                <a:gd name="T43" fmla="*/ 50139 h 502920"/>
                <a:gd name="T44" fmla="*/ 344589 w 1018540"/>
                <a:gd name="T45" fmla="*/ 67056 h 502920"/>
                <a:gd name="T46" fmla="*/ 386359 w 1018540"/>
                <a:gd name="T47" fmla="*/ 159118 h 502920"/>
                <a:gd name="T48" fmla="*/ 895438 w 1018540"/>
                <a:gd name="T49" fmla="*/ 251218 h 502920"/>
                <a:gd name="T50" fmla="*/ 850773 w 1018540"/>
                <a:gd name="T51" fmla="*/ 155917 h 502920"/>
                <a:gd name="T52" fmla="*/ 799896 w 1018540"/>
                <a:gd name="T53" fmla="*/ 327939 h 502920"/>
                <a:gd name="T54" fmla="*/ 690816 w 1018540"/>
                <a:gd name="T55" fmla="*/ 283591 h 502920"/>
                <a:gd name="T56" fmla="*/ 735139 w 1018540"/>
                <a:gd name="T57" fmla="*/ 174510 h 502920"/>
                <a:gd name="T58" fmla="*/ 844219 w 1018540"/>
                <a:gd name="T59" fmla="*/ 218846 h 502920"/>
                <a:gd name="T60" fmla="*/ 767524 w 1018540"/>
                <a:gd name="T61" fmla="*/ 123304 h 502920"/>
                <a:gd name="T62" fmla="*/ 639597 w 1018540"/>
                <a:gd name="T63" fmla="*/ 251218 h 502920"/>
                <a:gd name="T64" fmla="*/ 767524 w 1018540"/>
                <a:gd name="T65" fmla="*/ 379145 h 502920"/>
                <a:gd name="T66" fmla="*/ 885380 w 1018540"/>
                <a:gd name="T67" fmla="*/ 301015 h 502920"/>
                <a:gd name="T68" fmla="*/ 1002309 w 1018540"/>
                <a:gd name="T69" fmla="*/ 163563 h 502920"/>
                <a:gd name="T70" fmla="*/ 967930 w 1018540"/>
                <a:gd name="T71" fmla="*/ 298526 h 502920"/>
                <a:gd name="T72" fmla="*/ 857592 w 1018540"/>
                <a:gd name="T73" fmla="*/ 436753 h 502920"/>
                <a:gd name="T74" fmla="*/ 676097 w 1018540"/>
                <a:gd name="T75" fmla="*/ 436753 h 502920"/>
                <a:gd name="T76" fmla="*/ 565772 w 1018540"/>
                <a:gd name="T77" fmla="*/ 298526 h 502920"/>
                <a:gd name="T78" fmla="*/ 605739 w 1018540"/>
                <a:gd name="T79" fmla="*/ 122110 h 502920"/>
                <a:gd name="T80" fmla="*/ 766851 w 1018540"/>
                <a:gd name="T81" fmla="*/ 44665 h 502920"/>
                <a:gd name="T82" fmla="*/ 927950 w 1018540"/>
                <a:gd name="T83" fmla="*/ 122110 h 502920"/>
                <a:gd name="T84" fmla="*/ 973391 w 1018540"/>
                <a:gd name="T85" fmla="*/ 109791 h 502920"/>
                <a:gd name="T86" fmla="*/ 811999 w 1018540"/>
                <a:gd name="T87" fmla="*/ 4051 h 502920"/>
                <a:gd name="T88" fmla="*/ 640067 w 1018540"/>
                <a:gd name="T89" fmla="*/ 34302 h 502920"/>
                <a:gd name="T90" fmla="*/ 531355 w 1018540"/>
                <a:gd name="T91" fmla="*/ 163563 h 502920"/>
                <a:gd name="T92" fmla="*/ 531355 w 1018540"/>
                <a:gd name="T93" fmla="*/ 338874 h 502920"/>
                <a:gd name="T94" fmla="*/ 640067 w 1018540"/>
                <a:gd name="T95" fmla="*/ 468134 h 502920"/>
                <a:gd name="T96" fmla="*/ 811999 w 1018540"/>
                <a:gd name="T97" fmla="*/ 498386 h 502920"/>
                <a:gd name="T98" fmla="*/ 928674 w 1018540"/>
                <a:gd name="T99" fmla="*/ 443344 h 502920"/>
                <a:gd name="T100" fmla="*/ 1013980 w 1018540"/>
                <a:gd name="T101" fmla="*/ 296379 h 5029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01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44" y="4064"/>
                  </a:lnTo>
                  <a:lnTo>
                    <a:pt x="163550" y="15735"/>
                  </a:lnTo>
                  <a:lnTo>
                    <a:pt x="124409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290" y="124434"/>
                  </a:lnTo>
                  <a:lnTo>
                    <a:pt x="15709" y="163563"/>
                  </a:lnTo>
                  <a:lnTo>
                    <a:pt x="4038" y="206070"/>
                  </a:lnTo>
                  <a:lnTo>
                    <a:pt x="0" y="251218"/>
                  </a:lnTo>
                  <a:lnTo>
                    <a:pt x="4038" y="296379"/>
                  </a:lnTo>
                  <a:lnTo>
                    <a:pt x="15709" y="338874"/>
                  </a:lnTo>
                  <a:lnTo>
                    <a:pt x="34290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09" y="468134"/>
                  </a:lnTo>
                  <a:lnTo>
                    <a:pt x="163550" y="486714"/>
                  </a:lnTo>
                  <a:lnTo>
                    <a:pt x="206044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10" y="494207"/>
                  </a:lnTo>
                  <a:lnTo>
                    <a:pt x="344766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57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71" y="175006"/>
                  </a:lnTo>
                  <a:lnTo>
                    <a:pt x="326936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82" y="133362"/>
                  </a:lnTo>
                  <a:lnTo>
                    <a:pt x="161429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29" y="341680"/>
                  </a:lnTo>
                  <a:lnTo>
                    <a:pt x="202082" y="369087"/>
                  </a:lnTo>
                  <a:lnTo>
                    <a:pt x="251879" y="379145"/>
                  </a:lnTo>
                  <a:lnTo>
                    <a:pt x="279361" y="376174"/>
                  </a:lnTo>
                  <a:lnTo>
                    <a:pt x="304787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18" y="439470"/>
                  </a:lnTo>
                  <a:lnTo>
                    <a:pt x="295287" y="453034"/>
                  </a:lnTo>
                  <a:lnTo>
                    <a:pt x="251206" y="457784"/>
                  </a:lnTo>
                  <a:lnTo>
                    <a:pt x="203898" y="452323"/>
                  </a:lnTo>
                  <a:lnTo>
                    <a:pt x="160451" y="436753"/>
                  </a:lnTo>
                  <a:lnTo>
                    <a:pt x="122097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097" y="90106"/>
                  </a:lnTo>
                  <a:lnTo>
                    <a:pt x="160451" y="65697"/>
                  </a:lnTo>
                  <a:lnTo>
                    <a:pt x="203898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21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38" y="251218"/>
                  </a:moveTo>
                  <a:lnTo>
                    <a:pt x="885380" y="201422"/>
                  </a:lnTo>
                  <a:lnTo>
                    <a:pt x="862812" y="167957"/>
                  </a:lnTo>
                  <a:lnTo>
                    <a:pt x="857973" y="160769"/>
                  </a:lnTo>
                  <a:lnTo>
                    <a:pt x="850773" y="155917"/>
                  </a:lnTo>
                  <a:lnTo>
                    <a:pt x="850773" y="251218"/>
                  </a:lnTo>
                  <a:lnTo>
                    <a:pt x="844219" y="283591"/>
                  </a:lnTo>
                  <a:lnTo>
                    <a:pt x="826363" y="310070"/>
                  </a:lnTo>
                  <a:lnTo>
                    <a:pt x="799896" y="327939"/>
                  </a:lnTo>
                  <a:lnTo>
                    <a:pt x="767524" y="334492"/>
                  </a:lnTo>
                  <a:lnTo>
                    <a:pt x="735139" y="327939"/>
                  </a:lnTo>
                  <a:lnTo>
                    <a:pt x="708672" y="310070"/>
                  </a:lnTo>
                  <a:lnTo>
                    <a:pt x="690816" y="283591"/>
                  </a:lnTo>
                  <a:lnTo>
                    <a:pt x="684263" y="251218"/>
                  </a:lnTo>
                  <a:lnTo>
                    <a:pt x="690816" y="218846"/>
                  </a:lnTo>
                  <a:lnTo>
                    <a:pt x="708672" y="192366"/>
                  </a:lnTo>
                  <a:lnTo>
                    <a:pt x="735139" y="174510"/>
                  </a:lnTo>
                  <a:lnTo>
                    <a:pt x="767524" y="167957"/>
                  </a:lnTo>
                  <a:lnTo>
                    <a:pt x="799896" y="174510"/>
                  </a:lnTo>
                  <a:lnTo>
                    <a:pt x="826363" y="192366"/>
                  </a:lnTo>
                  <a:lnTo>
                    <a:pt x="844219" y="218846"/>
                  </a:lnTo>
                  <a:lnTo>
                    <a:pt x="850773" y="251218"/>
                  </a:lnTo>
                  <a:lnTo>
                    <a:pt x="850773" y="155917"/>
                  </a:lnTo>
                  <a:lnTo>
                    <a:pt x="817321" y="133350"/>
                  </a:lnTo>
                  <a:lnTo>
                    <a:pt x="767524" y="123304"/>
                  </a:lnTo>
                  <a:lnTo>
                    <a:pt x="717727" y="133350"/>
                  </a:lnTo>
                  <a:lnTo>
                    <a:pt x="677062" y="160769"/>
                  </a:lnTo>
                  <a:lnTo>
                    <a:pt x="649655" y="201422"/>
                  </a:lnTo>
                  <a:lnTo>
                    <a:pt x="639597" y="251218"/>
                  </a:lnTo>
                  <a:lnTo>
                    <a:pt x="649655" y="301015"/>
                  </a:lnTo>
                  <a:lnTo>
                    <a:pt x="677062" y="341680"/>
                  </a:lnTo>
                  <a:lnTo>
                    <a:pt x="717727" y="369087"/>
                  </a:lnTo>
                  <a:lnTo>
                    <a:pt x="767524" y="379145"/>
                  </a:lnTo>
                  <a:lnTo>
                    <a:pt x="817321" y="369087"/>
                  </a:lnTo>
                  <a:lnTo>
                    <a:pt x="857973" y="341680"/>
                  </a:lnTo>
                  <a:lnTo>
                    <a:pt x="862825" y="334492"/>
                  </a:lnTo>
                  <a:lnTo>
                    <a:pt x="885380" y="301015"/>
                  </a:lnTo>
                  <a:lnTo>
                    <a:pt x="895438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80" y="206070"/>
                  </a:lnTo>
                  <a:lnTo>
                    <a:pt x="1002309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60" y="341985"/>
                  </a:lnTo>
                  <a:lnTo>
                    <a:pt x="927950" y="380339"/>
                  </a:lnTo>
                  <a:lnTo>
                    <a:pt x="895946" y="412343"/>
                  </a:lnTo>
                  <a:lnTo>
                    <a:pt x="857592" y="436753"/>
                  </a:lnTo>
                  <a:lnTo>
                    <a:pt x="814146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097" y="436753"/>
                  </a:lnTo>
                  <a:lnTo>
                    <a:pt x="637743" y="412343"/>
                  </a:lnTo>
                  <a:lnTo>
                    <a:pt x="605739" y="380339"/>
                  </a:lnTo>
                  <a:lnTo>
                    <a:pt x="581329" y="341985"/>
                  </a:lnTo>
                  <a:lnTo>
                    <a:pt x="565772" y="298526"/>
                  </a:lnTo>
                  <a:lnTo>
                    <a:pt x="560311" y="251218"/>
                  </a:lnTo>
                  <a:lnTo>
                    <a:pt x="565772" y="203923"/>
                  </a:lnTo>
                  <a:lnTo>
                    <a:pt x="581329" y="160464"/>
                  </a:lnTo>
                  <a:lnTo>
                    <a:pt x="605739" y="122110"/>
                  </a:lnTo>
                  <a:lnTo>
                    <a:pt x="637743" y="90106"/>
                  </a:lnTo>
                  <a:lnTo>
                    <a:pt x="676097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46" y="50139"/>
                  </a:lnTo>
                  <a:lnTo>
                    <a:pt x="857592" y="65697"/>
                  </a:lnTo>
                  <a:lnTo>
                    <a:pt x="895946" y="90106"/>
                  </a:lnTo>
                  <a:lnTo>
                    <a:pt x="927950" y="122110"/>
                  </a:lnTo>
                  <a:lnTo>
                    <a:pt x="952360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74" y="59093"/>
                  </a:lnTo>
                  <a:lnTo>
                    <a:pt x="893622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690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35" y="124421"/>
                  </a:lnTo>
                  <a:lnTo>
                    <a:pt x="531355" y="163563"/>
                  </a:lnTo>
                  <a:lnTo>
                    <a:pt x="519684" y="206070"/>
                  </a:lnTo>
                  <a:lnTo>
                    <a:pt x="515645" y="251218"/>
                  </a:lnTo>
                  <a:lnTo>
                    <a:pt x="519684" y="296379"/>
                  </a:lnTo>
                  <a:lnTo>
                    <a:pt x="531355" y="338874"/>
                  </a:lnTo>
                  <a:lnTo>
                    <a:pt x="549935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690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22" y="468134"/>
                  </a:lnTo>
                  <a:lnTo>
                    <a:pt x="908265" y="457771"/>
                  </a:lnTo>
                  <a:lnTo>
                    <a:pt x="928674" y="443344"/>
                  </a:lnTo>
                  <a:lnTo>
                    <a:pt x="958951" y="413067"/>
                  </a:lnTo>
                  <a:lnTo>
                    <a:pt x="983742" y="378015"/>
                  </a:lnTo>
                  <a:lnTo>
                    <a:pt x="1002309" y="338874"/>
                  </a:lnTo>
                  <a:lnTo>
                    <a:pt x="1013980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8218" name="object 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720" y="4965460"/>
              <a:ext cx="997902" cy="67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家居廢物例子</a:t>
            </a:r>
            <a:endParaRPr lang="zh-HK" altLang="en-US" dirty="0"/>
          </a:p>
        </p:txBody>
      </p:sp>
      <p:sp>
        <p:nvSpPr>
          <p:cNvPr id="8216" name="矩形 35"/>
          <p:cNvSpPr>
            <a:spLocks noChangeArrowheads="1"/>
          </p:cNvSpPr>
          <p:nvPr/>
        </p:nvSpPr>
        <p:spPr bwMode="auto">
          <a:xfrm>
            <a:off x="2439063" y="1036638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6" name="object 11"/>
          <p:cNvGrpSpPr>
            <a:grpSpLocks/>
          </p:cNvGrpSpPr>
          <p:nvPr/>
        </p:nvGrpSpPr>
        <p:grpSpPr bwMode="auto">
          <a:xfrm>
            <a:off x="2366963" y="1903413"/>
            <a:ext cx="1928812" cy="1285875"/>
            <a:chOff x="2367172" y="1903361"/>
            <a:chExt cx="1928495" cy="1285875"/>
          </a:xfrm>
        </p:grpSpPr>
        <p:pic>
          <p:nvPicPr>
            <p:cNvPr id="37" name="object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521" y="1937283"/>
              <a:ext cx="1003011" cy="97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object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172" y="1903361"/>
              <a:ext cx="891646" cy="1132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object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595" y="2478493"/>
              <a:ext cx="710443" cy="710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object 15"/>
          <p:cNvGrpSpPr>
            <a:grpSpLocks/>
          </p:cNvGrpSpPr>
          <p:nvPr/>
        </p:nvGrpSpPr>
        <p:grpSpPr bwMode="auto">
          <a:xfrm>
            <a:off x="7872413" y="3538538"/>
            <a:ext cx="2008187" cy="1341437"/>
            <a:chOff x="7872107" y="3539096"/>
            <a:chExt cx="2007870" cy="1341120"/>
          </a:xfrm>
        </p:grpSpPr>
        <p:pic>
          <p:nvPicPr>
            <p:cNvPr id="41" name="object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107" y="3861298"/>
              <a:ext cx="1247843" cy="98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object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586" y="3539096"/>
              <a:ext cx="1189845" cy="134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object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068888"/>
            <a:ext cx="16446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ject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1925638"/>
            <a:ext cx="930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object 20"/>
          <p:cNvGrpSpPr>
            <a:grpSpLocks/>
          </p:cNvGrpSpPr>
          <p:nvPr/>
        </p:nvGrpSpPr>
        <p:grpSpPr bwMode="auto">
          <a:xfrm>
            <a:off x="5099050" y="3584575"/>
            <a:ext cx="2016125" cy="1281113"/>
            <a:chOff x="5098341" y="3584905"/>
            <a:chExt cx="2016760" cy="1281430"/>
          </a:xfrm>
        </p:grpSpPr>
        <p:pic>
          <p:nvPicPr>
            <p:cNvPr id="46" name="object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784" y="3584905"/>
              <a:ext cx="1373752" cy="117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object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341" y="4051350"/>
              <a:ext cx="1022333" cy="814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object 23"/>
          <p:cNvGrpSpPr>
            <a:grpSpLocks/>
          </p:cNvGrpSpPr>
          <p:nvPr/>
        </p:nvGrpSpPr>
        <p:grpSpPr bwMode="auto">
          <a:xfrm>
            <a:off x="5208588" y="5384800"/>
            <a:ext cx="1752600" cy="971550"/>
            <a:chOff x="5208481" y="5384228"/>
            <a:chExt cx="1752600" cy="971550"/>
          </a:xfrm>
        </p:grpSpPr>
        <p:pic>
          <p:nvPicPr>
            <p:cNvPr id="49" name="object 2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481" y="5384228"/>
              <a:ext cx="1206593" cy="97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ject 2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6932" y="5615152"/>
              <a:ext cx="713645" cy="688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" name="object 2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909763"/>
            <a:ext cx="140811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object 2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3505200"/>
            <a:ext cx="13176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object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5218113"/>
            <a:ext cx="12477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2439988" y="1060450"/>
            <a:ext cx="323850" cy="323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19" name="object 2"/>
          <p:cNvSpPr>
            <a:spLocks/>
          </p:cNvSpPr>
          <p:nvPr/>
        </p:nvSpPr>
        <p:spPr bwMode="auto">
          <a:xfrm>
            <a:off x="2311400" y="3459163"/>
            <a:ext cx="2168525" cy="1463675"/>
          </a:xfrm>
          <a:custGeom>
            <a:avLst/>
            <a:gdLst>
              <a:gd name="T0" fmla="*/ 0 w 2169160"/>
              <a:gd name="T1" fmla="*/ 179997 h 1463675"/>
              <a:gd name="T2" fmla="*/ 6422 w 2169160"/>
              <a:gd name="T3" fmla="*/ 132144 h 1463675"/>
              <a:gd name="T4" fmla="*/ 24548 w 2169160"/>
              <a:gd name="T5" fmla="*/ 89146 h 1463675"/>
              <a:gd name="T6" fmla="*/ 52662 w 2169160"/>
              <a:gd name="T7" fmla="*/ 52717 h 1463675"/>
              <a:gd name="T8" fmla="*/ 89048 w 2169160"/>
              <a:gd name="T9" fmla="*/ 24573 h 1463675"/>
              <a:gd name="T10" fmla="*/ 131993 w 2169160"/>
              <a:gd name="T11" fmla="*/ 6429 h 1463675"/>
              <a:gd name="T12" fmla="*/ 179785 w 2169160"/>
              <a:gd name="T13" fmla="*/ 0 h 1463675"/>
              <a:gd name="T14" fmla="*/ 1986720 w 2169160"/>
              <a:gd name="T15" fmla="*/ 0 h 1463675"/>
              <a:gd name="T16" fmla="*/ 2034517 w 2169160"/>
              <a:gd name="T17" fmla="*/ 6429 h 1463675"/>
              <a:gd name="T18" fmla="*/ 2077467 w 2169160"/>
              <a:gd name="T19" fmla="*/ 24573 h 1463675"/>
              <a:gd name="T20" fmla="*/ 2113857 w 2169160"/>
              <a:gd name="T21" fmla="*/ 52717 h 1463675"/>
              <a:gd name="T22" fmla="*/ 2141971 w 2169160"/>
              <a:gd name="T23" fmla="*/ 89146 h 1463675"/>
              <a:gd name="T24" fmla="*/ 2160096 w 2169160"/>
              <a:gd name="T25" fmla="*/ 132144 h 1463675"/>
              <a:gd name="T26" fmla="*/ 2166519 w 2169160"/>
              <a:gd name="T27" fmla="*/ 179997 h 1463675"/>
              <a:gd name="T28" fmla="*/ 2166519 w 2169160"/>
              <a:gd name="T29" fmla="*/ 1283601 h 1463675"/>
              <a:gd name="T30" fmla="*/ 2160096 w 2169160"/>
              <a:gd name="T31" fmla="*/ 1331449 h 1463675"/>
              <a:gd name="T32" fmla="*/ 2141971 w 2169160"/>
              <a:gd name="T33" fmla="*/ 1374446 h 1463675"/>
              <a:gd name="T34" fmla="*/ 2113857 w 2169160"/>
              <a:gd name="T35" fmla="*/ 1410876 h 1463675"/>
              <a:gd name="T36" fmla="*/ 2077467 w 2169160"/>
              <a:gd name="T37" fmla="*/ 1439022 h 1463675"/>
              <a:gd name="T38" fmla="*/ 2034517 w 2169160"/>
              <a:gd name="T39" fmla="*/ 1457168 h 1463675"/>
              <a:gd name="T40" fmla="*/ 1986720 w 2169160"/>
              <a:gd name="T41" fmla="*/ 1463598 h 1463675"/>
              <a:gd name="T42" fmla="*/ 179785 w 2169160"/>
              <a:gd name="T43" fmla="*/ 1463598 h 1463675"/>
              <a:gd name="T44" fmla="*/ 131993 w 2169160"/>
              <a:gd name="T45" fmla="*/ 1457168 h 1463675"/>
              <a:gd name="T46" fmla="*/ 89048 w 2169160"/>
              <a:gd name="T47" fmla="*/ 1439022 h 1463675"/>
              <a:gd name="T48" fmla="*/ 52662 w 2169160"/>
              <a:gd name="T49" fmla="*/ 1410876 h 1463675"/>
              <a:gd name="T50" fmla="*/ 24548 w 2169160"/>
              <a:gd name="T51" fmla="*/ 1374446 h 1463675"/>
              <a:gd name="T52" fmla="*/ 6422 w 2169160"/>
              <a:gd name="T53" fmla="*/ 1331449 h 1463675"/>
              <a:gd name="T54" fmla="*/ 0 w 2169160"/>
              <a:gd name="T55" fmla="*/ 1283601 h 1463675"/>
              <a:gd name="T56" fmla="*/ 0 w 2169160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60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601"/>
                </a:lnTo>
                <a:lnTo>
                  <a:pt x="2162628" y="1331449"/>
                </a:lnTo>
                <a:lnTo>
                  <a:pt x="2144481" y="1374446"/>
                </a:lnTo>
                <a:lnTo>
                  <a:pt x="2116334" y="1410876"/>
                </a:lnTo>
                <a:lnTo>
                  <a:pt x="2079902" y="1439022"/>
                </a:lnTo>
                <a:lnTo>
                  <a:pt x="2036901" y="1457168"/>
                </a:lnTo>
                <a:lnTo>
                  <a:pt x="1989048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0" name="object 3"/>
          <p:cNvSpPr>
            <a:spLocks/>
          </p:cNvSpPr>
          <p:nvPr/>
        </p:nvSpPr>
        <p:spPr bwMode="auto">
          <a:xfrm>
            <a:off x="2311400" y="5078413"/>
            <a:ext cx="2168525" cy="1463675"/>
          </a:xfrm>
          <a:custGeom>
            <a:avLst/>
            <a:gdLst>
              <a:gd name="T0" fmla="*/ 0 w 2169160"/>
              <a:gd name="T1" fmla="*/ 179997 h 1463675"/>
              <a:gd name="T2" fmla="*/ 6422 w 2169160"/>
              <a:gd name="T3" fmla="*/ 132144 h 1463675"/>
              <a:gd name="T4" fmla="*/ 24548 w 2169160"/>
              <a:gd name="T5" fmla="*/ 89146 h 1463675"/>
              <a:gd name="T6" fmla="*/ 52662 w 2169160"/>
              <a:gd name="T7" fmla="*/ 52717 h 1463675"/>
              <a:gd name="T8" fmla="*/ 89048 w 2169160"/>
              <a:gd name="T9" fmla="*/ 24573 h 1463675"/>
              <a:gd name="T10" fmla="*/ 131993 w 2169160"/>
              <a:gd name="T11" fmla="*/ 6429 h 1463675"/>
              <a:gd name="T12" fmla="*/ 179785 w 2169160"/>
              <a:gd name="T13" fmla="*/ 0 h 1463675"/>
              <a:gd name="T14" fmla="*/ 1986619 w 2169160"/>
              <a:gd name="T15" fmla="*/ 0 h 1463675"/>
              <a:gd name="T16" fmla="*/ 2034411 w 2169160"/>
              <a:gd name="T17" fmla="*/ 6429 h 1463675"/>
              <a:gd name="T18" fmla="*/ 2077357 w 2169160"/>
              <a:gd name="T19" fmla="*/ 24573 h 1463675"/>
              <a:gd name="T20" fmla="*/ 2113744 w 2169160"/>
              <a:gd name="T21" fmla="*/ 52717 h 1463675"/>
              <a:gd name="T22" fmla="*/ 2141857 w 2169160"/>
              <a:gd name="T23" fmla="*/ 89146 h 1463675"/>
              <a:gd name="T24" fmla="*/ 2159982 w 2169160"/>
              <a:gd name="T25" fmla="*/ 132144 h 1463675"/>
              <a:gd name="T26" fmla="*/ 2166405 w 2169160"/>
              <a:gd name="T27" fmla="*/ 179997 h 1463675"/>
              <a:gd name="T28" fmla="*/ 2166405 w 2169160"/>
              <a:gd name="T29" fmla="*/ 1283550 h 1463675"/>
              <a:gd name="T30" fmla="*/ 2159982 w 2169160"/>
              <a:gd name="T31" fmla="*/ 1331403 h 1463675"/>
              <a:gd name="T32" fmla="*/ 2141857 w 2169160"/>
              <a:gd name="T33" fmla="*/ 1374401 h 1463675"/>
              <a:gd name="T34" fmla="*/ 2113744 w 2169160"/>
              <a:gd name="T35" fmla="*/ 1410830 h 1463675"/>
              <a:gd name="T36" fmla="*/ 2077357 w 2169160"/>
              <a:gd name="T37" fmla="*/ 1438974 h 1463675"/>
              <a:gd name="T38" fmla="*/ 2034411 w 2169160"/>
              <a:gd name="T39" fmla="*/ 1457118 h 1463675"/>
              <a:gd name="T40" fmla="*/ 1986619 w 2169160"/>
              <a:gd name="T41" fmla="*/ 1463547 h 1463675"/>
              <a:gd name="T42" fmla="*/ 179785 w 2169160"/>
              <a:gd name="T43" fmla="*/ 1463547 h 1463675"/>
              <a:gd name="T44" fmla="*/ 131993 w 2169160"/>
              <a:gd name="T45" fmla="*/ 1457118 h 1463675"/>
              <a:gd name="T46" fmla="*/ 89048 w 2169160"/>
              <a:gd name="T47" fmla="*/ 1438974 h 1463675"/>
              <a:gd name="T48" fmla="*/ 52662 w 2169160"/>
              <a:gd name="T49" fmla="*/ 1410830 h 1463675"/>
              <a:gd name="T50" fmla="*/ 24548 w 2169160"/>
              <a:gd name="T51" fmla="*/ 1374401 h 1463675"/>
              <a:gd name="T52" fmla="*/ 6422 w 2169160"/>
              <a:gd name="T53" fmla="*/ 1331403 h 1463675"/>
              <a:gd name="T54" fmla="*/ 0 w 2169160"/>
              <a:gd name="T55" fmla="*/ 1283550 h 1463675"/>
              <a:gd name="T56" fmla="*/ 0 w 2169160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60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50"/>
                </a:lnTo>
                <a:lnTo>
                  <a:pt x="2162513" y="1331403"/>
                </a:lnTo>
                <a:lnTo>
                  <a:pt x="2144367" y="1374401"/>
                </a:lnTo>
                <a:lnTo>
                  <a:pt x="2116221" y="1410830"/>
                </a:lnTo>
                <a:lnTo>
                  <a:pt x="2079791" y="1438974"/>
                </a:lnTo>
                <a:lnTo>
                  <a:pt x="2036795" y="1457118"/>
                </a:lnTo>
                <a:lnTo>
                  <a:pt x="1988947" y="1463547"/>
                </a:lnTo>
                <a:lnTo>
                  <a:pt x="179997" y="1463547"/>
                </a:lnTo>
                <a:lnTo>
                  <a:pt x="132149" y="1457118"/>
                </a:lnTo>
                <a:lnTo>
                  <a:pt x="89152" y="1438974"/>
                </a:lnTo>
                <a:lnTo>
                  <a:pt x="52722" y="1410830"/>
                </a:lnTo>
                <a:lnTo>
                  <a:pt x="24576" y="1374401"/>
                </a:lnTo>
                <a:lnTo>
                  <a:pt x="6430" y="1331403"/>
                </a:lnTo>
                <a:lnTo>
                  <a:pt x="0" y="1283550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1" name="object 4"/>
          <p:cNvSpPr>
            <a:spLocks/>
          </p:cNvSpPr>
          <p:nvPr/>
        </p:nvSpPr>
        <p:spPr bwMode="auto">
          <a:xfrm>
            <a:off x="2311400" y="1839913"/>
            <a:ext cx="2168525" cy="1463675"/>
          </a:xfrm>
          <a:custGeom>
            <a:avLst/>
            <a:gdLst>
              <a:gd name="T0" fmla="*/ 0 w 2169160"/>
              <a:gd name="T1" fmla="*/ 179997 h 1463675"/>
              <a:gd name="T2" fmla="*/ 6422 w 2169160"/>
              <a:gd name="T3" fmla="*/ 132144 h 1463675"/>
              <a:gd name="T4" fmla="*/ 24548 w 2169160"/>
              <a:gd name="T5" fmla="*/ 89146 h 1463675"/>
              <a:gd name="T6" fmla="*/ 52662 w 2169160"/>
              <a:gd name="T7" fmla="*/ 52717 h 1463675"/>
              <a:gd name="T8" fmla="*/ 89048 w 2169160"/>
              <a:gd name="T9" fmla="*/ 24573 h 1463675"/>
              <a:gd name="T10" fmla="*/ 131993 w 2169160"/>
              <a:gd name="T11" fmla="*/ 6429 h 1463675"/>
              <a:gd name="T12" fmla="*/ 179785 w 2169160"/>
              <a:gd name="T13" fmla="*/ 0 h 1463675"/>
              <a:gd name="T14" fmla="*/ 1986619 w 2169160"/>
              <a:gd name="T15" fmla="*/ 0 h 1463675"/>
              <a:gd name="T16" fmla="*/ 2034411 w 2169160"/>
              <a:gd name="T17" fmla="*/ 6429 h 1463675"/>
              <a:gd name="T18" fmla="*/ 2077357 w 2169160"/>
              <a:gd name="T19" fmla="*/ 24573 h 1463675"/>
              <a:gd name="T20" fmla="*/ 2113744 w 2169160"/>
              <a:gd name="T21" fmla="*/ 52717 h 1463675"/>
              <a:gd name="T22" fmla="*/ 2141857 w 2169160"/>
              <a:gd name="T23" fmla="*/ 89146 h 1463675"/>
              <a:gd name="T24" fmla="*/ 2159982 w 2169160"/>
              <a:gd name="T25" fmla="*/ 132144 h 1463675"/>
              <a:gd name="T26" fmla="*/ 2166405 w 2169160"/>
              <a:gd name="T27" fmla="*/ 179997 h 1463675"/>
              <a:gd name="T28" fmla="*/ 2166405 w 2169160"/>
              <a:gd name="T29" fmla="*/ 1283487 h 1463675"/>
              <a:gd name="T30" fmla="*/ 2159982 w 2169160"/>
              <a:gd name="T31" fmla="*/ 1331335 h 1463675"/>
              <a:gd name="T32" fmla="*/ 2141857 w 2169160"/>
              <a:gd name="T33" fmla="*/ 1374332 h 1463675"/>
              <a:gd name="T34" fmla="*/ 2113744 w 2169160"/>
              <a:gd name="T35" fmla="*/ 1410762 h 1463675"/>
              <a:gd name="T36" fmla="*/ 2077357 w 2169160"/>
              <a:gd name="T37" fmla="*/ 1438908 h 1463675"/>
              <a:gd name="T38" fmla="*/ 2034411 w 2169160"/>
              <a:gd name="T39" fmla="*/ 1457054 h 1463675"/>
              <a:gd name="T40" fmla="*/ 1986619 w 2169160"/>
              <a:gd name="T41" fmla="*/ 1463484 h 1463675"/>
              <a:gd name="T42" fmla="*/ 179785 w 2169160"/>
              <a:gd name="T43" fmla="*/ 1463484 h 1463675"/>
              <a:gd name="T44" fmla="*/ 131993 w 2169160"/>
              <a:gd name="T45" fmla="*/ 1457054 h 1463675"/>
              <a:gd name="T46" fmla="*/ 89048 w 2169160"/>
              <a:gd name="T47" fmla="*/ 1438908 h 1463675"/>
              <a:gd name="T48" fmla="*/ 52662 w 2169160"/>
              <a:gd name="T49" fmla="*/ 1410762 h 1463675"/>
              <a:gd name="T50" fmla="*/ 24548 w 2169160"/>
              <a:gd name="T51" fmla="*/ 1374332 h 1463675"/>
              <a:gd name="T52" fmla="*/ 6422 w 2169160"/>
              <a:gd name="T53" fmla="*/ 1331335 h 1463675"/>
              <a:gd name="T54" fmla="*/ 0 w 2169160"/>
              <a:gd name="T55" fmla="*/ 1283487 h 1463675"/>
              <a:gd name="T56" fmla="*/ 0 w 2169160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60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487"/>
                </a:lnTo>
                <a:lnTo>
                  <a:pt x="2162513" y="1331335"/>
                </a:lnTo>
                <a:lnTo>
                  <a:pt x="2144367" y="1374332"/>
                </a:lnTo>
                <a:lnTo>
                  <a:pt x="2116221" y="1410762"/>
                </a:lnTo>
                <a:lnTo>
                  <a:pt x="2079791" y="1438908"/>
                </a:lnTo>
                <a:lnTo>
                  <a:pt x="2036795" y="1457054"/>
                </a:lnTo>
                <a:lnTo>
                  <a:pt x="1988947" y="1463484"/>
                </a:lnTo>
                <a:lnTo>
                  <a:pt x="179997" y="1463484"/>
                </a:lnTo>
                <a:lnTo>
                  <a:pt x="132149" y="1457054"/>
                </a:lnTo>
                <a:lnTo>
                  <a:pt x="89152" y="1438908"/>
                </a:lnTo>
                <a:lnTo>
                  <a:pt x="52722" y="1410762"/>
                </a:lnTo>
                <a:lnTo>
                  <a:pt x="24576" y="1374332"/>
                </a:lnTo>
                <a:lnTo>
                  <a:pt x="6430" y="1331335"/>
                </a:lnTo>
                <a:lnTo>
                  <a:pt x="0" y="1283487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2" name="object 5"/>
          <p:cNvSpPr>
            <a:spLocks/>
          </p:cNvSpPr>
          <p:nvPr/>
        </p:nvSpPr>
        <p:spPr bwMode="auto">
          <a:xfrm>
            <a:off x="7712075" y="345916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3" name="object 6"/>
          <p:cNvSpPr>
            <a:spLocks/>
          </p:cNvSpPr>
          <p:nvPr/>
        </p:nvSpPr>
        <p:spPr bwMode="auto">
          <a:xfrm>
            <a:off x="7712075" y="50784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724 w 2169159"/>
              <a:gd name="T15" fmla="*/ 0 h 1463675"/>
              <a:gd name="T16" fmla="*/ 2034521 w 2169159"/>
              <a:gd name="T17" fmla="*/ 6429 h 1463675"/>
              <a:gd name="T18" fmla="*/ 2077471 w 2169159"/>
              <a:gd name="T19" fmla="*/ 24573 h 1463675"/>
              <a:gd name="T20" fmla="*/ 2113861 w 2169159"/>
              <a:gd name="T21" fmla="*/ 52717 h 1463675"/>
              <a:gd name="T22" fmla="*/ 2141975 w 2169159"/>
              <a:gd name="T23" fmla="*/ 89146 h 1463675"/>
              <a:gd name="T24" fmla="*/ 2160100 w 2169159"/>
              <a:gd name="T25" fmla="*/ 132144 h 1463675"/>
              <a:gd name="T26" fmla="*/ 2166523 w 2169159"/>
              <a:gd name="T27" fmla="*/ 179997 h 1463675"/>
              <a:gd name="T28" fmla="*/ 2166523 w 2169159"/>
              <a:gd name="T29" fmla="*/ 1283576 h 1463675"/>
              <a:gd name="T30" fmla="*/ 2160100 w 2169159"/>
              <a:gd name="T31" fmla="*/ 1331424 h 1463675"/>
              <a:gd name="T32" fmla="*/ 2141975 w 2169159"/>
              <a:gd name="T33" fmla="*/ 1374421 h 1463675"/>
              <a:gd name="T34" fmla="*/ 2113861 w 2169159"/>
              <a:gd name="T35" fmla="*/ 1410850 h 1463675"/>
              <a:gd name="T36" fmla="*/ 2077471 w 2169159"/>
              <a:gd name="T37" fmla="*/ 1438997 h 1463675"/>
              <a:gd name="T38" fmla="*/ 2034521 w 2169159"/>
              <a:gd name="T39" fmla="*/ 1457143 h 1463675"/>
              <a:gd name="T40" fmla="*/ 1986724 w 2169159"/>
              <a:gd name="T41" fmla="*/ 1463573 h 1463675"/>
              <a:gd name="T42" fmla="*/ 179785 w 2169159"/>
              <a:gd name="T43" fmla="*/ 1463573 h 1463675"/>
              <a:gd name="T44" fmla="*/ 131993 w 2169159"/>
              <a:gd name="T45" fmla="*/ 1457143 h 1463675"/>
              <a:gd name="T46" fmla="*/ 89048 w 2169159"/>
              <a:gd name="T47" fmla="*/ 1438997 h 1463675"/>
              <a:gd name="T48" fmla="*/ 52662 w 2169159"/>
              <a:gd name="T49" fmla="*/ 1410850 h 1463675"/>
              <a:gd name="T50" fmla="*/ 24548 w 2169159"/>
              <a:gd name="T51" fmla="*/ 1374421 h 1463675"/>
              <a:gd name="T52" fmla="*/ 6422 w 2169159"/>
              <a:gd name="T53" fmla="*/ 1331424 h 1463675"/>
              <a:gd name="T54" fmla="*/ 0 w 2169159"/>
              <a:gd name="T55" fmla="*/ 1283576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576"/>
                </a:lnTo>
                <a:lnTo>
                  <a:pt x="2162628" y="1331424"/>
                </a:lnTo>
                <a:lnTo>
                  <a:pt x="2144481" y="1374421"/>
                </a:lnTo>
                <a:lnTo>
                  <a:pt x="2116334" y="1410850"/>
                </a:lnTo>
                <a:lnTo>
                  <a:pt x="2079902" y="1438997"/>
                </a:lnTo>
                <a:lnTo>
                  <a:pt x="2036901" y="1457143"/>
                </a:lnTo>
                <a:lnTo>
                  <a:pt x="1989048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4" name="object 7"/>
          <p:cNvSpPr>
            <a:spLocks/>
          </p:cNvSpPr>
          <p:nvPr/>
        </p:nvSpPr>
        <p:spPr bwMode="auto">
          <a:xfrm>
            <a:off x="7712075" y="18399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5" name="object 8"/>
          <p:cNvSpPr>
            <a:spLocks/>
          </p:cNvSpPr>
          <p:nvPr/>
        </p:nvSpPr>
        <p:spPr bwMode="auto">
          <a:xfrm>
            <a:off x="5011738" y="345916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6" name="object 9"/>
          <p:cNvSpPr>
            <a:spLocks/>
          </p:cNvSpPr>
          <p:nvPr/>
        </p:nvSpPr>
        <p:spPr bwMode="auto">
          <a:xfrm>
            <a:off x="5011738" y="50784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576 h 1463675"/>
              <a:gd name="T30" fmla="*/ 2159985 w 2169159"/>
              <a:gd name="T31" fmla="*/ 1331424 h 1463675"/>
              <a:gd name="T32" fmla="*/ 2141861 w 2169159"/>
              <a:gd name="T33" fmla="*/ 1374421 h 1463675"/>
              <a:gd name="T34" fmla="*/ 2113748 w 2169159"/>
              <a:gd name="T35" fmla="*/ 1410850 h 1463675"/>
              <a:gd name="T36" fmla="*/ 2077360 w 2169159"/>
              <a:gd name="T37" fmla="*/ 1438997 h 1463675"/>
              <a:gd name="T38" fmla="*/ 2034415 w 2169159"/>
              <a:gd name="T39" fmla="*/ 1457143 h 1463675"/>
              <a:gd name="T40" fmla="*/ 1986623 w 2169159"/>
              <a:gd name="T41" fmla="*/ 1463573 h 1463675"/>
              <a:gd name="T42" fmla="*/ 179785 w 2169159"/>
              <a:gd name="T43" fmla="*/ 1463573 h 1463675"/>
              <a:gd name="T44" fmla="*/ 131993 w 2169159"/>
              <a:gd name="T45" fmla="*/ 1457143 h 1463675"/>
              <a:gd name="T46" fmla="*/ 89048 w 2169159"/>
              <a:gd name="T47" fmla="*/ 1438997 h 1463675"/>
              <a:gd name="T48" fmla="*/ 52662 w 2169159"/>
              <a:gd name="T49" fmla="*/ 1410850 h 1463675"/>
              <a:gd name="T50" fmla="*/ 24548 w 2169159"/>
              <a:gd name="T51" fmla="*/ 1374421 h 1463675"/>
              <a:gd name="T52" fmla="*/ 6422 w 2169159"/>
              <a:gd name="T53" fmla="*/ 1331424 h 1463675"/>
              <a:gd name="T54" fmla="*/ 0 w 2169159"/>
              <a:gd name="T55" fmla="*/ 1283576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76"/>
                </a:lnTo>
                <a:lnTo>
                  <a:pt x="2162513" y="1331424"/>
                </a:lnTo>
                <a:lnTo>
                  <a:pt x="2144367" y="1374421"/>
                </a:lnTo>
                <a:lnTo>
                  <a:pt x="2116221" y="1410850"/>
                </a:lnTo>
                <a:lnTo>
                  <a:pt x="2079791" y="1438997"/>
                </a:lnTo>
                <a:lnTo>
                  <a:pt x="2036795" y="1457143"/>
                </a:lnTo>
                <a:lnTo>
                  <a:pt x="1988947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227" name="object 10"/>
          <p:cNvSpPr>
            <a:spLocks/>
          </p:cNvSpPr>
          <p:nvPr/>
        </p:nvSpPr>
        <p:spPr bwMode="auto">
          <a:xfrm>
            <a:off x="5011738" y="1839913"/>
            <a:ext cx="2168525" cy="1463675"/>
          </a:xfrm>
          <a:custGeom>
            <a:avLst/>
            <a:gdLst>
              <a:gd name="T0" fmla="*/ 0 w 2169159"/>
              <a:gd name="T1" fmla="*/ 179997 h 1463675"/>
              <a:gd name="T2" fmla="*/ 6422 w 2169159"/>
              <a:gd name="T3" fmla="*/ 132144 h 1463675"/>
              <a:gd name="T4" fmla="*/ 24548 w 2169159"/>
              <a:gd name="T5" fmla="*/ 89146 h 1463675"/>
              <a:gd name="T6" fmla="*/ 52662 w 2169159"/>
              <a:gd name="T7" fmla="*/ 52717 h 1463675"/>
              <a:gd name="T8" fmla="*/ 89048 w 2169159"/>
              <a:gd name="T9" fmla="*/ 24573 h 1463675"/>
              <a:gd name="T10" fmla="*/ 131993 w 2169159"/>
              <a:gd name="T11" fmla="*/ 6429 h 1463675"/>
              <a:gd name="T12" fmla="*/ 179785 w 2169159"/>
              <a:gd name="T13" fmla="*/ 0 h 1463675"/>
              <a:gd name="T14" fmla="*/ 1986623 w 2169159"/>
              <a:gd name="T15" fmla="*/ 0 h 1463675"/>
              <a:gd name="T16" fmla="*/ 2034415 w 2169159"/>
              <a:gd name="T17" fmla="*/ 6429 h 1463675"/>
              <a:gd name="T18" fmla="*/ 2077360 w 2169159"/>
              <a:gd name="T19" fmla="*/ 24573 h 1463675"/>
              <a:gd name="T20" fmla="*/ 2113748 w 2169159"/>
              <a:gd name="T21" fmla="*/ 52717 h 1463675"/>
              <a:gd name="T22" fmla="*/ 2141861 w 2169159"/>
              <a:gd name="T23" fmla="*/ 89146 h 1463675"/>
              <a:gd name="T24" fmla="*/ 2159985 w 2169159"/>
              <a:gd name="T25" fmla="*/ 132144 h 1463675"/>
              <a:gd name="T26" fmla="*/ 2166409 w 2169159"/>
              <a:gd name="T27" fmla="*/ 179997 h 1463675"/>
              <a:gd name="T28" fmla="*/ 2166409 w 2169159"/>
              <a:gd name="T29" fmla="*/ 1283601 h 1463675"/>
              <a:gd name="T30" fmla="*/ 2159985 w 2169159"/>
              <a:gd name="T31" fmla="*/ 1331449 h 1463675"/>
              <a:gd name="T32" fmla="*/ 2141861 w 2169159"/>
              <a:gd name="T33" fmla="*/ 1374446 h 1463675"/>
              <a:gd name="T34" fmla="*/ 2113748 w 2169159"/>
              <a:gd name="T35" fmla="*/ 1410876 h 1463675"/>
              <a:gd name="T36" fmla="*/ 2077360 w 2169159"/>
              <a:gd name="T37" fmla="*/ 1439022 h 1463675"/>
              <a:gd name="T38" fmla="*/ 2034415 w 2169159"/>
              <a:gd name="T39" fmla="*/ 1457168 h 1463675"/>
              <a:gd name="T40" fmla="*/ 1986623 w 2169159"/>
              <a:gd name="T41" fmla="*/ 1463598 h 1463675"/>
              <a:gd name="T42" fmla="*/ 179785 w 2169159"/>
              <a:gd name="T43" fmla="*/ 1463598 h 1463675"/>
              <a:gd name="T44" fmla="*/ 131993 w 2169159"/>
              <a:gd name="T45" fmla="*/ 1457168 h 1463675"/>
              <a:gd name="T46" fmla="*/ 89048 w 2169159"/>
              <a:gd name="T47" fmla="*/ 1439022 h 1463675"/>
              <a:gd name="T48" fmla="*/ 52662 w 2169159"/>
              <a:gd name="T49" fmla="*/ 1410876 h 1463675"/>
              <a:gd name="T50" fmla="*/ 24548 w 2169159"/>
              <a:gd name="T51" fmla="*/ 1374446 h 1463675"/>
              <a:gd name="T52" fmla="*/ 6422 w 2169159"/>
              <a:gd name="T53" fmla="*/ 1331449 h 1463675"/>
              <a:gd name="T54" fmla="*/ 0 w 2169159"/>
              <a:gd name="T55" fmla="*/ 1283601 h 1463675"/>
              <a:gd name="T56" fmla="*/ 0 w 2169159"/>
              <a:gd name="T57" fmla="*/ 179997 h 1463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69159" h="1463675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>
            <a:solidFill>
              <a:srgbClr val="71C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9228" name="object 11"/>
          <p:cNvGrpSpPr>
            <a:grpSpLocks/>
          </p:cNvGrpSpPr>
          <p:nvPr/>
        </p:nvGrpSpPr>
        <p:grpSpPr bwMode="auto">
          <a:xfrm>
            <a:off x="7872413" y="3524250"/>
            <a:ext cx="2143125" cy="1671638"/>
            <a:chOff x="7872094" y="3524707"/>
            <a:chExt cx="2143125" cy="1671955"/>
          </a:xfrm>
        </p:grpSpPr>
        <p:pic>
          <p:nvPicPr>
            <p:cNvPr id="9253" name="object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094" y="3524707"/>
              <a:ext cx="1693989" cy="1293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object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033" y="3661511"/>
              <a:ext cx="1538173" cy="1534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9" name="object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498850"/>
            <a:ext cx="13081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object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1893888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1" name="object 16"/>
          <p:cNvGrpSpPr>
            <a:grpSpLocks/>
          </p:cNvGrpSpPr>
          <p:nvPr/>
        </p:nvGrpSpPr>
        <p:grpSpPr bwMode="auto">
          <a:xfrm>
            <a:off x="5040313" y="1827213"/>
            <a:ext cx="1966912" cy="1336675"/>
            <a:chOff x="5040617" y="1827364"/>
            <a:chExt cx="1966595" cy="1336675"/>
          </a:xfrm>
        </p:grpSpPr>
        <p:pic>
          <p:nvPicPr>
            <p:cNvPr id="9251" name="object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617" y="1827364"/>
              <a:ext cx="1131049" cy="112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2" name="object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601" y="2256205"/>
              <a:ext cx="1854509" cy="907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32" name="object 19"/>
          <p:cNvGrpSpPr>
            <a:grpSpLocks/>
          </p:cNvGrpSpPr>
          <p:nvPr/>
        </p:nvGrpSpPr>
        <p:grpSpPr bwMode="auto">
          <a:xfrm>
            <a:off x="2505075" y="1885950"/>
            <a:ext cx="1808163" cy="1311275"/>
            <a:chOff x="2504483" y="1885937"/>
            <a:chExt cx="1808480" cy="1311910"/>
          </a:xfrm>
        </p:grpSpPr>
        <p:pic>
          <p:nvPicPr>
            <p:cNvPr id="9249" name="object 2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668" y="2057895"/>
              <a:ext cx="1139714" cy="113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object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483" y="1885937"/>
              <a:ext cx="728009" cy="131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33" name="object 22"/>
          <p:cNvGrpSpPr>
            <a:grpSpLocks/>
          </p:cNvGrpSpPr>
          <p:nvPr/>
        </p:nvGrpSpPr>
        <p:grpSpPr bwMode="auto">
          <a:xfrm>
            <a:off x="2535238" y="3651250"/>
            <a:ext cx="1747837" cy="1081088"/>
            <a:chOff x="2534526" y="3650703"/>
            <a:chExt cx="1748155" cy="1081405"/>
          </a:xfrm>
        </p:grpSpPr>
        <p:pic>
          <p:nvPicPr>
            <p:cNvPr id="9247" name="object 2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219" y="3650703"/>
              <a:ext cx="1145105" cy="106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8" name="object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526" y="3860774"/>
              <a:ext cx="871250" cy="87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34" name="object 25"/>
          <p:cNvGrpSpPr>
            <a:grpSpLocks/>
          </p:cNvGrpSpPr>
          <p:nvPr/>
        </p:nvGrpSpPr>
        <p:grpSpPr bwMode="auto">
          <a:xfrm>
            <a:off x="2509838" y="5159375"/>
            <a:ext cx="1671637" cy="1290638"/>
            <a:chOff x="2509090" y="5158638"/>
            <a:chExt cx="1672589" cy="1290955"/>
          </a:xfrm>
        </p:grpSpPr>
        <p:pic>
          <p:nvPicPr>
            <p:cNvPr id="9245" name="object 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63" y="5357976"/>
              <a:ext cx="1319522" cy="109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object 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090" y="5158638"/>
              <a:ext cx="552808" cy="70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5" name="object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5238750"/>
            <a:ext cx="11350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6" name="object 29"/>
          <p:cNvGrpSpPr>
            <a:grpSpLocks/>
          </p:cNvGrpSpPr>
          <p:nvPr/>
        </p:nvGrpSpPr>
        <p:grpSpPr bwMode="auto">
          <a:xfrm>
            <a:off x="8040688" y="5187950"/>
            <a:ext cx="1600200" cy="1246188"/>
            <a:chOff x="8041302" y="5188068"/>
            <a:chExt cx="1598930" cy="1245870"/>
          </a:xfrm>
        </p:grpSpPr>
        <p:pic>
          <p:nvPicPr>
            <p:cNvPr id="9243" name="object 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302" y="5335923"/>
              <a:ext cx="860784" cy="71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object 3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708" y="5188068"/>
              <a:ext cx="1307390" cy="1245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7" name="object 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8" name="object 34"/>
          <p:cNvGrpSpPr>
            <a:grpSpLocks/>
          </p:cNvGrpSpPr>
          <p:nvPr/>
        </p:nvGrpSpPr>
        <p:grpSpPr bwMode="auto">
          <a:xfrm>
            <a:off x="10631488" y="4965700"/>
            <a:ext cx="1019175" cy="1147763"/>
            <a:chOff x="10631640" y="4965460"/>
            <a:chExt cx="1018540" cy="1148080"/>
          </a:xfrm>
        </p:grpSpPr>
        <p:sp>
          <p:nvSpPr>
            <p:cNvPr id="9241" name="object 35"/>
            <p:cNvSpPr>
              <a:spLocks/>
            </p:cNvSpPr>
            <p:nvPr/>
          </p:nvSpPr>
          <p:spPr bwMode="auto">
            <a:xfrm>
              <a:off x="10631640" y="5610695"/>
              <a:ext cx="1018540" cy="502920"/>
            </a:xfrm>
            <a:custGeom>
              <a:avLst/>
              <a:gdLst>
                <a:gd name="T0" fmla="*/ 444106 w 1018540"/>
                <a:gd name="T1" fmla="*/ 90373 h 502920"/>
                <a:gd name="T2" fmla="*/ 303314 w 1018540"/>
                <a:gd name="T3" fmla="*/ 5461 h 502920"/>
                <a:gd name="T4" fmla="*/ 163550 w 1018540"/>
                <a:gd name="T5" fmla="*/ 15735 h 502920"/>
                <a:gd name="T6" fmla="*/ 34290 w 1018540"/>
                <a:gd name="T7" fmla="*/ 124434 h 502920"/>
                <a:gd name="T8" fmla="*/ 4038 w 1018540"/>
                <a:gd name="T9" fmla="*/ 296379 h 502920"/>
                <a:gd name="T10" fmla="*/ 89357 w 1018540"/>
                <a:gd name="T11" fmla="*/ 443357 h 502920"/>
                <a:gd name="T12" fmla="*/ 251206 w 1018540"/>
                <a:gd name="T13" fmla="*/ 502437 h 502920"/>
                <a:gd name="T14" fmla="*/ 372757 w 1018540"/>
                <a:gd name="T15" fmla="*/ 470979 h 502920"/>
                <a:gd name="T16" fmla="*/ 246037 w 1018540"/>
                <a:gd name="T17" fmla="*/ 245148 h 502920"/>
                <a:gd name="T18" fmla="*/ 168630 w 1018540"/>
                <a:gd name="T19" fmla="*/ 251218 h 502920"/>
                <a:gd name="T20" fmla="*/ 251879 w 1018540"/>
                <a:gd name="T21" fmla="*/ 167957 h 502920"/>
                <a:gd name="T22" fmla="*/ 329793 w 1018540"/>
                <a:gd name="T23" fmla="*/ 221894 h 502920"/>
                <a:gd name="T24" fmla="*/ 292023 w 1018540"/>
                <a:gd name="T25" fmla="*/ 129743 h 502920"/>
                <a:gd name="T26" fmla="*/ 134023 w 1018540"/>
                <a:gd name="T27" fmla="*/ 201434 h 502920"/>
                <a:gd name="T28" fmla="*/ 202082 w 1018540"/>
                <a:gd name="T29" fmla="*/ 369087 h 502920"/>
                <a:gd name="T30" fmla="*/ 327520 w 1018540"/>
                <a:gd name="T31" fmla="*/ 354317 h 502920"/>
                <a:gd name="T32" fmla="*/ 448678 w 1018540"/>
                <a:gd name="T33" fmla="*/ 289814 h 502920"/>
                <a:gd name="T34" fmla="*/ 372694 w 1018540"/>
                <a:gd name="T35" fmla="*/ 418096 h 502920"/>
                <a:gd name="T36" fmla="*/ 203898 w 1018540"/>
                <a:gd name="T37" fmla="*/ 452323 h 502920"/>
                <a:gd name="T38" fmla="*/ 65697 w 1018540"/>
                <a:gd name="T39" fmla="*/ 341972 h 502920"/>
                <a:gd name="T40" fmla="*/ 65697 w 1018540"/>
                <a:gd name="T41" fmla="*/ 160464 h 502920"/>
                <a:gd name="T42" fmla="*/ 203898 w 1018540"/>
                <a:gd name="T43" fmla="*/ 50139 h 502920"/>
                <a:gd name="T44" fmla="*/ 344589 w 1018540"/>
                <a:gd name="T45" fmla="*/ 67056 h 502920"/>
                <a:gd name="T46" fmla="*/ 386359 w 1018540"/>
                <a:gd name="T47" fmla="*/ 159118 h 502920"/>
                <a:gd name="T48" fmla="*/ 895438 w 1018540"/>
                <a:gd name="T49" fmla="*/ 251218 h 502920"/>
                <a:gd name="T50" fmla="*/ 850773 w 1018540"/>
                <a:gd name="T51" fmla="*/ 155917 h 502920"/>
                <a:gd name="T52" fmla="*/ 799896 w 1018540"/>
                <a:gd name="T53" fmla="*/ 327939 h 502920"/>
                <a:gd name="T54" fmla="*/ 690816 w 1018540"/>
                <a:gd name="T55" fmla="*/ 283591 h 502920"/>
                <a:gd name="T56" fmla="*/ 735139 w 1018540"/>
                <a:gd name="T57" fmla="*/ 174510 h 502920"/>
                <a:gd name="T58" fmla="*/ 844219 w 1018540"/>
                <a:gd name="T59" fmla="*/ 218846 h 502920"/>
                <a:gd name="T60" fmla="*/ 767524 w 1018540"/>
                <a:gd name="T61" fmla="*/ 123304 h 502920"/>
                <a:gd name="T62" fmla="*/ 639597 w 1018540"/>
                <a:gd name="T63" fmla="*/ 251218 h 502920"/>
                <a:gd name="T64" fmla="*/ 767524 w 1018540"/>
                <a:gd name="T65" fmla="*/ 379145 h 502920"/>
                <a:gd name="T66" fmla="*/ 885380 w 1018540"/>
                <a:gd name="T67" fmla="*/ 301015 h 502920"/>
                <a:gd name="T68" fmla="*/ 1002309 w 1018540"/>
                <a:gd name="T69" fmla="*/ 163563 h 502920"/>
                <a:gd name="T70" fmla="*/ 967930 w 1018540"/>
                <a:gd name="T71" fmla="*/ 298526 h 502920"/>
                <a:gd name="T72" fmla="*/ 857592 w 1018540"/>
                <a:gd name="T73" fmla="*/ 436753 h 502920"/>
                <a:gd name="T74" fmla="*/ 676097 w 1018540"/>
                <a:gd name="T75" fmla="*/ 436753 h 502920"/>
                <a:gd name="T76" fmla="*/ 565772 w 1018540"/>
                <a:gd name="T77" fmla="*/ 298526 h 502920"/>
                <a:gd name="T78" fmla="*/ 605739 w 1018540"/>
                <a:gd name="T79" fmla="*/ 122110 h 502920"/>
                <a:gd name="T80" fmla="*/ 766851 w 1018540"/>
                <a:gd name="T81" fmla="*/ 44665 h 502920"/>
                <a:gd name="T82" fmla="*/ 927950 w 1018540"/>
                <a:gd name="T83" fmla="*/ 122110 h 502920"/>
                <a:gd name="T84" fmla="*/ 973391 w 1018540"/>
                <a:gd name="T85" fmla="*/ 109791 h 502920"/>
                <a:gd name="T86" fmla="*/ 811999 w 1018540"/>
                <a:gd name="T87" fmla="*/ 4051 h 502920"/>
                <a:gd name="T88" fmla="*/ 640067 w 1018540"/>
                <a:gd name="T89" fmla="*/ 34302 h 502920"/>
                <a:gd name="T90" fmla="*/ 531355 w 1018540"/>
                <a:gd name="T91" fmla="*/ 163563 h 502920"/>
                <a:gd name="T92" fmla="*/ 531355 w 1018540"/>
                <a:gd name="T93" fmla="*/ 338874 h 502920"/>
                <a:gd name="T94" fmla="*/ 640067 w 1018540"/>
                <a:gd name="T95" fmla="*/ 468134 h 502920"/>
                <a:gd name="T96" fmla="*/ 811999 w 1018540"/>
                <a:gd name="T97" fmla="*/ 498386 h 502920"/>
                <a:gd name="T98" fmla="*/ 928674 w 1018540"/>
                <a:gd name="T99" fmla="*/ 443344 h 502920"/>
                <a:gd name="T100" fmla="*/ 1013980 w 1018540"/>
                <a:gd name="T101" fmla="*/ 296379 h 5029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01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44" y="4064"/>
                  </a:lnTo>
                  <a:lnTo>
                    <a:pt x="163550" y="15735"/>
                  </a:lnTo>
                  <a:lnTo>
                    <a:pt x="124409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290" y="124434"/>
                  </a:lnTo>
                  <a:lnTo>
                    <a:pt x="15709" y="163563"/>
                  </a:lnTo>
                  <a:lnTo>
                    <a:pt x="4038" y="206070"/>
                  </a:lnTo>
                  <a:lnTo>
                    <a:pt x="0" y="251218"/>
                  </a:lnTo>
                  <a:lnTo>
                    <a:pt x="4038" y="296379"/>
                  </a:lnTo>
                  <a:lnTo>
                    <a:pt x="15709" y="338874"/>
                  </a:lnTo>
                  <a:lnTo>
                    <a:pt x="34290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09" y="468134"/>
                  </a:lnTo>
                  <a:lnTo>
                    <a:pt x="163550" y="486714"/>
                  </a:lnTo>
                  <a:lnTo>
                    <a:pt x="206044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10" y="494207"/>
                  </a:lnTo>
                  <a:lnTo>
                    <a:pt x="344766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57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71" y="175006"/>
                  </a:lnTo>
                  <a:lnTo>
                    <a:pt x="326936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82" y="133362"/>
                  </a:lnTo>
                  <a:lnTo>
                    <a:pt x="161429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29" y="341680"/>
                  </a:lnTo>
                  <a:lnTo>
                    <a:pt x="202082" y="369087"/>
                  </a:lnTo>
                  <a:lnTo>
                    <a:pt x="251879" y="379145"/>
                  </a:lnTo>
                  <a:lnTo>
                    <a:pt x="279361" y="376174"/>
                  </a:lnTo>
                  <a:lnTo>
                    <a:pt x="304787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18" y="439470"/>
                  </a:lnTo>
                  <a:lnTo>
                    <a:pt x="295287" y="453034"/>
                  </a:lnTo>
                  <a:lnTo>
                    <a:pt x="251206" y="457784"/>
                  </a:lnTo>
                  <a:lnTo>
                    <a:pt x="203898" y="452323"/>
                  </a:lnTo>
                  <a:lnTo>
                    <a:pt x="160451" y="436753"/>
                  </a:lnTo>
                  <a:lnTo>
                    <a:pt x="122097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097" y="90106"/>
                  </a:lnTo>
                  <a:lnTo>
                    <a:pt x="160451" y="65697"/>
                  </a:lnTo>
                  <a:lnTo>
                    <a:pt x="203898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21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38" y="251218"/>
                  </a:moveTo>
                  <a:lnTo>
                    <a:pt x="885380" y="201422"/>
                  </a:lnTo>
                  <a:lnTo>
                    <a:pt x="862812" y="167957"/>
                  </a:lnTo>
                  <a:lnTo>
                    <a:pt x="857973" y="160769"/>
                  </a:lnTo>
                  <a:lnTo>
                    <a:pt x="850773" y="155917"/>
                  </a:lnTo>
                  <a:lnTo>
                    <a:pt x="850773" y="251218"/>
                  </a:lnTo>
                  <a:lnTo>
                    <a:pt x="844219" y="283591"/>
                  </a:lnTo>
                  <a:lnTo>
                    <a:pt x="826363" y="310070"/>
                  </a:lnTo>
                  <a:lnTo>
                    <a:pt x="799896" y="327939"/>
                  </a:lnTo>
                  <a:lnTo>
                    <a:pt x="767524" y="334492"/>
                  </a:lnTo>
                  <a:lnTo>
                    <a:pt x="735139" y="327939"/>
                  </a:lnTo>
                  <a:lnTo>
                    <a:pt x="708672" y="310070"/>
                  </a:lnTo>
                  <a:lnTo>
                    <a:pt x="690816" y="283591"/>
                  </a:lnTo>
                  <a:lnTo>
                    <a:pt x="684263" y="251218"/>
                  </a:lnTo>
                  <a:lnTo>
                    <a:pt x="690816" y="218846"/>
                  </a:lnTo>
                  <a:lnTo>
                    <a:pt x="708672" y="192366"/>
                  </a:lnTo>
                  <a:lnTo>
                    <a:pt x="735139" y="174510"/>
                  </a:lnTo>
                  <a:lnTo>
                    <a:pt x="767524" y="167957"/>
                  </a:lnTo>
                  <a:lnTo>
                    <a:pt x="799896" y="174510"/>
                  </a:lnTo>
                  <a:lnTo>
                    <a:pt x="826363" y="192366"/>
                  </a:lnTo>
                  <a:lnTo>
                    <a:pt x="844219" y="218846"/>
                  </a:lnTo>
                  <a:lnTo>
                    <a:pt x="850773" y="251218"/>
                  </a:lnTo>
                  <a:lnTo>
                    <a:pt x="850773" y="155917"/>
                  </a:lnTo>
                  <a:lnTo>
                    <a:pt x="817321" y="133350"/>
                  </a:lnTo>
                  <a:lnTo>
                    <a:pt x="767524" y="123304"/>
                  </a:lnTo>
                  <a:lnTo>
                    <a:pt x="717727" y="133350"/>
                  </a:lnTo>
                  <a:lnTo>
                    <a:pt x="677062" y="160769"/>
                  </a:lnTo>
                  <a:lnTo>
                    <a:pt x="649655" y="201422"/>
                  </a:lnTo>
                  <a:lnTo>
                    <a:pt x="639597" y="251218"/>
                  </a:lnTo>
                  <a:lnTo>
                    <a:pt x="649655" y="301015"/>
                  </a:lnTo>
                  <a:lnTo>
                    <a:pt x="677062" y="341680"/>
                  </a:lnTo>
                  <a:lnTo>
                    <a:pt x="717727" y="369087"/>
                  </a:lnTo>
                  <a:lnTo>
                    <a:pt x="767524" y="379145"/>
                  </a:lnTo>
                  <a:lnTo>
                    <a:pt x="817321" y="369087"/>
                  </a:lnTo>
                  <a:lnTo>
                    <a:pt x="857973" y="341680"/>
                  </a:lnTo>
                  <a:lnTo>
                    <a:pt x="862825" y="334492"/>
                  </a:lnTo>
                  <a:lnTo>
                    <a:pt x="885380" y="301015"/>
                  </a:lnTo>
                  <a:lnTo>
                    <a:pt x="895438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80" y="206070"/>
                  </a:lnTo>
                  <a:lnTo>
                    <a:pt x="1002309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60" y="341985"/>
                  </a:lnTo>
                  <a:lnTo>
                    <a:pt x="927950" y="380339"/>
                  </a:lnTo>
                  <a:lnTo>
                    <a:pt x="895946" y="412343"/>
                  </a:lnTo>
                  <a:lnTo>
                    <a:pt x="857592" y="436753"/>
                  </a:lnTo>
                  <a:lnTo>
                    <a:pt x="814146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097" y="436753"/>
                  </a:lnTo>
                  <a:lnTo>
                    <a:pt x="637743" y="412343"/>
                  </a:lnTo>
                  <a:lnTo>
                    <a:pt x="605739" y="380339"/>
                  </a:lnTo>
                  <a:lnTo>
                    <a:pt x="581329" y="341985"/>
                  </a:lnTo>
                  <a:lnTo>
                    <a:pt x="565772" y="298526"/>
                  </a:lnTo>
                  <a:lnTo>
                    <a:pt x="560311" y="251218"/>
                  </a:lnTo>
                  <a:lnTo>
                    <a:pt x="565772" y="203923"/>
                  </a:lnTo>
                  <a:lnTo>
                    <a:pt x="581329" y="160464"/>
                  </a:lnTo>
                  <a:lnTo>
                    <a:pt x="605739" y="122110"/>
                  </a:lnTo>
                  <a:lnTo>
                    <a:pt x="637743" y="90106"/>
                  </a:lnTo>
                  <a:lnTo>
                    <a:pt x="676097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46" y="50139"/>
                  </a:lnTo>
                  <a:lnTo>
                    <a:pt x="857592" y="65697"/>
                  </a:lnTo>
                  <a:lnTo>
                    <a:pt x="895946" y="90106"/>
                  </a:lnTo>
                  <a:lnTo>
                    <a:pt x="927950" y="122110"/>
                  </a:lnTo>
                  <a:lnTo>
                    <a:pt x="952360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74" y="59093"/>
                  </a:lnTo>
                  <a:lnTo>
                    <a:pt x="893622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690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35" y="124421"/>
                  </a:lnTo>
                  <a:lnTo>
                    <a:pt x="531355" y="163563"/>
                  </a:lnTo>
                  <a:lnTo>
                    <a:pt x="519684" y="206070"/>
                  </a:lnTo>
                  <a:lnTo>
                    <a:pt x="515645" y="251218"/>
                  </a:lnTo>
                  <a:lnTo>
                    <a:pt x="519684" y="296379"/>
                  </a:lnTo>
                  <a:lnTo>
                    <a:pt x="531355" y="338874"/>
                  </a:lnTo>
                  <a:lnTo>
                    <a:pt x="549935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690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22" y="468134"/>
                  </a:lnTo>
                  <a:lnTo>
                    <a:pt x="908265" y="457771"/>
                  </a:lnTo>
                  <a:lnTo>
                    <a:pt x="928674" y="443344"/>
                  </a:lnTo>
                  <a:lnTo>
                    <a:pt x="958951" y="413067"/>
                  </a:lnTo>
                  <a:lnTo>
                    <a:pt x="983742" y="378015"/>
                  </a:lnTo>
                  <a:lnTo>
                    <a:pt x="1002309" y="338874"/>
                  </a:lnTo>
                  <a:lnTo>
                    <a:pt x="1013980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9242" name="object 3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720" y="4965460"/>
              <a:ext cx="997902" cy="67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家居廢物例子</a:t>
            </a:r>
            <a:endParaRPr lang="zh-HK" altLang="en-US" dirty="0"/>
          </a:p>
        </p:txBody>
      </p:sp>
      <p:sp>
        <p:nvSpPr>
          <p:cNvPr id="9240" name="矩形 37"/>
          <p:cNvSpPr>
            <a:spLocks noChangeArrowheads="1"/>
          </p:cNvSpPr>
          <p:nvPr/>
        </p:nvSpPr>
        <p:spPr bwMode="auto">
          <a:xfrm>
            <a:off x="2439063" y="1036638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object 2"/>
          <p:cNvGrpSpPr>
            <a:grpSpLocks/>
          </p:cNvGrpSpPr>
          <p:nvPr/>
        </p:nvGrpSpPr>
        <p:grpSpPr bwMode="auto">
          <a:xfrm>
            <a:off x="1014413" y="3475038"/>
            <a:ext cx="2390775" cy="1449387"/>
            <a:chOff x="1013950" y="3475440"/>
            <a:chExt cx="2268855" cy="1449070"/>
          </a:xfrm>
        </p:grpSpPr>
        <p:sp>
          <p:nvSpPr>
            <p:cNvPr id="10274" name="object 3"/>
            <p:cNvSpPr>
              <a:spLocks/>
            </p:cNvSpPr>
            <p:nvPr/>
          </p:nvSpPr>
          <p:spPr bwMode="auto">
            <a:xfrm>
              <a:off x="1013950" y="3475440"/>
              <a:ext cx="2268855" cy="1449070"/>
            </a:xfrm>
            <a:custGeom>
              <a:avLst/>
              <a:gdLst>
                <a:gd name="T0" fmla="*/ 2088595 w 2268854"/>
                <a:gd name="T1" fmla="*/ 0 h 1449070"/>
                <a:gd name="T2" fmla="*/ 179997 w 2268854"/>
                <a:gd name="T3" fmla="*/ 0 h 1449070"/>
                <a:gd name="T4" fmla="*/ 132149 w 2268854"/>
                <a:gd name="T5" fmla="*/ 6430 h 1449070"/>
                <a:gd name="T6" fmla="*/ 89152 w 2268854"/>
                <a:gd name="T7" fmla="*/ 24576 h 1449070"/>
                <a:gd name="T8" fmla="*/ 52722 w 2268854"/>
                <a:gd name="T9" fmla="*/ 52722 h 1449070"/>
                <a:gd name="T10" fmla="*/ 24576 w 2268854"/>
                <a:gd name="T11" fmla="*/ 89152 h 1449070"/>
                <a:gd name="T12" fmla="*/ 6430 w 2268854"/>
                <a:gd name="T13" fmla="*/ 132149 h 1449070"/>
                <a:gd name="T14" fmla="*/ 0 w 2268854"/>
                <a:gd name="T15" fmla="*/ 179997 h 1449070"/>
                <a:gd name="T16" fmla="*/ 0 w 2268854"/>
                <a:gd name="T17" fmla="*/ 1268552 h 1449070"/>
                <a:gd name="T18" fmla="*/ 6430 w 2268854"/>
                <a:gd name="T19" fmla="*/ 1316400 h 1449070"/>
                <a:gd name="T20" fmla="*/ 24576 w 2268854"/>
                <a:gd name="T21" fmla="*/ 1359397 h 1449070"/>
                <a:gd name="T22" fmla="*/ 52722 w 2268854"/>
                <a:gd name="T23" fmla="*/ 1395826 h 1449070"/>
                <a:gd name="T24" fmla="*/ 89152 w 2268854"/>
                <a:gd name="T25" fmla="*/ 1423972 h 1449070"/>
                <a:gd name="T26" fmla="*/ 132149 w 2268854"/>
                <a:gd name="T27" fmla="*/ 1442119 h 1449070"/>
                <a:gd name="T28" fmla="*/ 179997 w 2268854"/>
                <a:gd name="T29" fmla="*/ 1448549 h 1449070"/>
                <a:gd name="T30" fmla="*/ 2088595 w 2268854"/>
                <a:gd name="T31" fmla="*/ 1448549 h 1449070"/>
                <a:gd name="T32" fmla="*/ 2136447 w 2268854"/>
                <a:gd name="T33" fmla="*/ 1442119 h 1449070"/>
                <a:gd name="T34" fmla="*/ 2179445 w 2268854"/>
                <a:gd name="T35" fmla="*/ 1423972 h 1449070"/>
                <a:gd name="T36" fmla="*/ 2215874 w 2268854"/>
                <a:gd name="T37" fmla="*/ 1395826 h 1449070"/>
                <a:gd name="T38" fmla="*/ 2244018 w 2268854"/>
                <a:gd name="T39" fmla="*/ 1359397 h 1449070"/>
                <a:gd name="T40" fmla="*/ 2262163 w 2268854"/>
                <a:gd name="T41" fmla="*/ 1316400 h 1449070"/>
                <a:gd name="T42" fmla="*/ 2268592 w 2268854"/>
                <a:gd name="T43" fmla="*/ 1268552 h 1449070"/>
                <a:gd name="T44" fmla="*/ 2268592 w 2268854"/>
                <a:gd name="T45" fmla="*/ 179997 h 1449070"/>
                <a:gd name="T46" fmla="*/ 2262163 w 2268854"/>
                <a:gd name="T47" fmla="*/ 132149 h 1449070"/>
                <a:gd name="T48" fmla="*/ 2244018 w 2268854"/>
                <a:gd name="T49" fmla="*/ 89152 h 1449070"/>
                <a:gd name="T50" fmla="*/ 2215874 w 2268854"/>
                <a:gd name="T51" fmla="*/ 52722 h 1449070"/>
                <a:gd name="T52" fmla="*/ 2179445 w 2268854"/>
                <a:gd name="T53" fmla="*/ 24576 h 1449070"/>
                <a:gd name="T54" fmla="*/ 2136447 w 2268854"/>
                <a:gd name="T55" fmla="*/ 6430 h 1449070"/>
                <a:gd name="T56" fmla="*/ 2088595 w 2268854"/>
                <a:gd name="T57" fmla="*/ 0 h 14490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268854" h="144907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79441" y="1423972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0275" name="object 4"/>
            <p:cNvSpPr>
              <a:spLocks/>
            </p:cNvSpPr>
            <p:nvPr/>
          </p:nvSpPr>
          <p:spPr bwMode="auto">
            <a:xfrm>
              <a:off x="2733611" y="3818153"/>
              <a:ext cx="372745" cy="735965"/>
            </a:xfrm>
            <a:custGeom>
              <a:avLst/>
              <a:gdLst>
                <a:gd name="T0" fmla="*/ 199000 w 372744"/>
                <a:gd name="T1" fmla="*/ 54190 h 735964"/>
                <a:gd name="T2" fmla="*/ 151790 w 372744"/>
                <a:gd name="T3" fmla="*/ 6985 h 735964"/>
                <a:gd name="T4" fmla="*/ 82829 w 372744"/>
                <a:gd name="T5" fmla="*/ 6985 h 735964"/>
                <a:gd name="T6" fmla="*/ 35610 w 372744"/>
                <a:gd name="T7" fmla="*/ 54190 h 735964"/>
                <a:gd name="T8" fmla="*/ 28638 w 372744"/>
                <a:gd name="T9" fmla="*/ 470767 h 735964"/>
                <a:gd name="T10" fmla="*/ 82892 w 372744"/>
                <a:gd name="T11" fmla="*/ 88671 h 735964"/>
                <a:gd name="T12" fmla="*/ 92976 w 372744"/>
                <a:gd name="T13" fmla="*/ 64350 h 735964"/>
                <a:gd name="T14" fmla="*/ 117309 w 372744"/>
                <a:gd name="T15" fmla="*/ 54254 h 735964"/>
                <a:gd name="T16" fmla="*/ 141630 w 372744"/>
                <a:gd name="T17" fmla="*/ 64350 h 735964"/>
                <a:gd name="T18" fmla="*/ 151739 w 372744"/>
                <a:gd name="T19" fmla="*/ 88671 h 735964"/>
                <a:gd name="T20" fmla="*/ 205985 w 372744"/>
                <a:gd name="T21" fmla="*/ 470767 h 735964"/>
                <a:gd name="T22" fmla="*/ 259871 w 372744"/>
                <a:gd name="T23" fmla="*/ 681486 h 735964"/>
                <a:gd name="T24" fmla="*/ 97332 w 372744"/>
                <a:gd name="T25" fmla="*/ 735727 h 735964"/>
                <a:gd name="T26" fmla="*/ 259871 w 372744"/>
                <a:gd name="T27" fmla="*/ 681486 h 735964"/>
                <a:gd name="T28" fmla="*/ 279340 w 372744"/>
                <a:gd name="T29" fmla="*/ 494046 h 735964"/>
                <a:gd name="T30" fmla="*/ 279340 w 372744"/>
                <a:gd name="T31" fmla="*/ 603317 h 735964"/>
                <a:gd name="T32" fmla="*/ 77812 w 372744"/>
                <a:gd name="T33" fmla="*/ 548301 h 735964"/>
                <a:gd name="T34" fmla="*/ 279340 w 372744"/>
                <a:gd name="T35" fmla="*/ 494046 h 735964"/>
                <a:gd name="T36" fmla="*/ 0 w 372744"/>
                <a:gd name="T37" fmla="*/ 548301 h 735964"/>
                <a:gd name="T38" fmla="*/ 23558 w 372744"/>
                <a:gd name="T39" fmla="*/ 630444 h 735964"/>
                <a:gd name="T40" fmla="*/ 306467 w 372744"/>
                <a:gd name="T41" fmla="*/ 657571 h 735964"/>
                <a:gd name="T42" fmla="*/ 333594 w 372744"/>
                <a:gd name="T43" fmla="*/ 603317 h 735964"/>
                <a:gd name="T44" fmla="*/ 359883 w 372744"/>
                <a:gd name="T45" fmla="*/ 548301 h 735964"/>
                <a:gd name="T46" fmla="*/ 372406 w 372744"/>
                <a:gd name="T47" fmla="*/ 368354 h 735964"/>
                <a:gd name="T48" fmla="*/ 328705 w 372744"/>
                <a:gd name="T49" fmla="*/ 81622 h 735964"/>
                <a:gd name="T50" fmla="*/ 304778 w 372744"/>
                <a:gd name="T51" fmla="*/ 23926 h 735964"/>
                <a:gd name="T52" fmla="*/ 247082 w 372744"/>
                <a:gd name="T53" fmla="*/ 0 h 735964"/>
                <a:gd name="T54" fmla="*/ 221898 w 372744"/>
                <a:gd name="T55" fmla="*/ 3987 h 735964"/>
                <a:gd name="T56" fmla="*/ 199902 w 372744"/>
                <a:gd name="T57" fmla="*/ 15087 h 735964"/>
                <a:gd name="T58" fmla="*/ 215827 w 372744"/>
                <a:gd name="T59" fmla="*/ 33769 h 735964"/>
                <a:gd name="T60" fmla="*/ 228235 w 372744"/>
                <a:gd name="T61" fmla="*/ 61823 h 735964"/>
                <a:gd name="T62" fmla="*/ 239792 w 372744"/>
                <a:gd name="T63" fmla="*/ 54254 h 735964"/>
                <a:gd name="T64" fmla="*/ 257725 w 372744"/>
                <a:gd name="T65" fmla="*/ 56400 h 735964"/>
                <a:gd name="T66" fmla="*/ 272292 w 372744"/>
                <a:gd name="T67" fmla="*/ 70980 h 735964"/>
                <a:gd name="T68" fmla="*/ 274451 w 372744"/>
                <a:gd name="T69" fmla="*/ 394808 h 735964"/>
                <a:gd name="T70" fmla="*/ 228756 w 372744"/>
                <a:gd name="T71" fmla="*/ 368354 h 735964"/>
                <a:gd name="T72" fmla="*/ 300574 w 372744"/>
                <a:gd name="T73" fmla="*/ 472977 h 735964"/>
                <a:gd name="T74" fmla="*/ 372406 w 372744"/>
                <a:gd name="T75" fmla="*/ 368354 h 7359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2744" h="735964">
                  <a:moveTo>
                    <a:pt x="205981" y="88671"/>
                  </a:moveTo>
                  <a:lnTo>
                    <a:pt x="198996" y="54190"/>
                  </a:lnTo>
                  <a:lnTo>
                    <a:pt x="179971" y="26009"/>
                  </a:lnTo>
                  <a:lnTo>
                    <a:pt x="151790" y="6985"/>
                  </a:lnTo>
                  <a:lnTo>
                    <a:pt x="117309" y="0"/>
                  </a:lnTo>
                  <a:lnTo>
                    <a:pt x="82829" y="6985"/>
                  </a:lnTo>
                  <a:lnTo>
                    <a:pt x="54635" y="26009"/>
                  </a:lnTo>
                  <a:lnTo>
                    <a:pt x="35610" y="54190"/>
                  </a:lnTo>
                  <a:lnTo>
                    <a:pt x="28638" y="88671"/>
                  </a:lnTo>
                  <a:lnTo>
                    <a:pt x="28638" y="470763"/>
                  </a:lnTo>
                  <a:lnTo>
                    <a:pt x="82892" y="470763"/>
                  </a:lnTo>
                  <a:lnTo>
                    <a:pt x="82892" y="88671"/>
                  </a:lnTo>
                  <a:lnTo>
                    <a:pt x="85598" y="75298"/>
                  </a:lnTo>
                  <a:lnTo>
                    <a:pt x="92976" y="64350"/>
                  </a:lnTo>
                  <a:lnTo>
                    <a:pt x="103911" y="56972"/>
                  </a:lnTo>
                  <a:lnTo>
                    <a:pt x="117309" y="54254"/>
                  </a:lnTo>
                  <a:lnTo>
                    <a:pt x="130683" y="56972"/>
                  </a:lnTo>
                  <a:lnTo>
                    <a:pt x="141630" y="64350"/>
                  </a:lnTo>
                  <a:lnTo>
                    <a:pt x="149021" y="75298"/>
                  </a:lnTo>
                  <a:lnTo>
                    <a:pt x="151739" y="88671"/>
                  </a:lnTo>
                  <a:lnTo>
                    <a:pt x="151739" y="470763"/>
                  </a:lnTo>
                  <a:lnTo>
                    <a:pt x="205981" y="470763"/>
                  </a:lnTo>
                  <a:lnTo>
                    <a:pt x="205981" y="88671"/>
                  </a:lnTo>
                  <a:close/>
                </a:path>
                <a:path w="372744" h="735964">
                  <a:moveTo>
                    <a:pt x="259867" y="681482"/>
                  </a:moveTo>
                  <a:lnTo>
                    <a:pt x="97332" y="681482"/>
                  </a:lnTo>
                  <a:lnTo>
                    <a:pt x="97332" y="735723"/>
                  </a:lnTo>
                  <a:lnTo>
                    <a:pt x="259867" y="735723"/>
                  </a:lnTo>
                  <a:lnTo>
                    <a:pt x="259867" y="681482"/>
                  </a:lnTo>
                  <a:close/>
                </a:path>
                <a:path w="372744" h="735964">
                  <a:moveTo>
                    <a:pt x="359879" y="494042"/>
                  </a:moveTo>
                  <a:lnTo>
                    <a:pt x="279336" y="494042"/>
                  </a:lnTo>
                  <a:lnTo>
                    <a:pt x="279336" y="548297"/>
                  </a:lnTo>
                  <a:lnTo>
                    <a:pt x="279336" y="603313"/>
                  </a:lnTo>
                  <a:lnTo>
                    <a:pt x="77812" y="603313"/>
                  </a:lnTo>
                  <a:lnTo>
                    <a:pt x="77812" y="548297"/>
                  </a:lnTo>
                  <a:lnTo>
                    <a:pt x="279336" y="548297"/>
                  </a:lnTo>
                  <a:lnTo>
                    <a:pt x="279336" y="494042"/>
                  </a:lnTo>
                  <a:lnTo>
                    <a:pt x="0" y="494042"/>
                  </a:lnTo>
                  <a:lnTo>
                    <a:pt x="0" y="548297"/>
                  </a:lnTo>
                  <a:lnTo>
                    <a:pt x="23558" y="548297"/>
                  </a:lnTo>
                  <a:lnTo>
                    <a:pt x="23558" y="630440"/>
                  </a:lnTo>
                  <a:lnTo>
                    <a:pt x="50685" y="657567"/>
                  </a:lnTo>
                  <a:lnTo>
                    <a:pt x="306463" y="657567"/>
                  </a:lnTo>
                  <a:lnTo>
                    <a:pt x="333590" y="630440"/>
                  </a:lnTo>
                  <a:lnTo>
                    <a:pt x="333590" y="603313"/>
                  </a:lnTo>
                  <a:lnTo>
                    <a:pt x="333590" y="548297"/>
                  </a:lnTo>
                  <a:lnTo>
                    <a:pt x="359879" y="548297"/>
                  </a:lnTo>
                  <a:lnTo>
                    <a:pt x="359879" y="494042"/>
                  </a:lnTo>
                  <a:close/>
                </a:path>
                <a:path w="372744" h="735964">
                  <a:moveTo>
                    <a:pt x="372402" y="368350"/>
                  </a:moveTo>
                  <a:lnTo>
                    <a:pt x="328701" y="394131"/>
                  </a:lnTo>
                  <a:lnTo>
                    <a:pt x="328701" y="81622"/>
                  </a:lnTo>
                  <a:lnTo>
                    <a:pt x="322275" y="49872"/>
                  </a:lnTo>
                  <a:lnTo>
                    <a:pt x="304774" y="23926"/>
                  </a:lnTo>
                  <a:lnTo>
                    <a:pt x="278815" y="6426"/>
                  </a:lnTo>
                  <a:lnTo>
                    <a:pt x="247078" y="0"/>
                  </a:lnTo>
                  <a:lnTo>
                    <a:pt x="234162" y="1016"/>
                  </a:lnTo>
                  <a:lnTo>
                    <a:pt x="221894" y="3987"/>
                  </a:lnTo>
                  <a:lnTo>
                    <a:pt x="210426" y="8724"/>
                  </a:lnTo>
                  <a:lnTo>
                    <a:pt x="199898" y="15087"/>
                  </a:lnTo>
                  <a:lnTo>
                    <a:pt x="207924" y="23317"/>
                  </a:lnTo>
                  <a:lnTo>
                    <a:pt x="215823" y="33769"/>
                  </a:lnTo>
                  <a:lnTo>
                    <a:pt x="222834" y="46558"/>
                  </a:lnTo>
                  <a:lnTo>
                    <a:pt x="228231" y="61823"/>
                  </a:lnTo>
                  <a:lnTo>
                    <a:pt x="233146" y="57150"/>
                  </a:lnTo>
                  <a:lnTo>
                    <a:pt x="239788" y="54254"/>
                  </a:lnTo>
                  <a:lnTo>
                    <a:pt x="247078" y="54254"/>
                  </a:lnTo>
                  <a:lnTo>
                    <a:pt x="257721" y="56400"/>
                  </a:lnTo>
                  <a:lnTo>
                    <a:pt x="266420" y="62280"/>
                  </a:lnTo>
                  <a:lnTo>
                    <a:pt x="272288" y="70980"/>
                  </a:lnTo>
                  <a:lnTo>
                    <a:pt x="274447" y="81622"/>
                  </a:lnTo>
                  <a:lnTo>
                    <a:pt x="274447" y="394804"/>
                  </a:lnTo>
                  <a:lnTo>
                    <a:pt x="273583" y="394804"/>
                  </a:lnTo>
                  <a:lnTo>
                    <a:pt x="228752" y="368350"/>
                  </a:lnTo>
                  <a:lnTo>
                    <a:pt x="228752" y="430593"/>
                  </a:lnTo>
                  <a:lnTo>
                    <a:pt x="300570" y="472973"/>
                  </a:lnTo>
                  <a:lnTo>
                    <a:pt x="372402" y="430593"/>
                  </a:lnTo>
                  <a:lnTo>
                    <a:pt x="372402" y="368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0243" name="object 5"/>
          <p:cNvSpPr txBox="1">
            <a:spLocks noChangeArrowheads="1"/>
          </p:cNvSpPr>
          <p:nvPr/>
        </p:nvSpPr>
        <p:spPr bwMode="auto">
          <a:xfrm>
            <a:off x="1211263" y="3822700"/>
            <a:ext cx="141678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慳電膽及光管</a:t>
            </a:r>
          </a:p>
          <a:p>
            <a:pPr eaLnBrk="1" hangingPunct="1">
              <a:lnSpc>
                <a:spcPts val="1188"/>
              </a:lnSpc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Fluorescent Lamps &amp; Tubes</a:t>
            </a:r>
          </a:p>
        </p:txBody>
      </p:sp>
      <p:sp>
        <p:nvSpPr>
          <p:cNvPr id="10244" name="object 6"/>
          <p:cNvSpPr>
            <a:spLocks/>
          </p:cNvSpPr>
          <p:nvPr/>
        </p:nvSpPr>
        <p:spPr bwMode="auto">
          <a:xfrm>
            <a:off x="1014413" y="1843088"/>
            <a:ext cx="2390775" cy="1449387"/>
          </a:xfrm>
          <a:custGeom>
            <a:avLst/>
            <a:gdLst>
              <a:gd name="T0" fmla="*/ 2575028 w 2268854"/>
              <a:gd name="T1" fmla="*/ 0 h 1449070"/>
              <a:gd name="T2" fmla="*/ 221918 w 2268854"/>
              <a:gd name="T3" fmla="*/ 0 h 1449070"/>
              <a:gd name="T4" fmla="*/ 162927 w 2268854"/>
              <a:gd name="T5" fmla="*/ 6434 h 1449070"/>
              <a:gd name="T6" fmla="*/ 109915 w 2268854"/>
              <a:gd name="T7" fmla="*/ 24596 h 1449070"/>
              <a:gd name="T8" fmla="*/ 65001 w 2268854"/>
              <a:gd name="T9" fmla="*/ 52770 h 1449070"/>
              <a:gd name="T10" fmla="*/ 30300 w 2268854"/>
              <a:gd name="T11" fmla="*/ 89232 h 1449070"/>
              <a:gd name="T12" fmla="*/ 7928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28 w 2268854"/>
              <a:gd name="T19" fmla="*/ 1317552 h 1449070"/>
              <a:gd name="T20" fmla="*/ 30300 w 2268854"/>
              <a:gd name="T21" fmla="*/ 1360587 h 1449070"/>
              <a:gd name="T22" fmla="*/ 65001 w 2268854"/>
              <a:gd name="T23" fmla="*/ 1397047 h 1449070"/>
              <a:gd name="T24" fmla="*/ 109915 w 2268854"/>
              <a:gd name="T25" fmla="*/ 1425220 h 1449070"/>
              <a:gd name="T26" fmla="*/ 162927 w 2268854"/>
              <a:gd name="T27" fmla="*/ 1443382 h 1449070"/>
              <a:gd name="T28" fmla="*/ 221918 w 2268854"/>
              <a:gd name="T29" fmla="*/ 1449817 h 1449070"/>
              <a:gd name="T30" fmla="*/ 2575028 w 2268854"/>
              <a:gd name="T31" fmla="*/ 1449817 h 1449070"/>
              <a:gd name="T32" fmla="*/ 2634026 w 2268854"/>
              <a:gd name="T33" fmla="*/ 1443382 h 1449070"/>
              <a:gd name="T34" fmla="*/ 2687037 w 2268854"/>
              <a:gd name="T35" fmla="*/ 1425220 h 1449070"/>
              <a:gd name="T36" fmla="*/ 2731951 w 2268854"/>
              <a:gd name="T37" fmla="*/ 1397047 h 1449070"/>
              <a:gd name="T38" fmla="*/ 2766649 w 2268854"/>
              <a:gd name="T39" fmla="*/ 1360587 h 1449070"/>
              <a:gd name="T40" fmla="*/ 2789021 w 2268854"/>
              <a:gd name="T41" fmla="*/ 1317552 h 1449070"/>
              <a:gd name="T42" fmla="*/ 2796948 w 2268854"/>
              <a:gd name="T43" fmla="*/ 1269664 h 1449070"/>
              <a:gd name="T44" fmla="*/ 2796948 w 2268854"/>
              <a:gd name="T45" fmla="*/ 180153 h 1449070"/>
              <a:gd name="T46" fmla="*/ 2789021 w 2268854"/>
              <a:gd name="T47" fmla="*/ 132265 h 1449070"/>
              <a:gd name="T48" fmla="*/ 2766649 w 2268854"/>
              <a:gd name="T49" fmla="*/ 89232 h 1449070"/>
              <a:gd name="T50" fmla="*/ 2731951 w 2268854"/>
              <a:gd name="T51" fmla="*/ 52770 h 1449070"/>
              <a:gd name="T52" fmla="*/ 2687037 w 2268854"/>
              <a:gd name="T53" fmla="*/ 24596 h 1449070"/>
              <a:gd name="T54" fmla="*/ 2634026 w 2268854"/>
              <a:gd name="T55" fmla="*/ 6434 h 1449070"/>
              <a:gd name="T56" fmla="*/ 2575028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00AF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45" name="object 7"/>
          <p:cNvSpPr txBox="1">
            <a:spLocks noChangeArrowheads="1"/>
          </p:cNvSpPr>
          <p:nvPr/>
        </p:nvSpPr>
        <p:spPr bwMode="auto">
          <a:xfrm>
            <a:off x="1211263" y="2306638"/>
            <a:ext cx="1004887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紙張</a:t>
            </a:r>
            <a:endParaRPr lang="en-US" altLang="zh-HK" sz="1100" b="1" dirty="0">
              <a:latin typeface="Poppins" panose="00000800000000000000" pitchFamily="2" charset="0"/>
              <a:ea typeface="微軟正黑體" panose="020B0604030504040204" pitchFamily="34" charset="-120"/>
              <a:cs typeface="Poppins" panose="00000800000000000000" pitchFamily="2" charset="0"/>
            </a:endParaRPr>
          </a:p>
          <a:p>
            <a:pPr eaLnBrk="1" hangingPunct="1">
              <a:spcBef>
                <a:spcPts val="125"/>
              </a:spcBef>
            </a:pPr>
            <a:r>
              <a:rPr lang="en-US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Paper</a:t>
            </a:r>
            <a:endParaRPr lang="zh-HK" altLang="zh-HK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46" name="object 8"/>
          <p:cNvSpPr>
            <a:spLocks/>
          </p:cNvSpPr>
          <p:nvPr/>
        </p:nvSpPr>
        <p:spPr bwMode="auto">
          <a:xfrm>
            <a:off x="2460625" y="2182813"/>
            <a:ext cx="687388" cy="771525"/>
          </a:xfrm>
          <a:custGeom>
            <a:avLst/>
            <a:gdLst>
              <a:gd name="T0" fmla="*/ 486476 w 652144"/>
              <a:gd name="T1" fmla="*/ 0 h 772160"/>
              <a:gd name="T2" fmla="*/ 0 w 652144"/>
              <a:gd name="T3" fmla="*/ 0 h 772160"/>
              <a:gd name="T4" fmla="*/ 0 w 652144"/>
              <a:gd name="T5" fmla="*/ 769028 h 772160"/>
              <a:gd name="T6" fmla="*/ 749174 w 652144"/>
              <a:gd name="T7" fmla="*/ 769028 h 772160"/>
              <a:gd name="T8" fmla="*/ 749174 w 652144"/>
              <a:gd name="T9" fmla="*/ 714647 h 772160"/>
              <a:gd name="T10" fmla="*/ 67360 w 652144"/>
              <a:gd name="T11" fmla="*/ 714647 h 772160"/>
              <a:gd name="T12" fmla="*/ 67360 w 652144"/>
              <a:gd name="T13" fmla="*/ 54379 h 772160"/>
              <a:gd name="T14" fmla="*/ 550955 w 652144"/>
              <a:gd name="T15" fmla="*/ 54379 h 772160"/>
              <a:gd name="T16" fmla="*/ 486476 w 652144"/>
              <a:gd name="T17" fmla="*/ 0 h 772160"/>
              <a:gd name="T18" fmla="*/ 626181 w 652144"/>
              <a:gd name="T19" fmla="*/ 586027 h 772160"/>
              <a:gd name="T20" fmla="*/ 626181 w 652144"/>
              <a:gd name="T21" fmla="*/ 648419 h 772160"/>
              <a:gd name="T22" fmla="*/ 715346 w 652144"/>
              <a:gd name="T23" fmla="*/ 690926 h 772160"/>
              <a:gd name="T24" fmla="*/ 804511 w 652144"/>
              <a:gd name="T25" fmla="*/ 648419 h 772160"/>
              <a:gd name="T26" fmla="*/ 804511 w 652144"/>
              <a:gd name="T27" fmla="*/ 612458 h 772160"/>
              <a:gd name="T28" fmla="*/ 681674 w 652144"/>
              <a:gd name="T29" fmla="*/ 612458 h 772160"/>
              <a:gd name="T30" fmla="*/ 626181 w 652144"/>
              <a:gd name="T31" fmla="*/ 586027 h 772160"/>
              <a:gd name="T32" fmla="*/ 550955 w 652144"/>
              <a:gd name="T33" fmla="*/ 54379 h 772160"/>
              <a:gd name="T34" fmla="*/ 409898 w 652144"/>
              <a:gd name="T35" fmla="*/ 54379 h 772160"/>
              <a:gd name="T36" fmla="*/ 409898 w 652144"/>
              <a:gd name="T37" fmla="*/ 281076 h 772160"/>
              <a:gd name="T38" fmla="*/ 681674 w 652144"/>
              <a:gd name="T39" fmla="*/ 281076 h 772160"/>
              <a:gd name="T40" fmla="*/ 681674 w 652144"/>
              <a:gd name="T41" fmla="*/ 612458 h 772160"/>
              <a:gd name="T42" fmla="*/ 749018 w 652144"/>
              <a:gd name="T43" fmla="*/ 612458 h 772160"/>
              <a:gd name="T44" fmla="*/ 749018 w 652144"/>
              <a:gd name="T45" fmla="*/ 226696 h 772160"/>
              <a:gd name="T46" fmla="*/ 477241 w 652144"/>
              <a:gd name="T47" fmla="*/ 226696 h 772160"/>
              <a:gd name="T48" fmla="*/ 477241 w 652144"/>
              <a:gd name="T49" fmla="*/ 70849 h 772160"/>
              <a:gd name="T50" fmla="*/ 570482 w 652144"/>
              <a:gd name="T51" fmla="*/ 70849 h 772160"/>
              <a:gd name="T52" fmla="*/ 550955 w 652144"/>
              <a:gd name="T53" fmla="*/ 54379 h 772160"/>
              <a:gd name="T54" fmla="*/ 804511 w 652144"/>
              <a:gd name="T55" fmla="*/ 586027 h 772160"/>
              <a:gd name="T56" fmla="*/ 749018 w 652144"/>
              <a:gd name="T57" fmla="*/ 612458 h 772160"/>
              <a:gd name="T58" fmla="*/ 804511 w 652144"/>
              <a:gd name="T59" fmla="*/ 612458 h 772160"/>
              <a:gd name="T60" fmla="*/ 804511 w 652144"/>
              <a:gd name="T61" fmla="*/ 586027 h 772160"/>
              <a:gd name="T62" fmla="*/ 570482 w 652144"/>
              <a:gd name="T63" fmla="*/ 70849 h 772160"/>
              <a:gd name="T64" fmla="*/ 477241 w 652144"/>
              <a:gd name="T65" fmla="*/ 70849 h 772160"/>
              <a:gd name="T66" fmla="*/ 662032 w 652144"/>
              <a:gd name="T67" fmla="*/ 226696 h 772160"/>
              <a:gd name="T68" fmla="*/ 749018 w 652144"/>
              <a:gd name="T69" fmla="*/ 226696 h 772160"/>
              <a:gd name="T70" fmla="*/ 749018 w 652144"/>
              <a:gd name="T71" fmla="*/ 221418 h 772160"/>
              <a:gd name="T72" fmla="*/ 570482 w 652144"/>
              <a:gd name="T73" fmla="*/ 70849 h 772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52144" h="772160">
                <a:moveTo>
                  <a:pt x="394119" y="0"/>
                </a:moveTo>
                <a:lnTo>
                  <a:pt x="0" y="0"/>
                </a:lnTo>
                <a:lnTo>
                  <a:pt x="0" y="771563"/>
                </a:lnTo>
                <a:lnTo>
                  <a:pt x="606945" y="771563"/>
                </a:lnTo>
                <a:lnTo>
                  <a:pt x="606945" y="717003"/>
                </a:lnTo>
                <a:lnTo>
                  <a:pt x="54571" y="717003"/>
                </a:lnTo>
                <a:lnTo>
                  <a:pt x="54571" y="54559"/>
                </a:lnTo>
                <a:lnTo>
                  <a:pt x="446357" y="54559"/>
                </a:lnTo>
                <a:lnTo>
                  <a:pt x="394119" y="0"/>
                </a:lnTo>
                <a:close/>
              </a:path>
              <a:path w="652144" h="772160">
                <a:moveTo>
                  <a:pt x="507301" y="587959"/>
                </a:moveTo>
                <a:lnTo>
                  <a:pt x="507301" y="650557"/>
                </a:lnTo>
                <a:lnTo>
                  <a:pt x="579539" y="693204"/>
                </a:lnTo>
                <a:lnTo>
                  <a:pt x="651776" y="650557"/>
                </a:lnTo>
                <a:lnTo>
                  <a:pt x="651776" y="614476"/>
                </a:lnTo>
                <a:lnTo>
                  <a:pt x="552259" y="614476"/>
                </a:lnTo>
                <a:lnTo>
                  <a:pt x="507301" y="587959"/>
                </a:lnTo>
                <a:close/>
              </a:path>
              <a:path w="652144" h="772160">
                <a:moveTo>
                  <a:pt x="446357" y="54559"/>
                </a:moveTo>
                <a:lnTo>
                  <a:pt x="332079" y="54559"/>
                </a:lnTo>
                <a:lnTo>
                  <a:pt x="332079" y="282003"/>
                </a:lnTo>
                <a:lnTo>
                  <a:pt x="552259" y="282003"/>
                </a:lnTo>
                <a:lnTo>
                  <a:pt x="552259" y="614476"/>
                </a:lnTo>
                <a:lnTo>
                  <a:pt x="606818" y="614476"/>
                </a:lnTo>
                <a:lnTo>
                  <a:pt x="606818" y="227444"/>
                </a:lnTo>
                <a:lnTo>
                  <a:pt x="386638" y="227444"/>
                </a:lnTo>
                <a:lnTo>
                  <a:pt x="386638" y="71081"/>
                </a:lnTo>
                <a:lnTo>
                  <a:pt x="462177" y="71081"/>
                </a:lnTo>
                <a:lnTo>
                  <a:pt x="446357" y="54559"/>
                </a:lnTo>
                <a:close/>
              </a:path>
              <a:path w="652144" h="772160">
                <a:moveTo>
                  <a:pt x="651776" y="587959"/>
                </a:moveTo>
                <a:lnTo>
                  <a:pt x="606818" y="614476"/>
                </a:lnTo>
                <a:lnTo>
                  <a:pt x="651776" y="614476"/>
                </a:lnTo>
                <a:lnTo>
                  <a:pt x="651776" y="587959"/>
                </a:lnTo>
                <a:close/>
              </a:path>
              <a:path w="652144" h="772160">
                <a:moveTo>
                  <a:pt x="462177" y="71081"/>
                </a:moveTo>
                <a:lnTo>
                  <a:pt x="386638" y="71081"/>
                </a:lnTo>
                <a:lnTo>
                  <a:pt x="536346" y="227444"/>
                </a:lnTo>
                <a:lnTo>
                  <a:pt x="606818" y="227444"/>
                </a:lnTo>
                <a:lnTo>
                  <a:pt x="606818" y="222148"/>
                </a:lnTo>
                <a:lnTo>
                  <a:pt x="462177" y="710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47" name="object 12"/>
          <p:cNvSpPr>
            <a:spLocks/>
          </p:cNvSpPr>
          <p:nvPr/>
        </p:nvSpPr>
        <p:spPr bwMode="auto">
          <a:xfrm>
            <a:off x="6276975" y="3475038"/>
            <a:ext cx="2390775" cy="1449387"/>
          </a:xfrm>
          <a:custGeom>
            <a:avLst/>
            <a:gdLst>
              <a:gd name="T0" fmla="*/ 2575028 w 2268854"/>
              <a:gd name="T1" fmla="*/ 0 h 1449070"/>
              <a:gd name="T2" fmla="*/ 221918 w 2268854"/>
              <a:gd name="T3" fmla="*/ 0 h 1449070"/>
              <a:gd name="T4" fmla="*/ 162927 w 2268854"/>
              <a:gd name="T5" fmla="*/ 6434 h 1449070"/>
              <a:gd name="T6" fmla="*/ 109915 w 2268854"/>
              <a:gd name="T7" fmla="*/ 24596 h 1449070"/>
              <a:gd name="T8" fmla="*/ 65001 w 2268854"/>
              <a:gd name="T9" fmla="*/ 52770 h 1449070"/>
              <a:gd name="T10" fmla="*/ 30300 w 2268854"/>
              <a:gd name="T11" fmla="*/ 89232 h 1449070"/>
              <a:gd name="T12" fmla="*/ 7928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28 w 2268854"/>
              <a:gd name="T19" fmla="*/ 1317552 h 1449070"/>
              <a:gd name="T20" fmla="*/ 30300 w 2268854"/>
              <a:gd name="T21" fmla="*/ 1360587 h 1449070"/>
              <a:gd name="T22" fmla="*/ 65001 w 2268854"/>
              <a:gd name="T23" fmla="*/ 1397047 h 1449070"/>
              <a:gd name="T24" fmla="*/ 109915 w 2268854"/>
              <a:gd name="T25" fmla="*/ 1425220 h 1449070"/>
              <a:gd name="T26" fmla="*/ 162927 w 2268854"/>
              <a:gd name="T27" fmla="*/ 1443382 h 1449070"/>
              <a:gd name="T28" fmla="*/ 221918 w 2268854"/>
              <a:gd name="T29" fmla="*/ 1449817 h 1449070"/>
              <a:gd name="T30" fmla="*/ 2575028 w 2268854"/>
              <a:gd name="T31" fmla="*/ 1449817 h 1449070"/>
              <a:gd name="T32" fmla="*/ 2634026 w 2268854"/>
              <a:gd name="T33" fmla="*/ 1443382 h 1449070"/>
              <a:gd name="T34" fmla="*/ 2687037 w 2268854"/>
              <a:gd name="T35" fmla="*/ 1425220 h 1449070"/>
              <a:gd name="T36" fmla="*/ 2731951 w 2268854"/>
              <a:gd name="T37" fmla="*/ 1397047 h 1449070"/>
              <a:gd name="T38" fmla="*/ 2766649 w 2268854"/>
              <a:gd name="T39" fmla="*/ 1360587 h 1449070"/>
              <a:gd name="T40" fmla="*/ 2789021 w 2268854"/>
              <a:gd name="T41" fmla="*/ 1317552 h 1449070"/>
              <a:gd name="T42" fmla="*/ 2796948 w 2268854"/>
              <a:gd name="T43" fmla="*/ 1269664 h 1449070"/>
              <a:gd name="T44" fmla="*/ 2796948 w 2268854"/>
              <a:gd name="T45" fmla="*/ 180153 h 1449070"/>
              <a:gd name="T46" fmla="*/ 2789021 w 2268854"/>
              <a:gd name="T47" fmla="*/ 132265 h 1449070"/>
              <a:gd name="T48" fmla="*/ 2766649 w 2268854"/>
              <a:gd name="T49" fmla="*/ 89232 h 1449070"/>
              <a:gd name="T50" fmla="*/ 2731951 w 2268854"/>
              <a:gd name="T51" fmla="*/ 52770 h 1449070"/>
              <a:gd name="T52" fmla="*/ 2687037 w 2268854"/>
              <a:gd name="T53" fmla="*/ 24596 h 1449070"/>
              <a:gd name="T54" fmla="*/ 2634026 w 2268854"/>
              <a:gd name="T55" fmla="*/ 6434 h 1449070"/>
              <a:gd name="T56" fmla="*/ 2575028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48" name="object 13"/>
          <p:cNvSpPr txBox="1">
            <a:spLocks noChangeArrowheads="1"/>
          </p:cNvSpPr>
          <p:nvPr/>
        </p:nvSpPr>
        <p:spPr bwMode="auto">
          <a:xfrm>
            <a:off x="6475413" y="3844925"/>
            <a:ext cx="103981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小型電器</a:t>
            </a:r>
          </a:p>
          <a:p>
            <a:pPr eaLnBrk="1" hangingPunct="1">
              <a:lnSpc>
                <a:spcPts val="1188"/>
              </a:lnSpc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Small Electrical Appliances</a:t>
            </a:r>
          </a:p>
        </p:txBody>
      </p:sp>
      <p:sp>
        <p:nvSpPr>
          <p:cNvPr id="10249" name="object 14"/>
          <p:cNvSpPr>
            <a:spLocks/>
          </p:cNvSpPr>
          <p:nvPr/>
        </p:nvSpPr>
        <p:spPr bwMode="auto">
          <a:xfrm>
            <a:off x="7677150" y="3811588"/>
            <a:ext cx="693738" cy="744537"/>
          </a:xfrm>
          <a:custGeom>
            <a:avLst/>
            <a:gdLst>
              <a:gd name="T0" fmla="*/ 407630 w 658495"/>
              <a:gd name="T1" fmla="*/ 652899 h 744854"/>
              <a:gd name="T2" fmla="*/ 443910 w 658495"/>
              <a:gd name="T3" fmla="*/ 710775 h 744854"/>
              <a:gd name="T4" fmla="*/ 539297 w 658495"/>
              <a:gd name="T5" fmla="*/ 743245 h 744854"/>
              <a:gd name="T6" fmla="*/ 620330 w 658495"/>
              <a:gd name="T7" fmla="*/ 720976 h 744854"/>
              <a:gd name="T8" fmla="*/ 654544 w 658495"/>
              <a:gd name="T9" fmla="*/ 687409 h 744854"/>
              <a:gd name="T10" fmla="*/ 526408 w 658495"/>
              <a:gd name="T11" fmla="*/ 686384 h 744854"/>
              <a:gd name="T12" fmla="*/ 478673 w 658495"/>
              <a:gd name="T13" fmla="*/ 652899 h 744854"/>
              <a:gd name="T14" fmla="*/ 754284 w 658495"/>
              <a:gd name="T15" fmla="*/ 409674 h 744854"/>
              <a:gd name="T16" fmla="*/ 675670 w 658495"/>
              <a:gd name="T17" fmla="*/ 457832 h 744854"/>
              <a:gd name="T18" fmla="*/ 601674 w 658495"/>
              <a:gd name="T19" fmla="*/ 648779 h 744854"/>
              <a:gd name="T20" fmla="*/ 578536 w 658495"/>
              <a:gd name="T21" fmla="*/ 676629 h 744854"/>
              <a:gd name="T22" fmla="*/ 539297 w 658495"/>
              <a:gd name="T23" fmla="*/ 687409 h 744854"/>
              <a:gd name="T24" fmla="*/ 668120 w 658495"/>
              <a:gd name="T25" fmla="*/ 663522 h 744854"/>
              <a:gd name="T26" fmla="*/ 732366 w 658495"/>
              <a:gd name="T27" fmla="*/ 489435 h 744854"/>
              <a:gd name="T28" fmla="*/ 776369 w 658495"/>
              <a:gd name="T29" fmla="*/ 462539 h 744854"/>
              <a:gd name="T30" fmla="*/ 804466 w 658495"/>
              <a:gd name="T31" fmla="*/ 402905 h 744854"/>
              <a:gd name="T32" fmla="*/ 170781 w 658495"/>
              <a:gd name="T33" fmla="*/ 383900 h 744854"/>
              <a:gd name="T34" fmla="*/ 258340 w 658495"/>
              <a:gd name="T35" fmla="*/ 395889 h 744854"/>
              <a:gd name="T36" fmla="*/ 282878 w 658495"/>
              <a:gd name="T37" fmla="*/ 652899 h 744854"/>
              <a:gd name="T38" fmla="*/ 565073 w 658495"/>
              <a:gd name="T39" fmla="*/ 597051 h 744854"/>
              <a:gd name="T40" fmla="*/ 427515 w 658495"/>
              <a:gd name="T41" fmla="*/ 416334 h 744854"/>
              <a:gd name="T42" fmla="*/ 671443 w 658495"/>
              <a:gd name="T43" fmla="*/ 407548 h 744854"/>
              <a:gd name="T44" fmla="*/ 642276 w 658495"/>
              <a:gd name="T45" fmla="*/ 416334 h 744854"/>
              <a:gd name="T46" fmla="*/ 526428 w 658495"/>
              <a:gd name="T47" fmla="*/ 426987 h 744854"/>
              <a:gd name="T48" fmla="*/ 494038 w 658495"/>
              <a:gd name="T49" fmla="*/ 597051 h 744854"/>
              <a:gd name="T50" fmla="*/ 619119 w 658495"/>
              <a:gd name="T51" fmla="*/ 423307 h 744854"/>
              <a:gd name="T52" fmla="*/ 173330 w 658495"/>
              <a:gd name="T53" fmla="*/ 65991 h 744854"/>
              <a:gd name="T54" fmla="*/ 0 w 658495"/>
              <a:gd name="T55" fmla="*/ 385030 h 744854"/>
              <a:gd name="T56" fmla="*/ 717595 w 658495"/>
              <a:gd name="T57" fmla="*/ 383286 h 744854"/>
              <a:gd name="T58" fmla="*/ 559104 w 658495"/>
              <a:gd name="T59" fmla="*/ 373772 h 744854"/>
              <a:gd name="T60" fmla="*/ 410630 w 658495"/>
              <a:gd name="T61" fmla="*/ 357990 h 744854"/>
              <a:gd name="T62" fmla="*/ 181768 w 658495"/>
              <a:gd name="T63" fmla="*/ 328738 h 744854"/>
              <a:gd name="T64" fmla="*/ 68885 w 658495"/>
              <a:gd name="T65" fmla="*/ 122905 h 744854"/>
              <a:gd name="T66" fmla="*/ 174426 w 658495"/>
              <a:gd name="T67" fmla="*/ 122524 h 744854"/>
              <a:gd name="T68" fmla="*/ 173893 w 658495"/>
              <a:gd name="T69" fmla="*/ 100958 h 744854"/>
              <a:gd name="T70" fmla="*/ 173651 w 658495"/>
              <a:gd name="T71" fmla="*/ 85924 h 744854"/>
              <a:gd name="T72" fmla="*/ 173494 w 658495"/>
              <a:gd name="T73" fmla="*/ 76084 h 744854"/>
              <a:gd name="T74" fmla="*/ 173330 w 658495"/>
              <a:gd name="T75" fmla="*/ 65991 h 744854"/>
              <a:gd name="T76" fmla="*/ 559120 w 658495"/>
              <a:gd name="T77" fmla="*/ 76084 h 744854"/>
              <a:gd name="T78" fmla="*/ 666954 w 658495"/>
              <a:gd name="T79" fmla="*/ 105112 h 744854"/>
              <a:gd name="T80" fmla="*/ 732443 w 658495"/>
              <a:gd name="T81" fmla="*/ 178082 h 744854"/>
              <a:gd name="T82" fmla="*/ 732507 w 658495"/>
              <a:gd name="T83" fmla="*/ 271332 h 744854"/>
              <a:gd name="T84" fmla="*/ 666716 w 658495"/>
              <a:gd name="T85" fmla="*/ 345008 h 744854"/>
              <a:gd name="T86" fmla="*/ 559104 w 658495"/>
              <a:gd name="T87" fmla="*/ 373772 h 744854"/>
              <a:gd name="T88" fmla="*/ 756084 w 658495"/>
              <a:gd name="T89" fmla="*/ 351701 h 744854"/>
              <a:gd name="T90" fmla="*/ 804113 w 658495"/>
              <a:gd name="T91" fmla="*/ 271332 h 744854"/>
              <a:gd name="T92" fmla="*/ 803998 w 658495"/>
              <a:gd name="T93" fmla="*/ 178082 h 744854"/>
              <a:gd name="T94" fmla="*/ 755121 w 658495"/>
              <a:gd name="T95" fmla="*/ 96986 h 744854"/>
              <a:gd name="T96" fmla="*/ 176789 w 658495"/>
              <a:gd name="T97" fmla="*/ 328014 h 744854"/>
              <a:gd name="T98" fmla="*/ 181768 w 658495"/>
              <a:gd name="T99" fmla="*/ 328738 h 744854"/>
              <a:gd name="T100" fmla="*/ 174426 w 658495"/>
              <a:gd name="T101" fmla="*/ 122524 h 744854"/>
              <a:gd name="T102" fmla="*/ 105541 w 658495"/>
              <a:gd name="T103" fmla="*/ 299109 h 744854"/>
              <a:gd name="T104" fmla="*/ 174426 w 658495"/>
              <a:gd name="T105" fmla="*/ 122524 h 744854"/>
              <a:gd name="T106" fmla="*/ 247409 w 658495"/>
              <a:gd name="T107" fmla="*/ 9864 h 744854"/>
              <a:gd name="T108" fmla="*/ 275555 w 658495"/>
              <a:gd name="T109" fmla="*/ 155933 h 744854"/>
              <a:gd name="T110" fmla="*/ 311649 w 658495"/>
              <a:gd name="T111" fmla="*/ 104658 h 744854"/>
              <a:gd name="T112" fmla="*/ 529007 w 658495"/>
              <a:gd name="T113" fmla="*/ 79213 h 744854"/>
              <a:gd name="T114" fmla="*/ 729327 w 658495"/>
              <a:gd name="T115" fmla="*/ 76084 h 744854"/>
              <a:gd name="T116" fmla="*/ 684759 w 658495"/>
              <a:gd name="T117" fmla="*/ 49166 h 744854"/>
              <a:gd name="T118" fmla="*/ 325525 w 658495"/>
              <a:gd name="T119" fmla="*/ 0 h 744854"/>
              <a:gd name="T120" fmla="*/ 537409 w 658495"/>
              <a:gd name="T121" fmla="*/ 22068 h 744854"/>
              <a:gd name="T122" fmla="*/ 684759 w 658495"/>
              <a:gd name="T123" fmla="*/ 49166 h 744854"/>
              <a:gd name="T124" fmla="*/ 615946 w 658495"/>
              <a:gd name="T125" fmla="*/ 25662 h 7448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58495" h="744854">
                <a:moveTo>
                  <a:pt x="388569" y="654011"/>
                </a:moveTo>
                <a:lnTo>
                  <a:pt x="330898" y="654011"/>
                </a:lnTo>
                <a:lnTo>
                  <a:pt x="334859" y="669962"/>
                </a:lnTo>
                <a:lnTo>
                  <a:pt x="360349" y="711987"/>
                </a:lnTo>
                <a:lnTo>
                  <a:pt x="395732" y="736112"/>
                </a:lnTo>
                <a:lnTo>
                  <a:pt x="437781" y="744512"/>
                </a:lnTo>
                <a:lnTo>
                  <a:pt x="472896" y="738642"/>
                </a:lnTo>
                <a:lnTo>
                  <a:pt x="503559" y="722204"/>
                </a:lnTo>
                <a:lnTo>
                  <a:pt x="527476" y="696956"/>
                </a:lnTo>
                <a:lnTo>
                  <a:pt x="531333" y="688581"/>
                </a:lnTo>
                <a:lnTo>
                  <a:pt x="437781" y="688581"/>
                </a:lnTo>
                <a:lnTo>
                  <a:pt x="427318" y="687553"/>
                </a:lnTo>
                <a:lnTo>
                  <a:pt x="391134" y="660971"/>
                </a:lnTo>
                <a:lnTo>
                  <a:pt x="388569" y="654011"/>
                </a:lnTo>
                <a:close/>
              </a:path>
              <a:path w="658495" h="744854">
                <a:moveTo>
                  <a:pt x="653034" y="403593"/>
                </a:moveTo>
                <a:lnTo>
                  <a:pt x="612298" y="410372"/>
                </a:lnTo>
                <a:lnTo>
                  <a:pt x="576556" y="429379"/>
                </a:lnTo>
                <a:lnTo>
                  <a:pt x="548483" y="458612"/>
                </a:lnTo>
                <a:lnTo>
                  <a:pt x="530758" y="496074"/>
                </a:lnTo>
                <a:lnTo>
                  <a:pt x="488416" y="649884"/>
                </a:lnTo>
                <a:lnTo>
                  <a:pt x="481215" y="665548"/>
                </a:lnTo>
                <a:lnTo>
                  <a:pt x="469633" y="677781"/>
                </a:lnTo>
                <a:lnTo>
                  <a:pt x="454783" y="685740"/>
                </a:lnTo>
                <a:lnTo>
                  <a:pt x="437781" y="688581"/>
                </a:lnTo>
                <a:lnTo>
                  <a:pt x="531333" y="688581"/>
                </a:lnTo>
                <a:lnTo>
                  <a:pt x="542353" y="664654"/>
                </a:lnTo>
                <a:lnTo>
                  <a:pt x="584593" y="511162"/>
                </a:lnTo>
                <a:lnTo>
                  <a:pt x="594507" y="490269"/>
                </a:lnTo>
                <a:lnTo>
                  <a:pt x="610217" y="473948"/>
                </a:lnTo>
                <a:lnTo>
                  <a:pt x="630226" y="463327"/>
                </a:lnTo>
                <a:lnTo>
                  <a:pt x="653034" y="459536"/>
                </a:lnTo>
                <a:lnTo>
                  <a:pt x="653034" y="403593"/>
                </a:lnTo>
                <a:close/>
              </a:path>
              <a:path w="658495" h="744854">
                <a:moveTo>
                  <a:pt x="581563" y="384555"/>
                </a:moveTo>
                <a:lnTo>
                  <a:pt x="138633" y="384555"/>
                </a:lnTo>
                <a:lnTo>
                  <a:pt x="171936" y="390383"/>
                </a:lnTo>
                <a:lnTo>
                  <a:pt x="209710" y="396565"/>
                </a:lnTo>
                <a:lnTo>
                  <a:pt x="291388" y="409041"/>
                </a:lnTo>
                <a:lnTo>
                  <a:pt x="229628" y="654011"/>
                </a:lnTo>
                <a:lnTo>
                  <a:pt x="444601" y="654011"/>
                </a:lnTo>
                <a:lnTo>
                  <a:pt x="458704" y="598068"/>
                </a:lnTo>
                <a:lnTo>
                  <a:pt x="301409" y="598068"/>
                </a:lnTo>
                <a:lnTo>
                  <a:pt x="347040" y="417042"/>
                </a:lnTo>
                <a:lnTo>
                  <a:pt x="521374" y="417042"/>
                </a:lnTo>
                <a:lnTo>
                  <a:pt x="545051" y="408244"/>
                </a:lnTo>
                <a:lnTo>
                  <a:pt x="581563" y="384555"/>
                </a:lnTo>
                <a:close/>
              </a:path>
              <a:path w="658495" h="744854">
                <a:moveTo>
                  <a:pt x="521374" y="417042"/>
                </a:moveTo>
                <a:lnTo>
                  <a:pt x="347040" y="417042"/>
                </a:lnTo>
                <a:lnTo>
                  <a:pt x="427334" y="427715"/>
                </a:lnTo>
                <a:lnTo>
                  <a:pt x="443509" y="429564"/>
                </a:lnTo>
                <a:lnTo>
                  <a:pt x="401040" y="598068"/>
                </a:lnTo>
                <a:lnTo>
                  <a:pt x="458704" y="598068"/>
                </a:lnTo>
                <a:lnTo>
                  <a:pt x="502577" y="424027"/>
                </a:lnTo>
                <a:lnTo>
                  <a:pt x="521374" y="417042"/>
                </a:lnTo>
                <a:close/>
              </a:path>
              <a:path w="658495" h="744854">
                <a:moveTo>
                  <a:pt x="140703" y="66103"/>
                </a:moveTo>
                <a:lnTo>
                  <a:pt x="0" y="67919"/>
                </a:lnTo>
                <a:lnTo>
                  <a:pt x="0" y="385686"/>
                </a:lnTo>
                <a:lnTo>
                  <a:pt x="581563" y="384555"/>
                </a:lnTo>
                <a:lnTo>
                  <a:pt x="582515" y="383938"/>
                </a:lnTo>
                <a:lnTo>
                  <a:pt x="591926" y="374408"/>
                </a:lnTo>
                <a:lnTo>
                  <a:pt x="453859" y="374408"/>
                </a:lnTo>
                <a:lnTo>
                  <a:pt x="433149" y="372091"/>
                </a:lnTo>
                <a:lnTo>
                  <a:pt x="333333" y="358600"/>
                </a:lnTo>
                <a:lnTo>
                  <a:pt x="203892" y="339004"/>
                </a:lnTo>
                <a:lnTo>
                  <a:pt x="147552" y="329298"/>
                </a:lnTo>
                <a:lnTo>
                  <a:pt x="55918" y="329298"/>
                </a:lnTo>
                <a:lnTo>
                  <a:pt x="55918" y="123113"/>
                </a:lnTo>
                <a:lnTo>
                  <a:pt x="85674" y="122732"/>
                </a:lnTo>
                <a:lnTo>
                  <a:pt x="141592" y="122732"/>
                </a:lnTo>
                <a:lnTo>
                  <a:pt x="141592" y="101130"/>
                </a:lnTo>
                <a:lnTo>
                  <a:pt x="141160" y="101130"/>
                </a:lnTo>
                <a:lnTo>
                  <a:pt x="141079" y="94956"/>
                </a:lnTo>
                <a:lnTo>
                  <a:pt x="140963" y="86072"/>
                </a:lnTo>
                <a:lnTo>
                  <a:pt x="140876" y="79349"/>
                </a:lnTo>
                <a:lnTo>
                  <a:pt x="140835" y="76212"/>
                </a:lnTo>
                <a:lnTo>
                  <a:pt x="140727" y="67919"/>
                </a:lnTo>
                <a:lnTo>
                  <a:pt x="140703" y="66103"/>
                </a:lnTo>
                <a:close/>
              </a:path>
              <a:path w="658495" h="744854">
                <a:moveTo>
                  <a:pt x="592039" y="76212"/>
                </a:moveTo>
                <a:lnTo>
                  <a:pt x="453872" y="76212"/>
                </a:lnTo>
                <a:lnTo>
                  <a:pt x="500712" y="84024"/>
                </a:lnTo>
                <a:lnTo>
                  <a:pt x="541408" y="105292"/>
                </a:lnTo>
                <a:lnTo>
                  <a:pt x="573510" y="137563"/>
                </a:lnTo>
                <a:lnTo>
                  <a:pt x="594568" y="178386"/>
                </a:lnTo>
                <a:lnTo>
                  <a:pt x="602132" y="225310"/>
                </a:lnTo>
                <a:lnTo>
                  <a:pt x="594620" y="271796"/>
                </a:lnTo>
                <a:lnTo>
                  <a:pt x="573382" y="313303"/>
                </a:lnTo>
                <a:lnTo>
                  <a:pt x="541214" y="345596"/>
                </a:lnTo>
                <a:lnTo>
                  <a:pt x="500535" y="366789"/>
                </a:lnTo>
                <a:lnTo>
                  <a:pt x="453859" y="374408"/>
                </a:lnTo>
                <a:lnTo>
                  <a:pt x="591926" y="374408"/>
                </a:lnTo>
                <a:lnTo>
                  <a:pt x="613759" y="352301"/>
                </a:lnTo>
                <a:lnTo>
                  <a:pt x="637573" y="314523"/>
                </a:lnTo>
                <a:lnTo>
                  <a:pt x="652748" y="271796"/>
                </a:lnTo>
                <a:lnTo>
                  <a:pt x="658075" y="225310"/>
                </a:lnTo>
                <a:lnTo>
                  <a:pt x="652655" y="178386"/>
                </a:lnTo>
                <a:lnTo>
                  <a:pt x="637205" y="135222"/>
                </a:lnTo>
                <a:lnTo>
                  <a:pt x="612977" y="97150"/>
                </a:lnTo>
                <a:lnTo>
                  <a:pt x="592039" y="76212"/>
                </a:lnTo>
                <a:close/>
              </a:path>
              <a:path w="658495" h="744854">
                <a:moveTo>
                  <a:pt x="143510" y="328574"/>
                </a:moveTo>
                <a:lnTo>
                  <a:pt x="55918" y="329298"/>
                </a:lnTo>
                <a:lnTo>
                  <a:pt x="147552" y="329298"/>
                </a:lnTo>
                <a:lnTo>
                  <a:pt x="143510" y="328574"/>
                </a:lnTo>
                <a:close/>
              </a:path>
              <a:path w="658495" h="744854">
                <a:moveTo>
                  <a:pt x="141592" y="122732"/>
                </a:moveTo>
                <a:lnTo>
                  <a:pt x="85674" y="122732"/>
                </a:lnTo>
                <a:lnTo>
                  <a:pt x="85674" y="299618"/>
                </a:lnTo>
                <a:lnTo>
                  <a:pt x="141592" y="299618"/>
                </a:lnTo>
                <a:lnTo>
                  <a:pt x="141592" y="122732"/>
                </a:lnTo>
                <a:close/>
              </a:path>
              <a:path w="658495" h="744854">
                <a:moveTo>
                  <a:pt x="264248" y="0"/>
                </a:moveTo>
                <a:lnTo>
                  <a:pt x="200837" y="9880"/>
                </a:lnTo>
                <a:lnTo>
                  <a:pt x="169087" y="89776"/>
                </a:lnTo>
                <a:lnTo>
                  <a:pt x="223685" y="156197"/>
                </a:lnTo>
                <a:lnTo>
                  <a:pt x="287083" y="146291"/>
                </a:lnTo>
                <a:lnTo>
                  <a:pt x="252984" y="104838"/>
                </a:lnTo>
                <a:lnTo>
                  <a:pt x="252945" y="104571"/>
                </a:lnTo>
                <a:lnTo>
                  <a:pt x="429428" y="79349"/>
                </a:lnTo>
                <a:lnTo>
                  <a:pt x="453872" y="76212"/>
                </a:lnTo>
                <a:lnTo>
                  <a:pt x="592039" y="76212"/>
                </a:lnTo>
                <a:lnTo>
                  <a:pt x="581207" y="65380"/>
                </a:lnTo>
                <a:lnTo>
                  <a:pt x="555860" y="49250"/>
                </a:lnTo>
                <a:lnTo>
                  <a:pt x="244652" y="49250"/>
                </a:lnTo>
                <a:lnTo>
                  <a:pt x="264248" y="0"/>
                </a:lnTo>
                <a:close/>
              </a:path>
              <a:path w="658495" h="744854">
                <a:moveTo>
                  <a:pt x="453047" y="20281"/>
                </a:moveTo>
                <a:lnTo>
                  <a:pt x="436248" y="22104"/>
                </a:lnTo>
                <a:lnTo>
                  <a:pt x="244652" y="49250"/>
                </a:lnTo>
                <a:lnTo>
                  <a:pt x="555860" y="49250"/>
                </a:lnTo>
                <a:lnTo>
                  <a:pt x="543135" y="41152"/>
                </a:lnTo>
                <a:lnTo>
                  <a:pt x="500001" y="25706"/>
                </a:lnTo>
                <a:lnTo>
                  <a:pt x="453047" y="202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50" name="object 15"/>
          <p:cNvSpPr>
            <a:spLocks/>
          </p:cNvSpPr>
          <p:nvPr/>
        </p:nvSpPr>
        <p:spPr bwMode="auto">
          <a:xfrm>
            <a:off x="8909050" y="3475038"/>
            <a:ext cx="2390775" cy="1449387"/>
          </a:xfrm>
          <a:custGeom>
            <a:avLst/>
            <a:gdLst>
              <a:gd name="T0" fmla="*/ 2575028 w 2268854"/>
              <a:gd name="T1" fmla="*/ 0 h 1449070"/>
              <a:gd name="T2" fmla="*/ 221918 w 2268854"/>
              <a:gd name="T3" fmla="*/ 0 h 1449070"/>
              <a:gd name="T4" fmla="*/ 162927 w 2268854"/>
              <a:gd name="T5" fmla="*/ 6434 h 1449070"/>
              <a:gd name="T6" fmla="*/ 109915 w 2268854"/>
              <a:gd name="T7" fmla="*/ 24596 h 1449070"/>
              <a:gd name="T8" fmla="*/ 65001 w 2268854"/>
              <a:gd name="T9" fmla="*/ 52770 h 1449070"/>
              <a:gd name="T10" fmla="*/ 30300 w 2268854"/>
              <a:gd name="T11" fmla="*/ 89232 h 1449070"/>
              <a:gd name="T12" fmla="*/ 7928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28 w 2268854"/>
              <a:gd name="T19" fmla="*/ 1317552 h 1449070"/>
              <a:gd name="T20" fmla="*/ 30300 w 2268854"/>
              <a:gd name="T21" fmla="*/ 1360587 h 1449070"/>
              <a:gd name="T22" fmla="*/ 65001 w 2268854"/>
              <a:gd name="T23" fmla="*/ 1397047 h 1449070"/>
              <a:gd name="T24" fmla="*/ 109915 w 2268854"/>
              <a:gd name="T25" fmla="*/ 1425220 h 1449070"/>
              <a:gd name="T26" fmla="*/ 162927 w 2268854"/>
              <a:gd name="T27" fmla="*/ 1443382 h 1449070"/>
              <a:gd name="T28" fmla="*/ 221918 w 2268854"/>
              <a:gd name="T29" fmla="*/ 1449817 h 1449070"/>
              <a:gd name="T30" fmla="*/ 2575028 w 2268854"/>
              <a:gd name="T31" fmla="*/ 1449817 h 1449070"/>
              <a:gd name="T32" fmla="*/ 2634026 w 2268854"/>
              <a:gd name="T33" fmla="*/ 1443382 h 1449070"/>
              <a:gd name="T34" fmla="*/ 2687037 w 2268854"/>
              <a:gd name="T35" fmla="*/ 1425220 h 1449070"/>
              <a:gd name="T36" fmla="*/ 2731951 w 2268854"/>
              <a:gd name="T37" fmla="*/ 1397047 h 1449070"/>
              <a:gd name="T38" fmla="*/ 2766649 w 2268854"/>
              <a:gd name="T39" fmla="*/ 1360587 h 1449070"/>
              <a:gd name="T40" fmla="*/ 2789021 w 2268854"/>
              <a:gd name="T41" fmla="*/ 1317552 h 1449070"/>
              <a:gd name="T42" fmla="*/ 2796948 w 2268854"/>
              <a:gd name="T43" fmla="*/ 1269664 h 1449070"/>
              <a:gd name="T44" fmla="*/ 2796948 w 2268854"/>
              <a:gd name="T45" fmla="*/ 180153 h 1449070"/>
              <a:gd name="T46" fmla="*/ 2789021 w 2268854"/>
              <a:gd name="T47" fmla="*/ 132265 h 1449070"/>
              <a:gd name="T48" fmla="*/ 2766649 w 2268854"/>
              <a:gd name="T49" fmla="*/ 89232 h 1449070"/>
              <a:gd name="T50" fmla="*/ 2731951 w 2268854"/>
              <a:gd name="T51" fmla="*/ 52770 h 1449070"/>
              <a:gd name="T52" fmla="*/ 2687037 w 2268854"/>
              <a:gd name="T53" fmla="*/ 24596 h 1449070"/>
              <a:gd name="T54" fmla="*/ 2634026 w 2268854"/>
              <a:gd name="T55" fmla="*/ 6434 h 1449070"/>
              <a:gd name="T56" fmla="*/ 2575028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51" name="object 16"/>
          <p:cNvSpPr txBox="1">
            <a:spLocks noChangeArrowheads="1"/>
          </p:cNvSpPr>
          <p:nvPr/>
        </p:nvSpPr>
        <p:spPr bwMode="auto">
          <a:xfrm>
            <a:off x="9104313" y="3770313"/>
            <a:ext cx="117951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四電一腦</a:t>
            </a:r>
          </a:p>
          <a:p>
            <a:pPr eaLnBrk="1" hangingPunct="1">
              <a:lnSpc>
                <a:spcPts val="1188"/>
              </a:lnSpc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Regulated Electrical Equipment (REE)</a:t>
            </a:r>
          </a:p>
        </p:txBody>
      </p:sp>
      <p:grpSp>
        <p:nvGrpSpPr>
          <p:cNvPr id="10252" name="object 17"/>
          <p:cNvGrpSpPr>
            <a:grpSpLocks/>
          </p:cNvGrpSpPr>
          <p:nvPr/>
        </p:nvGrpSpPr>
        <p:grpSpPr bwMode="auto">
          <a:xfrm>
            <a:off x="10393363" y="3787775"/>
            <a:ext cx="738187" cy="769938"/>
            <a:chOff x="10306481" y="3787597"/>
            <a:chExt cx="701040" cy="770890"/>
          </a:xfrm>
        </p:grpSpPr>
        <p:sp>
          <p:nvSpPr>
            <p:cNvPr id="10272" name="object 18"/>
            <p:cNvSpPr>
              <a:spLocks/>
            </p:cNvSpPr>
            <p:nvPr/>
          </p:nvSpPr>
          <p:spPr bwMode="auto">
            <a:xfrm>
              <a:off x="10306482" y="3787596"/>
              <a:ext cx="701040" cy="770890"/>
            </a:xfrm>
            <a:custGeom>
              <a:avLst/>
              <a:gdLst>
                <a:gd name="T0" fmla="*/ 554024 w 701040"/>
                <a:gd name="T1" fmla="*/ 393615 h 770889"/>
                <a:gd name="T2" fmla="*/ 519328 w 701040"/>
                <a:gd name="T3" fmla="*/ 311315 h 770889"/>
                <a:gd name="T4" fmla="*/ 504139 w 701040"/>
                <a:gd name="T5" fmla="*/ 439944 h 770889"/>
                <a:gd name="T6" fmla="*/ 480123 w 701040"/>
                <a:gd name="T7" fmla="*/ 528552 h 770889"/>
                <a:gd name="T8" fmla="*/ 417068 w 701040"/>
                <a:gd name="T9" fmla="*/ 591608 h 770889"/>
                <a:gd name="T10" fmla="*/ 328485 w 701040"/>
                <a:gd name="T11" fmla="*/ 615623 h 770889"/>
                <a:gd name="T12" fmla="*/ 239890 w 701040"/>
                <a:gd name="T13" fmla="*/ 591608 h 770889"/>
                <a:gd name="T14" fmla="*/ 176822 w 701040"/>
                <a:gd name="T15" fmla="*/ 528552 h 770889"/>
                <a:gd name="T16" fmla="*/ 152806 w 701040"/>
                <a:gd name="T17" fmla="*/ 439944 h 770889"/>
                <a:gd name="T18" fmla="*/ 176822 w 701040"/>
                <a:gd name="T19" fmla="*/ 351358 h 770889"/>
                <a:gd name="T20" fmla="*/ 239890 w 701040"/>
                <a:gd name="T21" fmla="*/ 288302 h 770889"/>
                <a:gd name="T22" fmla="*/ 328485 w 701040"/>
                <a:gd name="T23" fmla="*/ 264287 h 770889"/>
                <a:gd name="T24" fmla="*/ 417068 w 701040"/>
                <a:gd name="T25" fmla="*/ 288302 h 770889"/>
                <a:gd name="T26" fmla="*/ 480123 w 701040"/>
                <a:gd name="T27" fmla="*/ 351358 h 770889"/>
                <a:gd name="T28" fmla="*/ 504139 w 701040"/>
                <a:gd name="T29" fmla="*/ 439944 h 770889"/>
                <a:gd name="T30" fmla="*/ 491197 w 701040"/>
                <a:gd name="T31" fmla="*/ 277228 h 770889"/>
                <a:gd name="T32" fmla="*/ 457111 w 701040"/>
                <a:gd name="T33" fmla="*/ 249097 h 770889"/>
                <a:gd name="T34" fmla="*/ 374815 w 701040"/>
                <a:gd name="T35" fmla="*/ 214401 h 770889"/>
                <a:gd name="T36" fmla="*/ 282143 w 701040"/>
                <a:gd name="T37" fmla="*/ 214401 h 770889"/>
                <a:gd name="T38" fmla="*/ 199859 w 701040"/>
                <a:gd name="T39" fmla="*/ 249097 h 770889"/>
                <a:gd name="T40" fmla="*/ 137629 w 701040"/>
                <a:gd name="T41" fmla="*/ 311315 h 770889"/>
                <a:gd name="T42" fmla="*/ 103035 w 701040"/>
                <a:gd name="T43" fmla="*/ 393310 h 770889"/>
                <a:gd name="T44" fmla="*/ 102946 w 701040"/>
                <a:gd name="T45" fmla="*/ 486299 h 770889"/>
                <a:gd name="T46" fmla="*/ 137629 w 701040"/>
                <a:gd name="T47" fmla="*/ 568595 h 770889"/>
                <a:gd name="T48" fmla="*/ 199859 w 701040"/>
                <a:gd name="T49" fmla="*/ 630813 h 770889"/>
                <a:gd name="T50" fmla="*/ 282143 w 701040"/>
                <a:gd name="T51" fmla="*/ 665509 h 770889"/>
                <a:gd name="T52" fmla="*/ 374815 w 701040"/>
                <a:gd name="T53" fmla="*/ 665509 h 770889"/>
                <a:gd name="T54" fmla="*/ 457111 w 701040"/>
                <a:gd name="T55" fmla="*/ 630813 h 770889"/>
                <a:gd name="T56" fmla="*/ 491197 w 701040"/>
                <a:gd name="T57" fmla="*/ 602682 h 770889"/>
                <a:gd name="T58" fmla="*/ 540588 w 701040"/>
                <a:gd name="T59" fmla="*/ 529492 h 770889"/>
                <a:gd name="T60" fmla="*/ 554024 w 701040"/>
                <a:gd name="T61" fmla="*/ 486299 h 770889"/>
                <a:gd name="T62" fmla="*/ 700798 w 701040"/>
                <a:gd name="T63" fmla="*/ 585702 h 770889"/>
                <a:gd name="T64" fmla="*/ 655853 w 701040"/>
                <a:gd name="T65" fmla="*/ 171907 h 770889"/>
                <a:gd name="T66" fmla="*/ 655853 w 701040"/>
                <a:gd name="T67" fmla="*/ 54571 h 770889"/>
                <a:gd name="T68" fmla="*/ 601319 w 701040"/>
                <a:gd name="T69" fmla="*/ 0 h 770889"/>
                <a:gd name="T70" fmla="*/ 601319 w 701040"/>
                <a:gd name="T71" fmla="*/ 117360 h 770889"/>
                <a:gd name="T72" fmla="*/ 54571 w 701040"/>
                <a:gd name="T73" fmla="*/ 54571 h 770889"/>
                <a:gd name="T74" fmla="*/ 601319 w 701040"/>
                <a:gd name="T75" fmla="*/ 0 h 770889"/>
                <a:gd name="T76" fmla="*/ 0 w 701040"/>
                <a:gd name="T77" fmla="*/ 770614 h 770889"/>
                <a:gd name="T78" fmla="*/ 655853 w 701040"/>
                <a:gd name="T79" fmla="*/ 716068 h 770889"/>
                <a:gd name="T80" fmla="*/ 601306 w 701040"/>
                <a:gd name="T81" fmla="*/ 715826 h 770889"/>
                <a:gd name="T82" fmla="*/ 54571 w 701040"/>
                <a:gd name="T83" fmla="*/ 716068 h 770889"/>
                <a:gd name="T84" fmla="*/ 601306 w 701040"/>
                <a:gd name="T85" fmla="*/ 171907 h 770889"/>
                <a:gd name="T86" fmla="*/ 556374 w 701040"/>
                <a:gd name="T87" fmla="*/ 585702 h 770889"/>
                <a:gd name="T88" fmla="*/ 628573 w 701040"/>
                <a:gd name="T89" fmla="*/ 690934 h 770889"/>
                <a:gd name="T90" fmla="*/ 700798 w 701040"/>
                <a:gd name="T91" fmla="*/ 612245 h 77088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01040" h="770889">
                  <a:moveTo>
                    <a:pt x="558711" y="439940"/>
                  </a:moveTo>
                  <a:lnTo>
                    <a:pt x="554024" y="393611"/>
                  </a:lnTo>
                  <a:lnTo>
                    <a:pt x="540588" y="350418"/>
                  </a:lnTo>
                  <a:lnTo>
                    <a:pt x="519328" y="311315"/>
                  </a:lnTo>
                  <a:lnTo>
                    <a:pt x="504139" y="292912"/>
                  </a:lnTo>
                  <a:lnTo>
                    <a:pt x="504139" y="439940"/>
                  </a:lnTo>
                  <a:lnTo>
                    <a:pt x="497890" y="486295"/>
                  </a:lnTo>
                  <a:lnTo>
                    <a:pt x="480123" y="528548"/>
                  </a:lnTo>
                  <a:lnTo>
                    <a:pt x="452628" y="564108"/>
                  </a:lnTo>
                  <a:lnTo>
                    <a:pt x="417068" y="591604"/>
                  </a:lnTo>
                  <a:lnTo>
                    <a:pt x="375119" y="609346"/>
                  </a:lnTo>
                  <a:lnTo>
                    <a:pt x="328485" y="615619"/>
                  </a:lnTo>
                  <a:lnTo>
                    <a:pt x="281838" y="609346"/>
                  </a:lnTo>
                  <a:lnTo>
                    <a:pt x="239890" y="591604"/>
                  </a:lnTo>
                  <a:lnTo>
                    <a:pt x="204317" y="564108"/>
                  </a:lnTo>
                  <a:lnTo>
                    <a:pt x="176822" y="528548"/>
                  </a:lnTo>
                  <a:lnTo>
                    <a:pt x="159092" y="486600"/>
                  </a:lnTo>
                  <a:lnTo>
                    <a:pt x="152806" y="439940"/>
                  </a:lnTo>
                  <a:lnTo>
                    <a:pt x="159042" y="393611"/>
                  </a:lnTo>
                  <a:lnTo>
                    <a:pt x="176822" y="351358"/>
                  </a:lnTo>
                  <a:lnTo>
                    <a:pt x="204317" y="315798"/>
                  </a:lnTo>
                  <a:lnTo>
                    <a:pt x="239890" y="288302"/>
                  </a:lnTo>
                  <a:lnTo>
                    <a:pt x="281838" y="270573"/>
                  </a:lnTo>
                  <a:lnTo>
                    <a:pt x="328485" y="264287"/>
                  </a:lnTo>
                  <a:lnTo>
                    <a:pt x="375119" y="270573"/>
                  </a:lnTo>
                  <a:lnTo>
                    <a:pt x="417068" y="288302"/>
                  </a:lnTo>
                  <a:lnTo>
                    <a:pt x="452628" y="315798"/>
                  </a:lnTo>
                  <a:lnTo>
                    <a:pt x="480123" y="351358"/>
                  </a:lnTo>
                  <a:lnTo>
                    <a:pt x="497852" y="393306"/>
                  </a:lnTo>
                  <a:lnTo>
                    <a:pt x="504139" y="439940"/>
                  </a:lnTo>
                  <a:lnTo>
                    <a:pt x="504139" y="292912"/>
                  </a:lnTo>
                  <a:lnTo>
                    <a:pt x="491197" y="277228"/>
                  </a:lnTo>
                  <a:lnTo>
                    <a:pt x="475513" y="264287"/>
                  </a:lnTo>
                  <a:lnTo>
                    <a:pt x="457111" y="249097"/>
                  </a:lnTo>
                  <a:lnTo>
                    <a:pt x="418007" y="227838"/>
                  </a:lnTo>
                  <a:lnTo>
                    <a:pt x="374815" y="214401"/>
                  </a:lnTo>
                  <a:lnTo>
                    <a:pt x="328485" y="209715"/>
                  </a:lnTo>
                  <a:lnTo>
                    <a:pt x="282143" y="214401"/>
                  </a:lnTo>
                  <a:lnTo>
                    <a:pt x="238963" y="227838"/>
                  </a:lnTo>
                  <a:lnTo>
                    <a:pt x="199859" y="249097"/>
                  </a:lnTo>
                  <a:lnTo>
                    <a:pt x="165773" y="277228"/>
                  </a:lnTo>
                  <a:lnTo>
                    <a:pt x="137629" y="311315"/>
                  </a:lnTo>
                  <a:lnTo>
                    <a:pt x="116382" y="350418"/>
                  </a:lnTo>
                  <a:lnTo>
                    <a:pt x="103035" y="393306"/>
                  </a:lnTo>
                  <a:lnTo>
                    <a:pt x="98259" y="439940"/>
                  </a:lnTo>
                  <a:lnTo>
                    <a:pt x="102946" y="486295"/>
                  </a:lnTo>
                  <a:lnTo>
                    <a:pt x="116382" y="529488"/>
                  </a:lnTo>
                  <a:lnTo>
                    <a:pt x="137629" y="568591"/>
                  </a:lnTo>
                  <a:lnTo>
                    <a:pt x="165773" y="602678"/>
                  </a:lnTo>
                  <a:lnTo>
                    <a:pt x="199859" y="630809"/>
                  </a:lnTo>
                  <a:lnTo>
                    <a:pt x="238963" y="652068"/>
                  </a:lnTo>
                  <a:lnTo>
                    <a:pt x="282143" y="665505"/>
                  </a:lnTo>
                  <a:lnTo>
                    <a:pt x="328485" y="670179"/>
                  </a:lnTo>
                  <a:lnTo>
                    <a:pt x="374815" y="665505"/>
                  </a:lnTo>
                  <a:lnTo>
                    <a:pt x="418007" y="652068"/>
                  </a:lnTo>
                  <a:lnTo>
                    <a:pt x="457111" y="630809"/>
                  </a:lnTo>
                  <a:lnTo>
                    <a:pt x="475513" y="615619"/>
                  </a:lnTo>
                  <a:lnTo>
                    <a:pt x="491197" y="602678"/>
                  </a:lnTo>
                  <a:lnTo>
                    <a:pt x="519328" y="568591"/>
                  </a:lnTo>
                  <a:lnTo>
                    <a:pt x="540588" y="529488"/>
                  </a:lnTo>
                  <a:lnTo>
                    <a:pt x="553923" y="486600"/>
                  </a:lnTo>
                  <a:lnTo>
                    <a:pt x="554024" y="486295"/>
                  </a:lnTo>
                  <a:lnTo>
                    <a:pt x="558711" y="439940"/>
                  </a:lnTo>
                  <a:close/>
                </a:path>
                <a:path w="701040" h="770889">
                  <a:moveTo>
                    <a:pt x="700798" y="585698"/>
                  </a:moveTo>
                  <a:lnTo>
                    <a:pt x="655853" y="612241"/>
                  </a:lnTo>
                  <a:lnTo>
                    <a:pt x="655853" y="171907"/>
                  </a:lnTo>
                  <a:lnTo>
                    <a:pt x="655853" y="117360"/>
                  </a:lnTo>
                  <a:lnTo>
                    <a:pt x="655853" y="54571"/>
                  </a:lnTo>
                  <a:lnTo>
                    <a:pt x="655853" y="0"/>
                  </a:lnTo>
                  <a:lnTo>
                    <a:pt x="601319" y="0"/>
                  </a:lnTo>
                  <a:lnTo>
                    <a:pt x="601319" y="54571"/>
                  </a:lnTo>
                  <a:lnTo>
                    <a:pt x="601319" y="117360"/>
                  </a:lnTo>
                  <a:lnTo>
                    <a:pt x="54571" y="117360"/>
                  </a:lnTo>
                  <a:lnTo>
                    <a:pt x="54571" y="54571"/>
                  </a:lnTo>
                  <a:lnTo>
                    <a:pt x="601319" y="54571"/>
                  </a:lnTo>
                  <a:lnTo>
                    <a:pt x="601319" y="0"/>
                  </a:lnTo>
                  <a:lnTo>
                    <a:pt x="0" y="0"/>
                  </a:lnTo>
                  <a:lnTo>
                    <a:pt x="0" y="770610"/>
                  </a:lnTo>
                  <a:lnTo>
                    <a:pt x="655853" y="770610"/>
                  </a:lnTo>
                  <a:lnTo>
                    <a:pt x="655853" y="716064"/>
                  </a:lnTo>
                  <a:lnTo>
                    <a:pt x="655853" y="715822"/>
                  </a:lnTo>
                  <a:lnTo>
                    <a:pt x="601306" y="715822"/>
                  </a:lnTo>
                  <a:lnTo>
                    <a:pt x="601306" y="716064"/>
                  </a:lnTo>
                  <a:lnTo>
                    <a:pt x="54571" y="716064"/>
                  </a:lnTo>
                  <a:lnTo>
                    <a:pt x="54571" y="171907"/>
                  </a:lnTo>
                  <a:lnTo>
                    <a:pt x="601306" y="171907"/>
                  </a:lnTo>
                  <a:lnTo>
                    <a:pt x="601306" y="612241"/>
                  </a:lnTo>
                  <a:lnTo>
                    <a:pt x="556374" y="585698"/>
                  </a:lnTo>
                  <a:lnTo>
                    <a:pt x="556374" y="648309"/>
                  </a:lnTo>
                  <a:lnTo>
                    <a:pt x="628573" y="690930"/>
                  </a:lnTo>
                  <a:lnTo>
                    <a:pt x="700798" y="648309"/>
                  </a:lnTo>
                  <a:lnTo>
                    <a:pt x="700798" y="612241"/>
                  </a:lnTo>
                  <a:lnTo>
                    <a:pt x="700798" y="585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10273" name="object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1967" y="4084543"/>
              <a:ext cx="143001" cy="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3" name="object 20"/>
          <p:cNvSpPr>
            <a:spLocks/>
          </p:cNvSpPr>
          <p:nvPr/>
        </p:nvSpPr>
        <p:spPr bwMode="auto">
          <a:xfrm>
            <a:off x="3625850" y="1843088"/>
            <a:ext cx="2390775" cy="1449387"/>
          </a:xfrm>
          <a:custGeom>
            <a:avLst/>
            <a:gdLst>
              <a:gd name="T0" fmla="*/ 2575028 w 2268854"/>
              <a:gd name="T1" fmla="*/ 0 h 1449070"/>
              <a:gd name="T2" fmla="*/ 221918 w 2268854"/>
              <a:gd name="T3" fmla="*/ 0 h 1449070"/>
              <a:gd name="T4" fmla="*/ 162927 w 2268854"/>
              <a:gd name="T5" fmla="*/ 6434 h 1449070"/>
              <a:gd name="T6" fmla="*/ 109915 w 2268854"/>
              <a:gd name="T7" fmla="*/ 24596 h 1449070"/>
              <a:gd name="T8" fmla="*/ 65001 w 2268854"/>
              <a:gd name="T9" fmla="*/ 52770 h 1449070"/>
              <a:gd name="T10" fmla="*/ 30300 w 2268854"/>
              <a:gd name="T11" fmla="*/ 89232 h 1449070"/>
              <a:gd name="T12" fmla="*/ 7928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28 w 2268854"/>
              <a:gd name="T19" fmla="*/ 1317552 h 1449070"/>
              <a:gd name="T20" fmla="*/ 30300 w 2268854"/>
              <a:gd name="T21" fmla="*/ 1360587 h 1449070"/>
              <a:gd name="T22" fmla="*/ 65001 w 2268854"/>
              <a:gd name="T23" fmla="*/ 1397047 h 1449070"/>
              <a:gd name="T24" fmla="*/ 109915 w 2268854"/>
              <a:gd name="T25" fmla="*/ 1425220 h 1449070"/>
              <a:gd name="T26" fmla="*/ 162927 w 2268854"/>
              <a:gd name="T27" fmla="*/ 1443382 h 1449070"/>
              <a:gd name="T28" fmla="*/ 221918 w 2268854"/>
              <a:gd name="T29" fmla="*/ 1449817 h 1449070"/>
              <a:gd name="T30" fmla="*/ 2575028 w 2268854"/>
              <a:gd name="T31" fmla="*/ 1449817 h 1449070"/>
              <a:gd name="T32" fmla="*/ 2634026 w 2268854"/>
              <a:gd name="T33" fmla="*/ 1443382 h 1449070"/>
              <a:gd name="T34" fmla="*/ 2687037 w 2268854"/>
              <a:gd name="T35" fmla="*/ 1425220 h 1449070"/>
              <a:gd name="T36" fmla="*/ 2731951 w 2268854"/>
              <a:gd name="T37" fmla="*/ 1397047 h 1449070"/>
              <a:gd name="T38" fmla="*/ 2766649 w 2268854"/>
              <a:gd name="T39" fmla="*/ 1360587 h 1449070"/>
              <a:gd name="T40" fmla="*/ 2789021 w 2268854"/>
              <a:gd name="T41" fmla="*/ 1317552 h 1449070"/>
              <a:gd name="T42" fmla="*/ 2796948 w 2268854"/>
              <a:gd name="T43" fmla="*/ 1269664 h 1449070"/>
              <a:gd name="T44" fmla="*/ 2796948 w 2268854"/>
              <a:gd name="T45" fmla="*/ 180153 h 1449070"/>
              <a:gd name="T46" fmla="*/ 2789021 w 2268854"/>
              <a:gd name="T47" fmla="*/ 132265 h 1449070"/>
              <a:gd name="T48" fmla="*/ 2766649 w 2268854"/>
              <a:gd name="T49" fmla="*/ 89232 h 1449070"/>
              <a:gd name="T50" fmla="*/ 2731951 w 2268854"/>
              <a:gd name="T51" fmla="*/ 52770 h 1449070"/>
              <a:gd name="T52" fmla="*/ 2687037 w 2268854"/>
              <a:gd name="T53" fmla="*/ 24596 h 1449070"/>
              <a:gd name="T54" fmla="*/ 2634026 w 2268854"/>
              <a:gd name="T55" fmla="*/ 6434 h 1449070"/>
              <a:gd name="T56" fmla="*/ 2575028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849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54" name="object 21"/>
          <p:cNvSpPr txBox="1">
            <a:spLocks noChangeArrowheads="1"/>
          </p:cNvSpPr>
          <p:nvPr/>
        </p:nvSpPr>
        <p:spPr bwMode="auto">
          <a:xfrm>
            <a:off x="3817938" y="2312988"/>
            <a:ext cx="660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塑膠</a:t>
            </a:r>
          </a:p>
          <a:p>
            <a:pPr eaLnBrk="1" hangingPunct="1"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Plastics</a:t>
            </a:r>
          </a:p>
        </p:txBody>
      </p:sp>
      <p:sp>
        <p:nvSpPr>
          <p:cNvPr id="10255" name="object 22"/>
          <p:cNvSpPr>
            <a:spLocks/>
          </p:cNvSpPr>
          <p:nvPr/>
        </p:nvSpPr>
        <p:spPr bwMode="auto">
          <a:xfrm>
            <a:off x="5259388" y="2157413"/>
            <a:ext cx="442912" cy="808037"/>
          </a:xfrm>
          <a:custGeom>
            <a:avLst/>
            <a:gdLst>
              <a:gd name="T0" fmla="*/ 147135 w 420370"/>
              <a:gd name="T1" fmla="*/ 0 h 808355"/>
              <a:gd name="T2" fmla="*/ 370041 w 420370"/>
              <a:gd name="T3" fmla="*/ 69437 h 808355"/>
              <a:gd name="T4" fmla="*/ 517380 w 420370"/>
              <a:gd name="T5" fmla="*/ 322262 h 808355"/>
              <a:gd name="T6" fmla="*/ 483699 w 420370"/>
              <a:gd name="T7" fmla="*/ 222634 h 808355"/>
              <a:gd name="T8" fmla="*/ 371980 w 420370"/>
              <a:gd name="T9" fmla="*/ 139797 h 808355"/>
              <a:gd name="T10" fmla="*/ 354077 w 420370"/>
              <a:gd name="T11" fmla="*/ 116313 h 808355"/>
              <a:gd name="T12" fmla="*/ 349865 w 420370"/>
              <a:gd name="T13" fmla="*/ 102532 h 808355"/>
              <a:gd name="T14" fmla="*/ 285507 w 420370"/>
              <a:gd name="T15" fmla="*/ 102972 h 808355"/>
              <a:gd name="T16" fmla="*/ 303849 w 420370"/>
              <a:gd name="T17" fmla="*/ 156004 h 808355"/>
              <a:gd name="T18" fmla="*/ 354154 w 420370"/>
              <a:gd name="T19" fmla="*/ 195297 h 808355"/>
              <a:gd name="T20" fmla="*/ 419248 w 420370"/>
              <a:gd name="T21" fmla="*/ 240983 h 808355"/>
              <a:gd name="T22" fmla="*/ 451160 w 420370"/>
              <a:gd name="T23" fmla="*/ 322262 h 808355"/>
              <a:gd name="T24" fmla="*/ 418074 w 420370"/>
              <a:gd name="T25" fmla="*/ 385065 h 808355"/>
              <a:gd name="T26" fmla="*/ 451160 w 420370"/>
              <a:gd name="T27" fmla="*/ 457191 h 808355"/>
              <a:gd name="T28" fmla="*/ 66235 w 420370"/>
              <a:gd name="T29" fmla="*/ 752838 h 808355"/>
              <a:gd name="T30" fmla="*/ 88741 w 420370"/>
              <a:gd name="T31" fmla="*/ 434329 h 808355"/>
              <a:gd name="T32" fmla="*/ 238586 w 420370"/>
              <a:gd name="T33" fmla="*/ 478506 h 808355"/>
              <a:gd name="T34" fmla="*/ 366299 w 420370"/>
              <a:gd name="T35" fmla="*/ 407498 h 808355"/>
              <a:gd name="T36" fmla="*/ 238586 w 420370"/>
              <a:gd name="T37" fmla="*/ 336477 h 808355"/>
              <a:gd name="T38" fmla="*/ 95003 w 420370"/>
              <a:gd name="T39" fmla="*/ 380666 h 808355"/>
              <a:gd name="T40" fmla="*/ 66235 w 420370"/>
              <a:gd name="T41" fmla="*/ 322262 h 808355"/>
              <a:gd name="T42" fmla="*/ 98148 w 420370"/>
              <a:gd name="T43" fmla="*/ 240983 h 808355"/>
              <a:gd name="T44" fmla="*/ 163241 w 420370"/>
              <a:gd name="T45" fmla="*/ 195297 h 808355"/>
              <a:gd name="T46" fmla="*/ 213686 w 420370"/>
              <a:gd name="T47" fmla="*/ 155826 h 808355"/>
              <a:gd name="T48" fmla="*/ 231887 w 420370"/>
              <a:gd name="T49" fmla="*/ 102519 h 808355"/>
              <a:gd name="T50" fmla="*/ 163319 w 420370"/>
              <a:gd name="T51" fmla="*/ 116313 h 808355"/>
              <a:gd name="T52" fmla="*/ 145399 w 420370"/>
              <a:gd name="T53" fmla="*/ 139797 h 808355"/>
              <a:gd name="T54" fmla="*/ 33681 w 420370"/>
              <a:gd name="T55" fmla="*/ 222634 h 808355"/>
              <a:gd name="T56" fmla="*/ 0 w 420370"/>
              <a:gd name="T57" fmla="*/ 322262 h 808355"/>
              <a:gd name="T58" fmla="*/ 33102 w 420370"/>
              <a:gd name="T59" fmla="*/ 403859 h 808355"/>
              <a:gd name="T60" fmla="*/ 0 w 420370"/>
              <a:gd name="T61" fmla="*/ 438397 h 808355"/>
              <a:gd name="T62" fmla="*/ 33242 w 420370"/>
              <a:gd name="T63" fmla="*/ 806487 h 808355"/>
              <a:gd name="T64" fmla="*/ 517380 w 420370"/>
              <a:gd name="T65" fmla="*/ 772734 h 808355"/>
              <a:gd name="T66" fmla="*/ 484294 w 420370"/>
              <a:gd name="T67" fmla="*/ 404811 h 808355"/>
              <a:gd name="T68" fmla="*/ 517380 w 420370"/>
              <a:gd name="T69" fmla="*/ 370357 h 8083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20370" h="808355">
                <a:moveTo>
                  <a:pt x="300266" y="0"/>
                </a:moveTo>
                <a:lnTo>
                  <a:pt x="119392" y="0"/>
                </a:lnTo>
                <a:lnTo>
                  <a:pt x="119392" y="69545"/>
                </a:lnTo>
                <a:lnTo>
                  <a:pt x="300266" y="69545"/>
                </a:lnTo>
                <a:lnTo>
                  <a:pt x="300266" y="0"/>
                </a:lnTo>
                <a:close/>
              </a:path>
              <a:path w="420370" h="808355">
                <a:moveTo>
                  <a:pt x="419823" y="322770"/>
                </a:moveTo>
                <a:lnTo>
                  <a:pt x="412889" y="270205"/>
                </a:lnTo>
                <a:lnTo>
                  <a:pt x="392493" y="222986"/>
                </a:lnTo>
                <a:lnTo>
                  <a:pt x="359308" y="182219"/>
                </a:lnTo>
                <a:lnTo>
                  <a:pt x="301840" y="140017"/>
                </a:lnTo>
                <a:lnTo>
                  <a:pt x="292874" y="129070"/>
                </a:lnTo>
                <a:lnTo>
                  <a:pt x="287312" y="116497"/>
                </a:lnTo>
                <a:lnTo>
                  <a:pt x="285394" y="102704"/>
                </a:lnTo>
                <a:lnTo>
                  <a:pt x="283895" y="102692"/>
                </a:lnTo>
                <a:lnTo>
                  <a:pt x="231673" y="102692"/>
                </a:lnTo>
                <a:lnTo>
                  <a:pt x="231673" y="103136"/>
                </a:lnTo>
                <a:lnTo>
                  <a:pt x="235559" y="130898"/>
                </a:lnTo>
                <a:lnTo>
                  <a:pt x="246557" y="156248"/>
                </a:lnTo>
                <a:lnTo>
                  <a:pt x="264033" y="178168"/>
                </a:lnTo>
                <a:lnTo>
                  <a:pt x="287375" y="195605"/>
                </a:lnTo>
                <a:lnTo>
                  <a:pt x="314820" y="214553"/>
                </a:lnTo>
                <a:lnTo>
                  <a:pt x="340194" y="241363"/>
                </a:lnTo>
                <a:lnTo>
                  <a:pt x="358838" y="277088"/>
                </a:lnTo>
                <a:lnTo>
                  <a:pt x="366090" y="322770"/>
                </a:lnTo>
                <a:lnTo>
                  <a:pt x="366090" y="352094"/>
                </a:lnTo>
                <a:lnTo>
                  <a:pt x="339242" y="385673"/>
                </a:lnTo>
                <a:lnTo>
                  <a:pt x="339255" y="424243"/>
                </a:lnTo>
                <a:lnTo>
                  <a:pt x="366090" y="457911"/>
                </a:lnTo>
                <a:lnTo>
                  <a:pt x="366090" y="754024"/>
                </a:lnTo>
                <a:lnTo>
                  <a:pt x="53746" y="754024"/>
                </a:lnTo>
                <a:lnTo>
                  <a:pt x="53746" y="457911"/>
                </a:lnTo>
                <a:lnTo>
                  <a:pt x="72009" y="435013"/>
                </a:lnTo>
                <a:lnTo>
                  <a:pt x="219710" y="435013"/>
                </a:lnTo>
                <a:lnTo>
                  <a:pt x="193598" y="479259"/>
                </a:lnTo>
                <a:lnTo>
                  <a:pt x="255231" y="479259"/>
                </a:lnTo>
                <a:lnTo>
                  <a:pt x="297230" y="408139"/>
                </a:lnTo>
                <a:lnTo>
                  <a:pt x="255231" y="337007"/>
                </a:lnTo>
                <a:lnTo>
                  <a:pt x="193598" y="337007"/>
                </a:lnTo>
                <a:lnTo>
                  <a:pt x="219710" y="381266"/>
                </a:lnTo>
                <a:lnTo>
                  <a:pt x="77089" y="381266"/>
                </a:lnTo>
                <a:lnTo>
                  <a:pt x="53746" y="352094"/>
                </a:lnTo>
                <a:lnTo>
                  <a:pt x="53746" y="322770"/>
                </a:lnTo>
                <a:lnTo>
                  <a:pt x="60998" y="277088"/>
                </a:lnTo>
                <a:lnTo>
                  <a:pt x="79641" y="241363"/>
                </a:lnTo>
                <a:lnTo>
                  <a:pt x="105016" y="214553"/>
                </a:lnTo>
                <a:lnTo>
                  <a:pt x="132461" y="195605"/>
                </a:lnTo>
                <a:lnTo>
                  <a:pt x="155879" y="178092"/>
                </a:lnTo>
                <a:lnTo>
                  <a:pt x="173393" y="156070"/>
                </a:lnTo>
                <a:lnTo>
                  <a:pt x="184365" y="130568"/>
                </a:lnTo>
                <a:lnTo>
                  <a:pt x="188163" y="102679"/>
                </a:lnTo>
                <a:lnTo>
                  <a:pt x="134429" y="102679"/>
                </a:lnTo>
                <a:lnTo>
                  <a:pt x="132524" y="116497"/>
                </a:lnTo>
                <a:lnTo>
                  <a:pt x="126949" y="129070"/>
                </a:lnTo>
                <a:lnTo>
                  <a:pt x="117983" y="140017"/>
                </a:lnTo>
                <a:lnTo>
                  <a:pt x="60528" y="182219"/>
                </a:lnTo>
                <a:lnTo>
                  <a:pt x="27330" y="222986"/>
                </a:lnTo>
                <a:lnTo>
                  <a:pt x="6946" y="270205"/>
                </a:lnTo>
                <a:lnTo>
                  <a:pt x="0" y="322770"/>
                </a:lnTo>
                <a:lnTo>
                  <a:pt x="0" y="370941"/>
                </a:lnTo>
                <a:lnTo>
                  <a:pt x="26860" y="404495"/>
                </a:lnTo>
                <a:lnTo>
                  <a:pt x="26860" y="405447"/>
                </a:lnTo>
                <a:lnTo>
                  <a:pt x="0" y="439089"/>
                </a:lnTo>
                <a:lnTo>
                  <a:pt x="0" y="773950"/>
                </a:lnTo>
                <a:lnTo>
                  <a:pt x="26974" y="807758"/>
                </a:lnTo>
                <a:lnTo>
                  <a:pt x="392849" y="807758"/>
                </a:lnTo>
                <a:lnTo>
                  <a:pt x="419823" y="773950"/>
                </a:lnTo>
                <a:lnTo>
                  <a:pt x="419823" y="439089"/>
                </a:lnTo>
                <a:lnTo>
                  <a:pt x="392976" y="405447"/>
                </a:lnTo>
                <a:lnTo>
                  <a:pt x="392976" y="404495"/>
                </a:lnTo>
                <a:lnTo>
                  <a:pt x="419823" y="370941"/>
                </a:lnTo>
                <a:lnTo>
                  <a:pt x="419823" y="322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56" name="object 23"/>
          <p:cNvSpPr>
            <a:spLocks/>
          </p:cNvSpPr>
          <p:nvPr/>
        </p:nvSpPr>
        <p:spPr bwMode="auto">
          <a:xfrm>
            <a:off x="6276975" y="5106988"/>
            <a:ext cx="2390775" cy="1449387"/>
          </a:xfrm>
          <a:custGeom>
            <a:avLst/>
            <a:gdLst>
              <a:gd name="T0" fmla="*/ 2575028 w 2268854"/>
              <a:gd name="T1" fmla="*/ 0 h 1449070"/>
              <a:gd name="T2" fmla="*/ 221918 w 2268854"/>
              <a:gd name="T3" fmla="*/ 0 h 1449070"/>
              <a:gd name="T4" fmla="*/ 162927 w 2268854"/>
              <a:gd name="T5" fmla="*/ 6434 h 1449070"/>
              <a:gd name="T6" fmla="*/ 109915 w 2268854"/>
              <a:gd name="T7" fmla="*/ 24596 h 1449070"/>
              <a:gd name="T8" fmla="*/ 65001 w 2268854"/>
              <a:gd name="T9" fmla="*/ 52770 h 1449070"/>
              <a:gd name="T10" fmla="*/ 30300 w 2268854"/>
              <a:gd name="T11" fmla="*/ 89232 h 1449070"/>
              <a:gd name="T12" fmla="*/ 7928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28 w 2268854"/>
              <a:gd name="T19" fmla="*/ 1317552 h 1449070"/>
              <a:gd name="T20" fmla="*/ 30300 w 2268854"/>
              <a:gd name="T21" fmla="*/ 1360587 h 1449070"/>
              <a:gd name="T22" fmla="*/ 65001 w 2268854"/>
              <a:gd name="T23" fmla="*/ 1397047 h 1449070"/>
              <a:gd name="T24" fmla="*/ 109915 w 2268854"/>
              <a:gd name="T25" fmla="*/ 1425220 h 1449070"/>
              <a:gd name="T26" fmla="*/ 162927 w 2268854"/>
              <a:gd name="T27" fmla="*/ 1443382 h 1449070"/>
              <a:gd name="T28" fmla="*/ 221918 w 2268854"/>
              <a:gd name="T29" fmla="*/ 1449817 h 1449070"/>
              <a:gd name="T30" fmla="*/ 2575028 w 2268854"/>
              <a:gd name="T31" fmla="*/ 1449817 h 1449070"/>
              <a:gd name="T32" fmla="*/ 2634026 w 2268854"/>
              <a:gd name="T33" fmla="*/ 1443382 h 1449070"/>
              <a:gd name="T34" fmla="*/ 2687037 w 2268854"/>
              <a:gd name="T35" fmla="*/ 1425220 h 1449070"/>
              <a:gd name="T36" fmla="*/ 2731951 w 2268854"/>
              <a:gd name="T37" fmla="*/ 1397047 h 1449070"/>
              <a:gd name="T38" fmla="*/ 2766649 w 2268854"/>
              <a:gd name="T39" fmla="*/ 1360587 h 1449070"/>
              <a:gd name="T40" fmla="*/ 2789021 w 2268854"/>
              <a:gd name="T41" fmla="*/ 1317552 h 1449070"/>
              <a:gd name="T42" fmla="*/ 2796948 w 2268854"/>
              <a:gd name="T43" fmla="*/ 1269664 h 1449070"/>
              <a:gd name="T44" fmla="*/ 2796948 w 2268854"/>
              <a:gd name="T45" fmla="*/ 180153 h 1449070"/>
              <a:gd name="T46" fmla="*/ 2789021 w 2268854"/>
              <a:gd name="T47" fmla="*/ 132265 h 1449070"/>
              <a:gd name="T48" fmla="*/ 2766649 w 2268854"/>
              <a:gd name="T49" fmla="*/ 89232 h 1449070"/>
              <a:gd name="T50" fmla="*/ 2731951 w 2268854"/>
              <a:gd name="T51" fmla="*/ 52770 h 1449070"/>
              <a:gd name="T52" fmla="*/ 2687037 w 2268854"/>
              <a:gd name="T53" fmla="*/ 24596 h 1449070"/>
              <a:gd name="T54" fmla="*/ 2634026 w 2268854"/>
              <a:gd name="T55" fmla="*/ 6434 h 1449070"/>
              <a:gd name="T56" fmla="*/ 2575028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57" name="object 24"/>
          <p:cNvSpPr txBox="1">
            <a:spLocks noChangeArrowheads="1"/>
          </p:cNvSpPr>
          <p:nvPr/>
        </p:nvSpPr>
        <p:spPr bwMode="auto">
          <a:xfrm>
            <a:off x="6475413" y="5608638"/>
            <a:ext cx="1420812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紙包飲品盒</a:t>
            </a:r>
          </a:p>
          <a:p>
            <a:pPr eaLnBrk="1" hangingPunct="1"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Beverage Cartons</a:t>
            </a:r>
          </a:p>
        </p:txBody>
      </p:sp>
      <p:sp>
        <p:nvSpPr>
          <p:cNvPr id="10258" name="object 25"/>
          <p:cNvSpPr>
            <a:spLocks/>
          </p:cNvSpPr>
          <p:nvPr/>
        </p:nvSpPr>
        <p:spPr bwMode="auto">
          <a:xfrm>
            <a:off x="7789863" y="5421313"/>
            <a:ext cx="646112" cy="823912"/>
          </a:xfrm>
          <a:custGeom>
            <a:avLst/>
            <a:gdLst>
              <a:gd name="T0" fmla="*/ 567704 w 614045"/>
              <a:gd name="T1" fmla="*/ 500382 h 824229"/>
              <a:gd name="T2" fmla="*/ 187642 w 614045"/>
              <a:gd name="T3" fmla="*/ 593471 h 824229"/>
              <a:gd name="T4" fmla="*/ 187642 w 614045"/>
              <a:gd name="T5" fmla="*/ 650343 h 824229"/>
              <a:gd name="T6" fmla="*/ 567704 w 614045"/>
              <a:gd name="T7" fmla="*/ 557256 h 824229"/>
              <a:gd name="T8" fmla="*/ 567704 w 614045"/>
              <a:gd name="T9" fmla="*/ 500382 h 824229"/>
              <a:gd name="T10" fmla="*/ 567704 w 614045"/>
              <a:gd name="T11" fmla="*/ 334992 h 824229"/>
              <a:gd name="T12" fmla="*/ 187626 w 614045"/>
              <a:gd name="T13" fmla="*/ 428079 h 824229"/>
              <a:gd name="T14" fmla="*/ 187626 w 614045"/>
              <a:gd name="T15" fmla="*/ 484950 h 824229"/>
              <a:gd name="T16" fmla="*/ 567704 w 614045"/>
              <a:gd name="T17" fmla="*/ 391864 h 824229"/>
              <a:gd name="T18" fmla="*/ 567704 w 614045"/>
              <a:gd name="T19" fmla="*/ 334992 h 824229"/>
              <a:gd name="T20" fmla="*/ 752606 w 614045"/>
              <a:gd name="T21" fmla="*/ 379933 h 824229"/>
              <a:gd name="T22" fmla="*/ 652424 w 614045"/>
              <a:gd name="T23" fmla="*/ 200529 h 824229"/>
              <a:gd name="T24" fmla="*/ 258848 w 614045"/>
              <a:gd name="T25" fmla="*/ 200529 h 824229"/>
              <a:gd name="T26" fmla="*/ 258848 w 614045"/>
              <a:gd name="T27" fmla="*/ 154966 h 824229"/>
              <a:gd name="T28" fmla="*/ 281376 w 614045"/>
              <a:gd name="T29" fmla="*/ 114695 h 824229"/>
              <a:gd name="T30" fmla="*/ 449995 w 614045"/>
              <a:gd name="T31" fmla="*/ 49555 h 824229"/>
              <a:gd name="T32" fmla="*/ 422220 w 614045"/>
              <a:gd name="T33" fmla="*/ 0 h 824229"/>
              <a:gd name="T34" fmla="*/ 269421 w 614045"/>
              <a:gd name="T35" fmla="*/ 56820 h 824229"/>
              <a:gd name="T36" fmla="*/ 213048 w 614045"/>
              <a:gd name="T37" fmla="*/ 96664 h 824229"/>
              <a:gd name="T38" fmla="*/ 191969 w 614045"/>
              <a:gd name="T39" fmla="*/ 154966 h 824229"/>
              <a:gd name="T40" fmla="*/ 191969 w 614045"/>
              <a:gd name="T41" fmla="*/ 200529 h 824229"/>
              <a:gd name="T42" fmla="*/ 103621 w 614045"/>
              <a:gd name="T43" fmla="*/ 200529 h 824229"/>
              <a:gd name="T44" fmla="*/ 0 w 614045"/>
              <a:gd name="T45" fmla="*/ 379590 h 824229"/>
              <a:gd name="T46" fmla="*/ 60482 w 614045"/>
              <a:gd name="T47" fmla="*/ 402820 h 824229"/>
              <a:gd name="T48" fmla="*/ 91383 w 614045"/>
              <a:gd name="T49" fmla="*/ 349423 h 824229"/>
              <a:gd name="T50" fmla="*/ 91383 w 614045"/>
              <a:gd name="T51" fmla="*/ 822543 h 824229"/>
              <a:gd name="T52" fmla="*/ 664335 w 614045"/>
              <a:gd name="T53" fmla="*/ 822543 h 824229"/>
              <a:gd name="T54" fmla="*/ 664335 w 614045"/>
              <a:gd name="T55" fmla="*/ 767890 h 824229"/>
              <a:gd name="T56" fmla="*/ 597469 w 614045"/>
              <a:gd name="T57" fmla="*/ 767890 h 824229"/>
              <a:gd name="T58" fmla="*/ 597469 w 614045"/>
              <a:gd name="T59" fmla="*/ 768055 h 824229"/>
              <a:gd name="T60" fmla="*/ 158249 w 614045"/>
              <a:gd name="T61" fmla="*/ 768055 h 824229"/>
              <a:gd name="T62" fmla="*/ 158249 w 614045"/>
              <a:gd name="T63" fmla="*/ 255017 h 824229"/>
              <a:gd name="T64" fmla="*/ 597469 w 614045"/>
              <a:gd name="T65" fmla="*/ 255017 h 824229"/>
              <a:gd name="T66" fmla="*/ 597469 w 614045"/>
              <a:gd name="T67" fmla="*/ 666928 h 824229"/>
              <a:gd name="T68" fmla="*/ 542764 w 614045"/>
              <a:gd name="T69" fmla="*/ 640642 h 824229"/>
              <a:gd name="T70" fmla="*/ 542764 w 614045"/>
              <a:gd name="T71" fmla="*/ 703131 h 824229"/>
              <a:gd name="T72" fmla="*/ 631299 w 614045"/>
              <a:gd name="T73" fmla="*/ 745688 h 824229"/>
              <a:gd name="T74" fmla="*/ 719819 w 614045"/>
              <a:gd name="T75" fmla="*/ 703131 h 824229"/>
              <a:gd name="T76" fmla="*/ 719819 w 614045"/>
              <a:gd name="T77" fmla="*/ 640642 h 824229"/>
              <a:gd name="T78" fmla="*/ 664335 w 614045"/>
              <a:gd name="T79" fmla="*/ 667207 h 824229"/>
              <a:gd name="T80" fmla="*/ 664335 w 614045"/>
              <a:gd name="T81" fmla="*/ 353417 h 824229"/>
              <a:gd name="T82" fmla="*/ 691734 w 614045"/>
              <a:gd name="T83" fmla="*/ 402465 h 824229"/>
              <a:gd name="T84" fmla="*/ 752606 w 614045"/>
              <a:gd name="T85" fmla="*/ 379933 h 8242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14045" h="824229">
                <a:moveTo>
                  <a:pt x="463118" y="501154"/>
                </a:moveTo>
                <a:lnTo>
                  <a:pt x="153073" y="594385"/>
                </a:lnTo>
                <a:lnTo>
                  <a:pt x="153073" y="651344"/>
                </a:lnTo>
                <a:lnTo>
                  <a:pt x="463118" y="558114"/>
                </a:lnTo>
                <a:lnTo>
                  <a:pt x="463118" y="501154"/>
                </a:lnTo>
                <a:close/>
              </a:path>
              <a:path w="614045" h="824229">
                <a:moveTo>
                  <a:pt x="463118" y="335508"/>
                </a:moveTo>
                <a:lnTo>
                  <a:pt x="153060" y="428739"/>
                </a:lnTo>
                <a:lnTo>
                  <a:pt x="153060" y="485698"/>
                </a:lnTo>
                <a:lnTo>
                  <a:pt x="463118" y="392468"/>
                </a:lnTo>
                <a:lnTo>
                  <a:pt x="463118" y="335508"/>
                </a:lnTo>
                <a:close/>
              </a:path>
              <a:path w="614045" h="824229">
                <a:moveTo>
                  <a:pt x="613956" y="380517"/>
                </a:moveTo>
                <a:lnTo>
                  <a:pt x="532231" y="200837"/>
                </a:lnTo>
                <a:lnTo>
                  <a:pt x="211162" y="200837"/>
                </a:lnTo>
                <a:lnTo>
                  <a:pt x="211162" y="155206"/>
                </a:lnTo>
                <a:lnTo>
                  <a:pt x="229539" y="114871"/>
                </a:lnTo>
                <a:lnTo>
                  <a:pt x="367093" y="49631"/>
                </a:lnTo>
                <a:lnTo>
                  <a:pt x="344436" y="0"/>
                </a:lnTo>
                <a:lnTo>
                  <a:pt x="219786" y="56908"/>
                </a:lnTo>
                <a:lnTo>
                  <a:pt x="173799" y="96812"/>
                </a:lnTo>
                <a:lnTo>
                  <a:pt x="156603" y="155206"/>
                </a:lnTo>
                <a:lnTo>
                  <a:pt x="156603" y="200837"/>
                </a:lnTo>
                <a:lnTo>
                  <a:pt x="84531" y="200837"/>
                </a:lnTo>
                <a:lnTo>
                  <a:pt x="0" y="380174"/>
                </a:lnTo>
                <a:lnTo>
                  <a:pt x="49339" y="403440"/>
                </a:lnTo>
                <a:lnTo>
                  <a:pt x="74549" y="349961"/>
                </a:lnTo>
                <a:lnTo>
                  <a:pt x="74549" y="823810"/>
                </a:lnTo>
                <a:lnTo>
                  <a:pt x="541947" y="823810"/>
                </a:lnTo>
                <a:lnTo>
                  <a:pt x="541947" y="769073"/>
                </a:lnTo>
                <a:lnTo>
                  <a:pt x="487400" y="769073"/>
                </a:lnTo>
                <a:lnTo>
                  <a:pt x="487400" y="769239"/>
                </a:lnTo>
                <a:lnTo>
                  <a:pt x="129095" y="769239"/>
                </a:lnTo>
                <a:lnTo>
                  <a:pt x="129095" y="255409"/>
                </a:lnTo>
                <a:lnTo>
                  <a:pt x="487400" y="255409"/>
                </a:lnTo>
                <a:lnTo>
                  <a:pt x="487400" y="667956"/>
                </a:lnTo>
                <a:lnTo>
                  <a:pt x="442772" y="641629"/>
                </a:lnTo>
                <a:lnTo>
                  <a:pt x="442772" y="704215"/>
                </a:lnTo>
                <a:lnTo>
                  <a:pt x="514997" y="746836"/>
                </a:lnTo>
                <a:lnTo>
                  <a:pt x="587209" y="704215"/>
                </a:lnTo>
                <a:lnTo>
                  <a:pt x="587209" y="641629"/>
                </a:lnTo>
                <a:lnTo>
                  <a:pt x="541947" y="668235"/>
                </a:lnTo>
                <a:lnTo>
                  <a:pt x="541947" y="353961"/>
                </a:lnTo>
                <a:lnTo>
                  <a:pt x="564299" y="403085"/>
                </a:lnTo>
                <a:lnTo>
                  <a:pt x="613956" y="3805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59" name="object 26"/>
          <p:cNvSpPr>
            <a:spLocks/>
          </p:cNvSpPr>
          <p:nvPr/>
        </p:nvSpPr>
        <p:spPr bwMode="auto">
          <a:xfrm>
            <a:off x="3646488" y="5106988"/>
            <a:ext cx="2389187" cy="1449387"/>
          </a:xfrm>
          <a:custGeom>
            <a:avLst/>
            <a:gdLst>
              <a:gd name="T0" fmla="*/ 2568193 w 2268854"/>
              <a:gd name="T1" fmla="*/ 0 h 1449070"/>
              <a:gd name="T2" fmla="*/ 221329 w 2268854"/>
              <a:gd name="T3" fmla="*/ 0 h 1449070"/>
              <a:gd name="T4" fmla="*/ 162495 w 2268854"/>
              <a:gd name="T5" fmla="*/ 6434 h 1449070"/>
              <a:gd name="T6" fmla="*/ 109623 w 2268854"/>
              <a:gd name="T7" fmla="*/ 24596 h 1449070"/>
              <a:gd name="T8" fmla="*/ 64829 w 2268854"/>
              <a:gd name="T9" fmla="*/ 52770 h 1449070"/>
              <a:gd name="T10" fmla="*/ 30219 w 2268854"/>
              <a:gd name="T11" fmla="*/ 89232 h 1449070"/>
              <a:gd name="T12" fmla="*/ 7906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06 w 2268854"/>
              <a:gd name="T19" fmla="*/ 1317552 h 1449070"/>
              <a:gd name="T20" fmla="*/ 30219 w 2268854"/>
              <a:gd name="T21" fmla="*/ 1360587 h 1449070"/>
              <a:gd name="T22" fmla="*/ 64829 w 2268854"/>
              <a:gd name="T23" fmla="*/ 1397047 h 1449070"/>
              <a:gd name="T24" fmla="*/ 109623 w 2268854"/>
              <a:gd name="T25" fmla="*/ 1425220 h 1449070"/>
              <a:gd name="T26" fmla="*/ 162495 w 2268854"/>
              <a:gd name="T27" fmla="*/ 1443382 h 1449070"/>
              <a:gd name="T28" fmla="*/ 221329 w 2268854"/>
              <a:gd name="T29" fmla="*/ 1449817 h 1449070"/>
              <a:gd name="T30" fmla="*/ 2568193 w 2268854"/>
              <a:gd name="T31" fmla="*/ 1449817 h 1449070"/>
              <a:gd name="T32" fmla="*/ 2627033 w 2268854"/>
              <a:gd name="T33" fmla="*/ 1443382 h 1449070"/>
              <a:gd name="T34" fmla="*/ 2679905 w 2268854"/>
              <a:gd name="T35" fmla="*/ 1425220 h 1449070"/>
              <a:gd name="T36" fmla="*/ 2724700 w 2268854"/>
              <a:gd name="T37" fmla="*/ 1397047 h 1449070"/>
              <a:gd name="T38" fmla="*/ 2759307 w 2268854"/>
              <a:gd name="T39" fmla="*/ 1360587 h 1449070"/>
              <a:gd name="T40" fmla="*/ 2781618 w 2268854"/>
              <a:gd name="T41" fmla="*/ 1317552 h 1449070"/>
              <a:gd name="T42" fmla="*/ 2789523 w 2268854"/>
              <a:gd name="T43" fmla="*/ 1269664 h 1449070"/>
              <a:gd name="T44" fmla="*/ 2789523 w 2268854"/>
              <a:gd name="T45" fmla="*/ 180153 h 1449070"/>
              <a:gd name="T46" fmla="*/ 2781618 w 2268854"/>
              <a:gd name="T47" fmla="*/ 132265 h 1449070"/>
              <a:gd name="T48" fmla="*/ 2759307 w 2268854"/>
              <a:gd name="T49" fmla="*/ 89232 h 1449070"/>
              <a:gd name="T50" fmla="*/ 2724700 w 2268854"/>
              <a:gd name="T51" fmla="*/ 52770 h 1449070"/>
              <a:gd name="T52" fmla="*/ 2679905 w 2268854"/>
              <a:gd name="T53" fmla="*/ 24596 h 1449070"/>
              <a:gd name="T54" fmla="*/ 2627033 w 2268854"/>
              <a:gd name="T55" fmla="*/ 6434 h 1449070"/>
              <a:gd name="T56" fmla="*/ 2568193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E10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0" name="object 27"/>
          <p:cNvSpPr txBox="1">
            <a:spLocks noChangeArrowheads="1"/>
          </p:cNvSpPr>
          <p:nvPr/>
        </p:nvSpPr>
        <p:spPr bwMode="auto">
          <a:xfrm>
            <a:off x="3838575" y="5588000"/>
            <a:ext cx="993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廚餘</a:t>
            </a:r>
          </a:p>
          <a:p>
            <a:pPr eaLnBrk="1" hangingPunct="1"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Food Waste</a:t>
            </a:r>
          </a:p>
        </p:txBody>
      </p:sp>
      <p:sp>
        <p:nvSpPr>
          <p:cNvPr id="10261" name="object 28"/>
          <p:cNvSpPr>
            <a:spLocks/>
          </p:cNvSpPr>
          <p:nvPr/>
        </p:nvSpPr>
        <p:spPr bwMode="auto">
          <a:xfrm>
            <a:off x="5064125" y="5481638"/>
            <a:ext cx="714375" cy="712787"/>
          </a:xfrm>
          <a:custGeom>
            <a:avLst/>
            <a:gdLst>
              <a:gd name="T0" fmla="*/ 335974 w 678179"/>
              <a:gd name="T1" fmla="*/ 244211 h 712470"/>
              <a:gd name="T2" fmla="*/ 306313 w 678179"/>
              <a:gd name="T3" fmla="*/ 239502 h 712470"/>
              <a:gd name="T4" fmla="*/ 289786 w 678179"/>
              <a:gd name="T5" fmla="*/ 259782 h 712470"/>
              <a:gd name="T6" fmla="*/ 306313 w 678179"/>
              <a:gd name="T7" fmla="*/ 280062 h 712470"/>
              <a:gd name="T8" fmla="*/ 335974 w 678179"/>
              <a:gd name="T9" fmla="*/ 275341 h 712470"/>
              <a:gd name="T10" fmla="*/ 834941 w 678179"/>
              <a:gd name="T11" fmla="*/ 376549 h 712470"/>
              <a:gd name="T12" fmla="*/ 802075 w 678179"/>
              <a:gd name="T13" fmla="*/ 244453 h 712470"/>
              <a:gd name="T14" fmla="*/ 712509 w 678179"/>
              <a:gd name="T15" fmla="*/ 136464 h 712470"/>
              <a:gd name="T16" fmla="*/ 579790 w 678179"/>
              <a:gd name="T17" fmla="*/ 63586 h 712470"/>
              <a:gd name="T18" fmla="*/ 417439 w 678179"/>
              <a:gd name="T19" fmla="*/ 36843 h 712470"/>
              <a:gd name="T20" fmla="*/ 349719 w 678179"/>
              <a:gd name="T21" fmla="*/ 41347 h 712470"/>
              <a:gd name="T22" fmla="*/ 272960 w 678179"/>
              <a:gd name="T23" fmla="*/ 19365 h 712470"/>
              <a:gd name="T24" fmla="*/ 392516 w 678179"/>
              <a:gd name="T25" fmla="*/ 121335 h 712470"/>
              <a:gd name="T26" fmla="*/ 364886 w 678179"/>
              <a:gd name="T27" fmla="*/ 88853 h 712470"/>
              <a:gd name="T28" fmla="*/ 417439 w 678179"/>
              <a:gd name="T29" fmla="*/ 85686 h 712470"/>
              <a:gd name="T30" fmla="*/ 581572 w 678179"/>
              <a:gd name="T31" fmla="*/ 118206 h 712470"/>
              <a:gd name="T32" fmla="*/ 705850 w 678179"/>
              <a:gd name="T33" fmla="*/ 204884 h 712470"/>
              <a:gd name="T34" fmla="*/ 770223 w 678179"/>
              <a:gd name="T35" fmla="*/ 329438 h 712470"/>
              <a:gd name="T36" fmla="*/ 757512 w 678179"/>
              <a:gd name="T37" fmla="*/ 466270 h 712470"/>
              <a:gd name="T38" fmla="*/ 670339 w 678179"/>
              <a:gd name="T39" fmla="*/ 580685 h 712470"/>
              <a:gd name="T40" fmla="*/ 528441 w 678179"/>
              <a:gd name="T41" fmla="*/ 650621 h 712470"/>
              <a:gd name="T42" fmla="*/ 360821 w 678179"/>
              <a:gd name="T43" fmla="*/ 661042 h 712470"/>
              <a:gd name="T44" fmla="*/ 207493 w 678179"/>
              <a:gd name="T45" fmla="*/ 610188 h 712470"/>
              <a:gd name="T46" fmla="*/ 98586 w 678179"/>
              <a:gd name="T47" fmla="*/ 507748 h 712470"/>
              <a:gd name="T48" fmla="*/ 59963 w 678179"/>
              <a:gd name="T49" fmla="*/ 376549 h 712470"/>
              <a:gd name="T50" fmla="*/ 99790 w 678179"/>
              <a:gd name="T51" fmla="*/ 266448 h 712470"/>
              <a:gd name="T52" fmla="*/ 297494 w 678179"/>
              <a:gd name="T53" fmla="*/ 210471 h 712470"/>
              <a:gd name="T54" fmla="*/ 251900 w 678179"/>
              <a:gd name="T55" fmla="*/ 364617 h 712470"/>
              <a:gd name="T56" fmla="*/ 213981 w 678179"/>
              <a:gd name="T57" fmla="*/ 245977 h 712470"/>
              <a:gd name="T58" fmla="*/ 178393 w 678179"/>
              <a:gd name="T59" fmla="*/ 321678 h 712470"/>
              <a:gd name="T60" fmla="*/ 218438 w 678179"/>
              <a:gd name="T61" fmla="*/ 406220 h 712470"/>
              <a:gd name="T62" fmla="*/ 378645 w 678179"/>
              <a:gd name="T63" fmla="*/ 379732 h 712470"/>
              <a:gd name="T64" fmla="*/ 414842 w 678179"/>
              <a:gd name="T65" fmla="*/ 409185 h 712470"/>
              <a:gd name="T66" fmla="*/ 422442 w 678179"/>
              <a:gd name="T67" fmla="*/ 517429 h 712470"/>
              <a:gd name="T68" fmla="*/ 505455 w 678179"/>
              <a:gd name="T69" fmla="*/ 604082 h 712470"/>
              <a:gd name="T70" fmla="*/ 699359 w 678179"/>
              <a:gd name="T71" fmla="*/ 447937 h 712470"/>
              <a:gd name="T72" fmla="*/ 637033 w 678179"/>
              <a:gd name="T73" fmla="*/ 489605 h 712470"/>
              <a:gd name="T74" fmla="*/ 527706 w 678179"/>
              <a:gd name="T75" fmla="*/ 431856 h 712470"/>
              <a:gd name="T76" fmla="*/ 492478 w 678179"/>
              <a:gd name="T77" fmla="*/ 401564 h 712470"/>
              <a:gd name="T78" fmla="*/ 507940 w 678179"/>
              <a:gd name="T79" fmla="*/ 274414 h 712470"/>
              <a:gd name="T80" fmla="*/ 456920 w 678179"/>
              <a:gd name="T81" fmla="*/ 256310 h 712470"/>
              <a:gd name="T82" fmla="*/ 271553 w 678179"/>
              <a:gd name="T83" fmla="*/ 158780 h 712470"/>
              <a:gd name="T84" fmla="*/ 66110 w 678179"/>
              <a:gd name="T85" fmla="*/ 223103 h 712470"/>
              <a:gd name="T86" fmla="*/ 1297 w 678179"/>
              <a:gd name="T87" fmla="*/ 356487 h 712470"/>
              <a:gd name="T88" fmla="*/ 20278 w 678179"/>
              <a:gd name="T89" fmla="*/ 481525 h 712470"/>
              <a:gd name="T90" fmla="*/ 122352 w 678179"/>
              <a:gd name="T91" fmla="*/ 615443 h 712470"/>
              <a:gd name="T92" fmla="*/ 287972 w 678179"/>
              <a:gd name="T93" fmla="*/ 697123 h 712470"/>
              <a:gd name="T94" fmla="*/ 483456 w 678179"/>
              <a:gd name="T95" fmla="*/ 709285 h 712470"/>
              <a:gd name="T96" fmla="*/ 662364 w 678179"/>
              <a:gd name="T97" fmla="*/ 649897 h 712470"/>
              <a:gd name="T98" fmla="*/ 789707 w 678179"/>
              <a:gd name="T99" fmla="*/ 530050 h 712470"/>
              <a:gd name="T100" fmla="*/ 834941 w 678179"/>
              <a:gd name="T101" fmla="*/ 376549 h 71247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78179" h="712470">
                <a:moveTo>
                  <a:pt x="279323" y="259321"/>
                </a:moveTo>
                <a:lnTo>
                  <a:pt x="277596" y="250761"/>
                </a:lnTo>
                <a:lnTo>
                  <a:pt x="272884" y="243776"/>
                </a:lnTo>
                <a:lnTo>
                  <a:pt x="265899" y="239077"/>
                </a:lnTo>
                <a:lnTo>
                  <a:pt x="257352" y="237350"/>
                </a:lnTo>
                <a:lnTo>
                  <a:pt x="248793" y="239077"/>
                </a:lnTo>
                <a:lnTo>
                  <a:pt x="241808" y="243776"/>
                </a:lnTo>
                <a:lnTo>
                  <a:pt x="237096" y="250761"/>
                </a:lnTo>
                <a:lnTo>
                  <a:pt x="235369" y="259321"/>
                </a:lnTo>
                <a:lnTo>
                  <a:pt x="237096" y="267881"/>
                </a:lnTo>
                <a:lnTo>
                  <a:pt x="241808" y="274853"/>
                </a:lnTo>
                <a:lnTo>
                  <a:pt x="248793" y="279565"/>
                </a:lnTo>
                <a:lnTo>
                  <a:pt x="257352" y="281292"/>
                </a:lnTo>
                <a:lnTo>
                  <a:pt x="265899" y="279565"/>
                </a:lnTo>
                <a:lnTo>
                  <a:pt x="272884" y="274853"/>
                </a:lnTo>
                <a:lnTo>
                  <a:pt x="277596" y="267881"/>
                </a:lnTo>
                <a:lnTo>
                  <a:pt x="279323" y="259321"/>
                </a:lnTo>
                <a:close/>
              </a:path>
              <a:path w="678179" h="712470">
                <a:moveTo>
                  <a:pt x="678154" y="375881"/>
                </a:moveTo>
                <a:lnTo>
                  <a:pt x="675043" y="329933"/>
                </a:lnTo>
                <a:lnTo>
                  <a:pt x="666013" y="285838"/>
                </a:lnTo>
                <a:lnTo>
                  <a:pt x="651459" y="244017"/>
                </a:lnTo>
                <a:lnTo>
                  <a:pt x="631786" y="204863"/>
                </a:lnTo>
                <a:lnTo>
                  <a:pt x="607402" y="168795"/>
                </a:lnTo>
                <a:lnTo>
                  <a:pt x="578713" y="136220"/>
                </a:lnTo>
                <a:lnTo>
                  <a:pt x="546138" y="107530"/>
                </a:lnTo>
                <a:lnTo>
                  <a:pt x="510070" y="83146"/>
                </a:lnTo>
                <a:lnTo>
                  <a:pt x="470916" y="63474"/>
                </a:lnTo>
                <a:lnTo>
                  <a:pt x="429094" y="48920"/>
                </a:lnTo>
                <a:lnTo>
                  <a:pt x="385000" y="39890"/>
                </a:lnTo>
                <a:lnTo>
                  <a:pt x="339051" y="36779"/>
                </a:lnTo>
                <a:lnTo>
                  <a:pt x="320548" y="37287"/>
                </a:lnTo>
                <a:lnTo>
                  <a:pt x="302209" y="38798"/>
                </a:lnTo>
                <a:lnTo>
                  <a:pt x="284048" y="41275"/>
                </a:lnTo>
                <a:lnTo>
                  <a:pt x="266090" y="44729"/>
                </a:lnTo>
                <a:lnTo>
                  <a:pt x="274193" y="0"/>
                </a:lnTo>
                <a:lnTo>
                  <a:pt x="221703" y="19329"/>
                </a:lnTo>
                <a:lnTo>
                  <a:pt x="208254" y="93065"/>
                </a:lnTo>
                <a:lnTo>
                  <a:pt x="266319" y="140462"/>
                </a:lnTo>
                <a:lnTo>
                  <a:pt x="318808" y="121119"/>
                </a:lnTo>
                <a:lnTo>
                  <a:pt x="282562" y="91528"/>
                </a:lnTo>
                <a:lnTo>
                  <a:pt x="282409" y="91109"/>
                </a:lnTo>
                <a:lnTo>
                  <a:pt x="296367" y="88696"/>
                </a:lnTo>
                <a:lnTo>
                  <a:pt x="310476" y="86956"/>
                </a:lnTo>
                <a:lnTo>
                  <a:pt x="324700" y="85890"/>
                </a:lnTo>
                <a:lnTo>
                  <a:pt x="339051" y="85534"/>
                </a:lnTo>
                <a:lnTo>
                  <a:pt x="386080" y="89344"/>
                </a:lnTo>
                <a:lnTo>
                  <a:pt x="430720" y="100368"/>
                </a:lnTo>
                <a:lnTo>
                  <a:pt x="472363" y="117995"/>
                </a:lnTo>
                <a:lnTo>
                  <a:pt x="510413" y="141630"/>
                </a:lnTo>
                <a:lnTo>
                  <a:pt x="544258" y="170675"/>
                </a:lnTo>
                <a:lnTo>
                  <a:pt x="573303" y="204520"/>
                </a:lnTo>
                <a:lnTo>
                  <a:pt x="596938" y="242570"/>
                </a:lnTo>
                <a:lnTo>
                  <a:pt x="614565" y="284213"/>
                </a:lnTo>
                <a:lnTo>
                  <a:pt x="625589" y="328853"/>
                </a:lnTo>
                <a:lnTo>
                  <a:pt x="629399" y="375881"/>
                </a:lnTo>
                <a:lnTo>
                  <a:pt x="625817" y="421576"/>
                </a:lnTo>
                <a:lnTo>
                  <a:pt x="615264" y="465442"/>
                </a:lnTo>
                <a:lnTo>
                  <a:pt x="598017" y="506844"/>
                </a:lnTo>
                <a:lnTo>
                  <a:pt x="574319" y="545122"/>
                </a:lnTo>
                <a:lnTo>
                  <a:pt x="544461" y="579653"/>
                </a:lnTo>
                <a:lnTo>
                  <a:pt x="509562" y="609104"/>
                </a:lnTo>
                <a:lnTo>
                  <a:pt x="470928" y="632460"/>
                </a:lnTo>
                <a:lnTo>
                  <a:pt x="429209" y="649465"/>
                </a:lnTo>
                <a:lnTo>
                  <a:pt x="385025" y="659866"/>
                </a:lnTo>
                <a:lnTo>
                  <a:pt x="339051" y="663384"/>
                </a:lnTo>
                <a:lnTo>
                  <a:pt x="293065" y="659866"/>
                </a:lnTo>
                <a:lnTo>
                  <a:pt x="248881" y="649465"/>
                </a:lnTo>
                <a:lnTo>
                  <a:pt x="207162" y="632460"/>
                </a:lnTo>
                <a:lnTo>
                  <a:pt x="168529" y="609104"/>
                </a:lnTo>
                <a:lnTo>
                  <a:pt x="133642" y="579653"/>
                </a:lnTo>
                <a:lnTo>
                  <a:pt x="103771" y="545122"/>
                </a:lnTo>
                <a:lnTo>
                  <a:pt x="80073" y="506844"/>
                </a:lnTo>
                <a:lnTo>
                  <a:pt x="62826" y="465442"/>
                </a:lnTo>
                <a:lnTo>
                  <a:pt x="52273" y="421576"/>
                </a:lnTo>
                <a:lnTo>
                  <a:pt x="48704" y="375881"/>
                </a:lnTo>
                <a:lnTo>
                  <a:pt x="50050" y="353923"/>
                </a:lnTo>
                <a:lnTo>
                  <a:pt x="58534" y="312737"/>
                </a:lnTo>
                <a:lnTo>
                  <a:pt x="81051" y="265976"/>
                </a:lnTo>
                <a:lnTo>
                  <a:pt x="124485" y="227330"/>
                </a:lnTo>
                <a:lnTo>
                  <a:pt x="184492" y="208927"/>
                </a:lnTo>
                <a:lnTo>
                  <a:pt x="241630" y="210096"/>
                </a:lnTo>
                <a:lnTo>
                  <a:pt x="289229" y="224878"/>
                </a:lnTo>
                <a:lnTo>
                  <a:pt x="320700" y="247319"/>
                </a:lnTo>
                <a:lnTo>
                  <a:pt x="204597" y="363969"/>
                </a:lnTo>
                <a:lnTo>
                  <a:pt x="187883" y="314794"/>
                </a:lnTo>
                <a:lnTo>
                  <a:pt x="173545" y="245618"/>
                </a:lnTo>
                <a:lnTo>
                  <a:pt x="173799" y="245541"/>
                </a:lnTo>
                <a:lnTo>
                  <a:pt x="166801" y="246951"/>
                </a:lnTo>
                <a:lnTo>
                  <a:pt x="132295" y="263321"/>
                </a:lnTo>
                <a:lnTo>
                  <a:pt x="144894" y="321106"/>
                </a:lnTo>
                <a:lnTo>
                  <a:pt x="159448" y="365429"/>
                </a:lnTo>
                <a:lnTo>
                  <a:pt x="171704" y="394246"/>
                </a:lnTo>
                <a:lnTo>
                  <a:pt x="177419" y="405498"/>
                </a:lnTo>
                <a:lnTo>
                  <a:pt x="215912" y="410832"/>
                </a:lnTo>
                <a:lnTo>
                  <a:pt x="277685" y="349148"/>
                </a:lnTo>
                <a:lnTo>
                  <a:pt x="307543" y="379056"/>
                </a:lnTo>
                <a:lnTo>
                  <a:pt x="236715" y="449618"/>
                </a:lnTo>
                <a:lnTo>
                  <a:pt x="263385" y="476161"/>
                </a:lnTo>
                <a:lnTo>
                  <a:pt x="336943" y="408457"/>
                </a:lnTo>
                <a:lnTo>
                  <a:pt x="364731" y="436168"/>
                </a:lnTo>
                <a:lnTo>
                  <a:pt x="313728" y="487045"/>
                </a:lnTo>
                <a:lnTo>
                  <a:pt x="343115" y="516509"/>
                </a:lnTo>
                <a:lnTo>
                  <a:pt x="394131" y="465569"/>
                </a:lnTo>
                <a:lnTo>
                  <a:pt x="416090" y="487680"/>
                </a:lnTo>
                <a:lnTo>
                  <a:pt x="410540" y="603008"/>
                </a:lnTo>
                <a:lnTo>
                  <a:pt x="445947" y="617804"/>
                </a:lnTo>
                <a:lnTo>
                  <a:pt x="582650" y="482727"/>
                </a:lnTo>
                <a:lnTo>
                  <a:pt x="568032" y="447141"/>
                </a:lnTo>
                <a:lnTo>
                  <a:pt x="477139" y="447141"/>
                </a:lnTo>
                <a:lnTo>
                  <a:pt x="477139" y="488734"/>
                </a:lnTo>
                <a:lnTo>
                  <a:pt x="517410" y="488734"/>
                </a:lnTo>
                <a:lnTo>
                  <a:pt x="452132" y="553237"/>
                </a:lnTo>
                <a:lnTo>
                  <a:pt x="452132" y="454469"/>
                </a:lnTo>
                <a:lnTo>
                  <a:pt x="428612" y="431088"/>
                </a:lnTo>
                <a:lnTo>
                  <a:pt x="479666" y="380072"/>
                </a:lnTo>
                <a:lnTo>
                  <a:pt x="450240" y="350634"/>
                </a:lnTo>
                <a:lnTo>
                  <a:pt x="399999" y="400850"/>
                </a:lnTo>
                <a:lnTo>
                  <a:pt x="371348" y="373900"/>
                </a:lnTo>
                <a:lnTo>
                  <a:pt x="442023" y="303263"/>
                </a:lnTo>
                <a:lnTo>
                  <a:pt x="412559" y="273926"/>
                </a:lnTo>
                <a:lnTo>
                  <a:pt x="341934" y="344500"/>
                </a:lnTo>
                <a:lnTo>
                  <a:pt x="312191" y="314693"/>
                </a:lnTo>
                <a:lnTo>
                  <a:pt x="371119" y="255854"/>
                </a:lnTo>
                <a:lnTo>
                  <a:pt x="343611" y="201244"/>
                </a:lnTo>
                <a:lnTo>
                  <a:pt x="269354" y="166624"/>
                </a:lnTo>
                <a:lnTo>
                  <a:pt x="220560" y="158496"/>
                </a:lnTo>
                <a:lnTo>
                  <a:pt x="164896" y="162610"/>
                </a:lnTo>
                <a:lnTo>
                  <a:pt x="103022" y="183540"/>
                </a:lnTo>
                <a:lnTo>
                  <a:pt x="53695" y="222707"/>
                </a:lnTo>
                <a:lnTo>
                  <a:pt x="23317" y="270395"/>
                </a:lnTo>
                <a:lnTo>
                  <a:pt x="7302" y="317728"/>
                </a:lnTo>
                <a:lnTo>
                  <a:pt x="1054" y="355854"/>
                </a:lnTo>
                <a:lnTo>
                  <a:pt x="0" y="375881"/>
                </a:lnTo>
                <a:lnTo>
                  <a:pt x="4127" y="429348"/>
                </a:lnTo>
                <a:lnTo>
                  <a:pt x="16471" y="480669"/>
                </a:lnTo>
                <a:lnTo>
                  <a:pt x="36677" y="529107"/>
                </a:lnTo>
                <a:lnTo>
                  <a:pt x="64414" y="573925"/>
                </a:lnTo>
                <a:lnTo>
                  <a:pt x="99377" y="614349"/>
                </a:lnTo>
                <a:lnTo>
                  <a:pt x="140119" y="648741"/>
                </a:lnTo>
                <a:lnTo>
                  <a:pt x="185204" y="676021"/>
                </a:lnTo>
                <a:lnTo>
                  <a:pt x="233895" y="695883"/>
                </a:lnTo>
                <a:lnTo>
                  <a:pt x="285419" y="708025"/>
                </a:lnTo>
                <a:lnTo>
                  <a:pt x="339051" y="712139"/>
                </a:lnTo>
                <a:lnTo>
                  <a:pt x="392671" y="708025"/>
                </a:lnTo>
                <a:lnTo>
                  <a:pt x="444195" y="695883"/>
                </a:lnTo>
                <a:lnTo>
                  <a:pt x="492887" y="676021"/>
                </a:lnTo>
                <a:lnTo>
                  <a:pt x="537984" y="648741"/>
                </a:lnTo>
                <a:lnTo>
                  <a:pt x="578726" y="614349"/>
                </a:lnTo>
                <a:lnTo>
                  <a:pt x="613689" y="573925"/>
                </a:lnTo>
                <a:lnTo>
                  <a:pt x="641413" y="529107"/>
                </a:lnTo>
                <a:lnTo>
                  <a:pt x="661619" y="480669"/>
                </a:lnTo>
                <a:lnTo>
                  <a:pt x="673963" y="429348"/>
                </a:lnTo>
                <a:lnTo>
                  <a:pt x="678154" y="3758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2" name="object 29"/>
          <p:cNvSpPr>
            <a:spLocks/>
          </p:cNvSpPr>
          <p:nvPr/>
        </p:nvSpPr>
        <p:spPr bwMode="auto">
          <a:xfrm>
            <a:off x="8909050" y="1839913"/>
            <a:ext cx="2390775" cy="1455737"/>
          </a:xfrm>
          <a:custGeom>
            <a:avLst/>
            <a:gdLst>
              <a:gd name="T0" fmla="*/ 2575028 w 2268854"/>
              <a:gd name="T1" fmla="*/ 0 h 1454785"/>
              <a:gd name="T2" fmla="*/ 221918 w 2268854"/>
              <a:gd name="T3" fmla="*/ 0 h 1454785"/>
              <a:gd name="T4" fmla="*/ 162927 w 2268854"/>
              <a:gd name="T5" fmla="*/ 6445 h 1454785"/>
              <a:gd name="T6" fmla="*/ 109915 w 2268854"/>
              <a:gd name="T7" fmla="*/ 24637 h 1454785"/>
              <a:gd name="T8" fmla="*/ 65001 w 2268854"/>
              <a:gd name="T9" fmla="*/ 52856 h 1454785"/>
              <a:gd name="T10" fmla="*/ 30300 w 2268854"/>
              <a:gd name="T11" fmla="*/ 89378 h 1454785"/>
              <a:gd name="T12" fmla="*/ 7928 w 2268854"/>
              <a:gd name="T13" fmla="*/ 132491 h 1454785"/>
              <a:gd name="T14" fmla="*/ 0 w 2268854"/>
              <a:gd name="T15" fmla="*/ 180469 h 1454785"/>
              <a:gd name="T16" fmla="*/ 0 w 2268854"/>
              <a:gd name="T17" fmla="*/ 1278102 h 1454785"/>
              <a:gd name="T18" fmla="*/ 7928 w 2268854"/>
              <a:gd name="T19" fmla="*/ 1326076 h 1454785"/>
              <a:gd name="T20" fmla="*/ 30300 w 2268854"/>
              <a:gd name="T21" fmla="*/ 1369185 h 1454785"/>
              <a:gd name="T22" fmla="*/ 65001 w 2268854"/>
              <a:gd name="T23" fmla="*/ 1405710 h 1454785"/>
              <a:gd name="T24" fmla="*/ 109915 w 2268854"/>
              <a:gd name="T25" fmla="*/ 1433931 h 1454785"/>
              <a:gd name="T26" fmla="*/ 162927 w 2268854"/>
              <a:gd name="T27" fmla="*/ 1452124 h 1454785"/>
              <a:gd name="T28" fmla="*/ 221918 w 2268854"/>
              <a:gd name="T29" fmla="*/ 1458571 h 1454785"/>
              <a:gd name="T30" fmla="*/ 2575028 w 2268854"/>
              <a:gd name="T31" fmla="*/ 1458571 h 1454785"/>
              <a:gd name="T32" fmla="*/ 2634026 w 2268854"/>
              <a:gd name="T33" fmla="*/ 1452124 h 1454785"/>
              <a:gd name="T34" fmla="*/ 2687037 w 2268854"/>
              <a:gd name="T35" fmla="*/ 1433931 h 1454785"/>
              <a:gd name="T36" fmla="*/ 2731951 w 2268854"/>
              <a:gd name="T37" fmla="*/ 1405710 h 1454785"/>
              <a:gd name="T38" fmla="*/ 2766649 w 2268854"/>
              <a:gd name="T39" fmla="*/ 1369185 h 1454785"/>
              <a:gd name="T40" fmla="*/ 2789021 w 2268854"/>
              <a:gd name="T41" fmla="*/ 1326076 h 1454785"/>
              <a:gd name="T42" fmla="*/ 2796948 w 2268854"/>
              <a:gd name="T43" fmla="*/ 1278102 h 1454785"/>
              <a:gd name="T44" fmla="*/ 2796948 w 2268854"/>
              <a:gd name="T45" fmla="*/ 180469 h 1454785"/>
              <a:gd name="T46" fmla="*/ 2789021 w 2268854"/>
              <a:gd name="T47" fmla="*/ 132491 h 1454785"/>
              <a:gd name="T48" fmla="*/ 2766649 w 2268854"/>
              <a:gd name="T49" fmla="*/ 89378 h 1454785"/>
              <a:gd name="T50" fmla="*/ 2731951 w 2268854"/>
              <a:gd name="T51" fmla="*/ 52856 h 1454785"/>
              <a:gd name="T52" fmla="*/ 2687037 w 2268854"/>
              <a:gd name="T53" fmla="*/ 24637 h 1454785"/>
              <a:gd name="T54" fmla="*/ 2634026 w 2268854"/>
              <a:gd name="T55" fmla="*/ 6445 h 1454785"/>
              <a:gd name="T56" fmla="*/ 2575028 w 2268854"/>
              <a:gd name="T57" fmla="*/ 0 h 145478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54785">
                <a:moveTo>
                  <a:pt x="2088591" y="0"/>
                </a:moveTo>
                <a:lnTo>
                  <a:pt x="179997" y="0"/>
                </a:ln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0" y="1274762"/>
                </a:lnTo>
                <a:lnTo>
                  <a:pt x="6430" y="1322610"/>
                </a:lnTo>
                <a:lnTo>
                  <a:pt x="24576" y="1365607"/>
                </a:lnTo>
                <a:lnTo>
                  <a:pt x="52722" y="1402037"/>
                </a:lnTo>
                <a:lnTo>
                  <a:pt x="89152" y="1430183"/>
                </a:lnTo>
                <a:lnTo>
                  <a:pt x="132149" y="1448329"/>
                </a:lnTo>
                <a:lnTo>
                  <a:pt x="179997" y="1454759"/>
                </a:lnTo>
                <a:lnTo>
                  <a:pt x="2088591" y="1454759"/>
                </a:lnTo>
                <a:lnTo>
                  <a:pt x="2136443" y="1448329"/>
                </a:lnTo>
                <a:lnTo>
                  <a:pt x="2179441" y="1430183"/>
                </a:lnTo>
                <a:lnTo>
                  <a:pt x="2215870" y="1402037"/>
                </a:lnTo>
                <a:lnTo>
                  <a:pt x="2244014" y="1365607"/>
                </a:lnTo>
                <a:lnTo>
                  <a:pt x="2262159" y="1322610"/>
                </a:lnTo>
                <a:lnTo>
                  <a:pt x="2268588" y="1274762"/>
                </a:lnTo>
                <a:lnTo>
                  <a:pt x="2268588" y="179997"/>
                </a:lnTo>
                <a:lnTo>
                  <a:pt x="2262159" y="132144"/>
                </a:lnTo>
                <a:lnTo>
                  <a:pt x="2244014" y="89146"/>
                </a:lnTo>
                <a:lnTo>
                  <a:pt x="2215870" y="52717"/>
                </a:lnTo>
                <a:lnTo>
                  <a:pt x="2179441" y="24573"/>
                </a:lnTo>
                <a:lnTo>
                  <a:pt x="2136443" y="6429"/>
                </a:lnTo>
                <a:lnTo>
                  <a:pt x="2088591" y="0"/>
                </a:lnTo>
                <a:close/>
              </a:path>
            </a:pathLst>
          </a:custGeom>
          <a:solidFill>
            <a:srgbClr val="6DB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3" name="object 30"/>
          <p:cNvSpPr txBox="1">
            <a:spLocks noChangeArrowheads="1"/>
          </p:cNvSpPr>
          <p:nvPr/>
        </p:nvSpPr>
        <p:spPr bwMode="auto">
          <a:xfrm>
            <a:off x="9107488" y="2314575"/>
            <a:ext cx="9001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玻璃樽</a:t>
            </a:r>
          </a:p>
          <a:p>
            <a:pPr eaLnBrk="1" hangingPunct="1"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Glass Bottles</a:t>
            </a:r>
          </a:p>
        </p:txBody>
      </p:sp>
      <p:sp>
        <p:nvSpPr>
          <p:cNvPr id="10264" name="object 31"/>
          <p:cNvSpPr>
            <a:spLocks/>
          </p:cNvSpPr>
          <p:nvPr/>
        </p:nvSpPr>
        <p:spPr bwMode="auto">
          <a:xfrm>
            <a:off x="10614025" y="2171700"/>
            <a:ext cx="412750" cy="779463"/>
          </a:xfrm>
          <a:custGeom>
            <a:avLst/>
            <a:gdLst>
              <a:gd name="T0" fmla="*/ 174245 w 391795"/>
              <a:gd name="T1" fmla="*/ 308741 h 779780"/>
              <a:gd name="T2" fmla="*/ 117805 w 391795"/>
              <a:gd name="T3" fmla="*/ 357937 h 779780"/>
              <a:gd name="T4" fmla="*/ 98502 w 391795"/>
              <a:gd name="T5" fmla="*/ 428259 h 779780"/>
              <a:gd name="T6" fmla="*/ 158273 w 391795"/>
              <a:gd name="T7" fmla="*/ 698848 h 779780"/>
              <a:gd name="T8" fmla="*/ 161215 w 391795"/>
              <a:gd name="T9" fmla="*/ 402848 h 779780"/>
              <a:gd name="T10" fmla="*/ 184930 w 391795"/>
              <a:gd name="T11" fmla="*/ 363796 h 779780"/>
              <a:gd name="T12" fmla="*/ 482582 w 391795"/>
              <a:gd name="T13" fmla="*/ 603284 h 779780"/>
              <a:gd name="T14" fmla="*/ 429866 w 391795"/>
              <a:gd name="T15" fmla="*/ 410202 h 779780"/>
              <a:gd name="T16" fmla="*/ 402209 w 391795"/>
              <a:gd name="T17" fmla="*/ 321103 h 779780"/>
              <a:gd name="T18" fmla="*/ 325574 w 391795"/>
              <a:gd name="T19" fmla="*/ 253295 h 779780"/>
              <a:gd name="T20" fmla="*/ 313278 w 391795"/>
              <a:gd name="T21" fmla="*/ 242162 h 779780"/>
              <a:gd name="T22" fmla="*/ 329923 w 391795"/>
              <a:gd name="T23" fmla="*/ 51859 h 779780"/>
              <a:gd name="T24" fmla="*/ 102538 w 391795"/>
              <a:gd name="T25" fmla="*/ 0 h 779780"/>
              <a:gd name="T26" fmla="*/ 117962 w 391795"/>
              <a:gd name="T27" fmla="*/ 51859 h 779780"/>
              <a:gd name="T28" fmla="*/ 113316 w 391795"/>
              <a:gd name="T29" fmla="*/ 248528 h 779780"/>
              <a:gd name="T30" fmla="*/ 61164 w 391795"/>
              <a:gd name="T31" fmla="*/ 283004 h 779780"/>
              <a:gd name="T32" fmla="*/ 7195 w 391795"/>
              <a:gd name="T33" fmla="*/ 363580 h 779780"/>
              <a:gd name="T34" fmla="*/ 0 w 391795"/>
              <a:gd name="T35" fmla="*/ 752127 h 779780"/>
              <a:gd name="T36" fmla="*/ 397860 w 391795"/>
              <a:gd name="T37" fmla="*/ 778068 h 779780"/>
              <a:gd name="T38" fmla="*/ 429866 w 391795"/>
              <a:gd name="T39" fmla="*/ 725957 h 779780"/>
              <a:gd name="T40" fmla="*/ 365854 w 391795"/>
              <a:gd name="T41" fmla="*/ 726197 h 779780"/>
              <a:gd name="T42" fmla="*/ 63994 w 391795"/>
              <a:gd name="T43" fmla="*/ 410202 h 779780"/>
              <a:gd name="T44" fmla="*/ 84267 w 391795"/>
              <a:gd name="T45" fmla="*/ 345309 h 779780"/>
              <a:gd name="T46" fmla="*/ 157884 w 391795"/>
              <a:gd name="T47" fmla="*/ 284143 h 779780"/>
              <a:gd name="T48" fmla="*/ 179125 w 391795"/>
              <a:gd name="T49" fmla="*/ 252267 h 779780"/>
              <a:gd name="T50" fmla="*/ 181958 w 391795"/>
              <a:gd name="T51" fmla="*/ 51859 h 779780"/>
              <a:gd name="T52" fmla="*/ 249285 w 391795"/>
              <a:gd name="T53" fmla="*/ 234531 h 779780"/>
              <a:gd name="T54" fmla="*/ 260172 w 391795"/>
              <a:gd name="T55" fmla="*/ 269816 h 779780"/>
              <a:gd name="T56" fmla="*/ 322087 w 391795"/>
              <a:gd name="T57" fmla="*/ 318567 h 779780"/>
              <a:gd name="T58" fmla="*/ 360709 w 391795"/>
              <a:gd name="T59" fmla="*/ 376679 h 779780"/>
              <a:gd name="T60" fmla="*/ 365854 w 391795"/>
              <a:gd name="T61" fmla="*/ 628502 h 779780"/>
              <a:gd name="T62" fmla="*/ 313154 w 391795"/>
              <a:gd name="T63" fmla="*/ 662787 h 779780"/>
              <a:gd name="T64" fmla="*/ 482582 w 391795"/>
              <a:gd name="T65" fmla="*/ 662787 h 7797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91795" h="779780">
                <a:moveTo>
                  <a:pt x="167132" y="350443"/>
                </a:moveTo>
                <a:lnTo>
                  <a:pt x="141465" y="309245"/>
                </a:lnTo>
                <a:lnTo>
                  <a:pt x="114896" y="331025"/>
                </a:lnTo>
                <a:lnTo>
                  <a:pt x="95643" y="358521"/>
                </a:lnTo>
                <a:lnTo>
                  <a:pt x="83921" y="391299"/>
                </a:lnTo>
                <a:lnTo>
                  <a:pt x="79971" y="428955"/>
                </a:lnTo>
                <a:lnTo>
                  <a:pt x="79971" y="699985"/>
                </a:lnTo>
                <a:lnTo>
                  <a:pt x="128498" y="699985"/>
                </a:lnTo>
                <a:lnTo>
                  <a:pt x="128498" y="428955"/>
                </a:lnTo>
                <a:lnTo>
                  <a:pt x="130886" y="403504"/>
                </a:lnTo>
                <a:lnTo>
                  <a:pt x="138074" y="382028"/>
                </a:lnTo>
                <a:lnTo>
                  <a:pt x="150139" y="364388"/>
                </a:lnTo>
                <a:lnTo>
                  <a:pt x="167132" y="350443"/>
                </a:lnTo>
                <a:close/>
              </a:path>
              <a:path w="391795" h="779780">
                <a:moveTo>
                  <a:pt x="391795" y="604266"/>
                </a:moveTo>
                <a:lnTo>
                  <a:pt x="348996" y="629526"/>
                </a:lnTo>
                <a:lnTo>
                  <a:pt x="348996" y="410870"/>
                </a:lnTo>
                <a:lnTo>
                  <a:pt x="343217" y="364477"/>
                </a:lnTo>
                <a:lnTo>
                  <a:pt x="326542" y="321627"/>
                </a:lnTo>
                <a:lnTo>
                  <a:pt x="299923" y="284111"/>
                </a:lnTo>
                <a:lnTo>
                  <a:pt x="264325" y="253707"/>
                </a:lnTo>
                <a:lnTo>
                  <a:pt x="258064" y="249593"/>
                </a:lnTo>
                <a:lnTo>
                  <a:pt x="254342" y="242557"/>
                </a:lnTo>
                <a:lnTo>
                  <a:pt x="254342" y="51943"/>
                </a:lnTo>
                <a:lnTo>
                  <a:pt x="267855" y="51943"/>
                </a:lnTo>
                <a:lnTo>
                  <a:pt x="267855" y="0"/>
                </a:lnTo>
                <a:lnTo>
                  <a:pt x="83248" y="0"/>
                </a:lnTo>
                <a:lnTo>
                  <a:pt x="83248" y="51943"/>
                </a:lnTo>
                <a:lnTo>
                  <a:pt x="95770" y="51943"/>
                </a:lnTo>
                <a:lnTo>
                  <a:pt x="95770" y="241871"/>
                </a:lnTo>
                <a:lnTo>
                  <a:pt x="91998" y="248932"/>
                </a:lnTo>
                <a:lnTo>
                  <a:pt x="85674" y="253060"/>
                </a:lnTo>
                <a:lnTo>
                  <a:pt x="49657" y="283464"/>
                </a:lnTo>
                <a:lnTo>
                  <a:pt x="22720" y="321106"/>
                </a:lnTo>
                <a:lnTo>
                  <a:pt x="5842" y="364172"/>
                </a:lnTo>
                <a:lnTo>
                  <a:pt x="0" y="410870"/>
                </a:lnTo>
                <a:lnTo>
                  <a:pt x="0" y="753351"/>
                </a:lnTo>
                <a:lnTo>
                  <a:pt x="25984" y="779335"/>
                </a:lnTo>
                <a:lnTo>
                  <a:pt x="323011" y="779335"/>
                </a:lnTo>
                <a:lnTo>
                  <a:pt x="348996" y="753351"/>
                </a:lnTo>
                <a:lnTo>
                  <a:pt x="348996" y="727138"/>
                </a:lnTo>
                <a:lnTo>
                  <a:pt x="297027" y="727138"/>
                </a:lnTo>
                <a:lnTo>
                  <a:pt x="297027" y="727379"/>
                </a:lnTo>
                <a:lnTo>
                  <a:pt x="51955" y="727379"/>
                </a:lnTo>
                <a:lnTo>
                  <a:pt x="51955" y="410870"/>
                </a:lnTo>
                <a:lnTo>
                  <a:pt x="56184" y="377050"/>
                </a:lnTo>
                <a:lnTo>
                  <a:pt x="68414" y="345871"/>
                </a:lnTo>
                <a:lnTo>
                  <a:pt x="87922" y="318630"/>
                </a:lnTo>
                <a:lnTo>
                  <a:pt x="128181" y="284607"/>
                </a:lnTo>
                <a:lnTo>
                  <a:pt x="138785" y="269735"/>
                </a:lnTo>
                <a:lnTo>
                  <a:pt x="145427" y="252679"/>
                </a:lnTo>
                <a:lnTo>
                  <a:pt x="147726" y="234175"/>
                </a:lnTo>
                <a:lnTo>
                  <a:pt x="147726" y="51943"/>
                </a:lnTo>
                <a:lnTo>
                  <a:pt x="202387" y="51943"/>
                </a:lnTo>
                <a:lnTo>
                  <a:pt x="202387" y="234911"/>
                </a:lnTo>
                <a:lnTo>
                  <a:pt x="204660" y="253301"/>
                </a:lnTo>
                <a:lnTo>
                  <a:pt x="211226" y="270256"/>
                </a:lnTo>
                <a:lnTo>
                  <a:pt x="221703" y="285089"/>
                </a:lnTo>
                <a:lnTo>
                  <a:pt x="261493" y="319087"/>
                </a:lnTo>
                <a:lnTo>
                  <a:pt x="280771" y="346265"/>
                </a:lnTo>
                <a:lnTo>
                  <a:pt x="292849" y="377291"/>
                </a:lnTo>
                <a:lnTo>
                  <a:pt x="297027" y="410870"/>
                </a:lnTo>
                <a:lnTo>
                  <a:pt x="297027" y="629526"/>
                </a:lnTo>
                <a:lnTo>
                  <a:pt x="254241" y="604266"/>
                </a:lnTo>
                <a:lnTo>
                  <a:pt x="254241" y="663867"/>
                </a:lnTo>
                <a:lnTo>
                  <a:pt x="323011" y="704469"/>
                </a:lnTo>
                <a:lnTo>
                  <a:pt x="391795" y="663867"/>
                </a:lnTo>
                <a:lnTo>
                  <a:pt x="391795" y="6042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5" name="object 32"/>
          <p:cNvSpPr>
            <a:spLocks/>
          </p:cNvSpPr>
          <p:nvPr/>
        </p:nvSpPr>
        <p:spPr bwMode="auto">
          <a:xfrm>
            <a:off x="3646488" y="3475038"/>
            <a:ext cx="2389187" cy="1449387"/>
          </a:xfrm>
          <a:custGeom>
            <a:avLst/>
            <a:gdLst>
              <a:gd name="T0" fmla="*/ 2568193 w 2268854"/>
              <a:gd name="T1" fmla="*/ 0 h 1449070"/>
              <a:gd name="T2" fmla="*/ 221329 w 2268854"/>
              <a:gd name="T3" fmla="*/ 0 h 1449070"/>
              <a:gd name="T4" fmla="*/ 162495 w 2268854"/>
              <a:gd name="T5" fmla="*/ 6434 h 1449070"/>
              <a:gd name="T6" fmla="*/ 109623 w 2268854"/>
              <a:gd name="T7" fmla="*/ 24596 h 1449070"/>
              <a:gd name="T8" fmla="*/ 64829 w 2268854"/>
              <a:gd name="T9" fmla="*/ 52770 h 1449070"/>
              <a:gd name="T10" fmla="*/ 30219 w 2268854"/>
              <a:gd name="T11" fmla="*/ 89232 h 1449070"/>
              <a:gd name="T12" fmla="*/ 7906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06 w 2268854"/>
              <a:gd name="T19" fmla="*/ 1317552 h 1449070"/>
              <a:gd name="T20" fmla="*/ 30219 w 2268854"/>
              <a:gd name="T21" fmla="*/ 1360587 h 1449070"/>
              <a:gd name="T22" fmla="*/ 64829 w 2268854"/>
              <a:gd name="T23" fmla="*/ 1397047 h 1449070"/>
              <a:gd name="T24" fmla="*/ 109623 w 2268854"/>
              <a:gd name="T25" fmla="*/ 1425220 h 1449070"/>
              <a:gd name="T26" fmla="*/ 162495 w 2268854"/>
              <a:gd name="T27" fmla="*/ 1443382 h 1449070"/>
              <a:gd name="T28" fmla="*/ 221329 w 2268854"/>
              <a:gd name="T29" fmla="*/ 1449817 h 1449070"/>
              <a:gd name="T30" fmla="*/ 2568193 w 2268854"/>
              <a:gd name="T31" fmla="*/ 1449817 h 1449070"/>
              <a:gd name="T32" fmla="*/ 2627033 w 2268854"/>
              <a:gd name="T33" fmla="*/ 1443382 h 1449070"/>
              <a:gd name="T34" fmla="*/ 2679905 w 2268854"/>
              <a:gd name="T35" fmla="*/ 1425220 h 1449070"/>
              <a:gd name="T36" fmla="*/ 2724700 w 2268854"/>
              <a:gd name="T37" fmla="*/ 1397047 h 1449070"/>
              <a:gd name="T38" fmla="*/ 2759307 w 2268854"/>
              <a:gd name="T39" fmla="*/ 1360587 h 1449070"/>
              <a:gd name="T40" fmla="*/ 2781618 w 2268854"/>
              <a:gd name="T41" fmla="*/ 1317552 h 1449070"/>
              <a:gd name="T42" fmla="*/ 2789523 w 2268854"/>
              <a:gd name="T43" fmla="*/ 1269664 h 1449070"/>
              <a:gd name="T44" fmla="*/ 2789523 w 2268854"/>
              <a:gd name="T45" fmla="*/ 180153 h 1449070"/>
              <a:gd name="T46" fmla="*/ 2781618 w 2268854"/>
              <a:gd name="T47" fmla="*/ 132265 h 1449070"/>
              <a:gd name="T48" fmla="*/ 2759307 w 2268854"/>
              <a:gd name="T49" fmla="*/ 89232 h 1449070"/>
              <a:gd name="T50" fmla="*/ 2724700 w 2268854"/>
              <a:gd name="T51" fmla="*/ 52770 h 1449070"/>
              <a:gd name="T52" fmla="*/ 2679905 w 2268854"/>
              <a:gd name="T53" fmla="*/ 24596 h 1449070"/>
              <a:gd name="T54" fmla="*/ 2627033 w 2268854"/>
              <a:gd name="T55" fmla="*/ 6434 h 1449070"/>
              <a:gd name="T56" fmla="*/ 2568193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6" name="object 33"/>
          <p:cNvSpPr txBox="1">
            <a:spLocks noChangeArrowheads="1"/>
          </p:cNvSpPr>
          <p:nvPr/>
        </p:nvSpPr>
        <p:spPr bwMode="auto">
          <a:xfrm>
            <a:off x="3843338" y="3860800"/>
            <a:ext cx="10541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充電池</a:t>
            </a:r>
          </a:p>
          <a:p>
            <a:pPr eaLnBrk="1" hangingPunct="1">
              <a:lnSpc>
                <a:spcPts val="1188"/>
              </a:lnSpc>
              <a:spcBef>
                <a:spcPts val="125"/>
              </a:spcBef>
            </a:pPr>
            <a:r>
              <a:rPr lang="zh-HK" altLang="zh-HK" sz="1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Rechargeable Batteries</a:t>
            </a:r>
          </a:p>
        </p:txBody>
      </p:sp>
      <p:sp>
        <p:nvSpPr>
          <p:cNvPr id="10267" name="object 34"/>
          <p:cNvSpPr>
            <a:spLocks/>
          </p:cNvSpPr>
          <p:nvPr/>
        </p:nvSpPr>
        <p:spPr bwMode="auto">
          <a:xfrm>
            <a:off x="5095875" y="3830638"/>
            <a:ext cx="633413" cy="709612"/>
          </a:xfrm>
          <a:custGeom>
            <a:avLst/>
            <a:gdLst>
              <a:gd name="T0" fmla="*/ 329071 w 601345"/>
              <a:gd name="T1" fmla="*/ 342546 h 709295"/>
              <a:gd name="T2" fmla="*/ 237722 w 601345"/>
              <a:gd name="T3" fmla="*/ 342546 h 709295"/>
              <a:gd name="T4" fmla="*/ 286546 w 601345"/>
              <a:gd name="T5" fmla="*/ 212228 h 709295"/>
              <a:gd name="T6" fmla="*/ 222590 w 601345"/>
              <a:gd name="T7" fmla="*/ 212228 h 709295"/>
              <a:gd name="T8" fmla="*/ 155099 w 601345"/>
              <a:gd name="T9" fmla="*/ 392329 h 709295"/>
              <a:gd name="T10" fmla="*/ 246352 w 601345"/>
              <a:gd name="T11" fmla="*/ 392329 h 709295"/>
              <a:gd name="T12" fmla="*/ 196045 w 601345"/>
              <a:gd name="T13" fmla="*/ 526186 h 709295"/>
              <a:gd name="T14" fmla="*/ 260032 w 601345"/>
              <a:gd name="T15" fmla="*/ 526186 h 709295"/>
              <a:gd name="T16" fmla="*/ 329071 w 601345"/>
              <a:gd name="T17" fmla="*/ 342546 h 709295"/>
              <a:gd name="T18" fmla="*/ 336307 w 601345"/>
              <a:gd name="T19" fmla="*/ 0 h 709295"/>
              <a:gd name="T20" fmla="*/ 148877 w 601345"/>
              <a:gd name="T21" fmla="*/ 0 h 709295"/>
              <a:gd name="T22" fmla="*/ 148877 w 601345"/>
              <a:gd name="T23" fmla="*/ 54604 h 709295"/>
              <a:gd name="T24" fmla="*/ 336307 w 601345"/>
              <a:gd name="T25" fmla="*/ 54604 h 709295"/>
              <a:gd name="T26" fmla="*/ 336307 w 601345"/>
              <a:gd name="T27" fmla="*/ 0 h 709295"/>
              <a:gd name="T28" fmla="*/ 430046 w 601345"/>
              <a:gd name="T29" fmla="*/ 81847 h 709295"/>
              <a:gd name="T30" fmla="*/ 55280 w 601345"/>
              <a:gd name="T31" fmla="*/ 81847 h 709295"/>
              <a:gd name="T32" fmla="*/ 55280 w 601345"/>
              <a:gd name="T33" fmla="*/ 551860 h 709295"/>
              <a:gd name="T34" fmla="*/ 0 w 601345"/>
              <a:gd name="T35" fmla="*/ 525308 h 709295"/>
              <a:gd name="T36" fmla="*/ 0 w 601345"/>
              <a:gd name="T37" fmla="*/ 587967 h 709295"/>
              <a:gd name="T38" fmla="*/ 88813 w 601345"/>
              <a:gd name="T39" fmla="*/ 630639 h 709295"/>
              <a:gd name="T40" fmla="*/ 177658 w 601345"/>
              <a:gd name="T41" fmla="*/ 587967 h 709295"/>
              <a:gd name="T42" fmla="*/ 177658 w 601345"/>
              <a:gd name="T43" fmla="*/ 525308 h 709295"/>
              <a:gd name="T44" fmla="*/ 122379 w 601345"/>
              <a:gd name="T45" fmla="*/ 551860 h 709295"/>
              <a:gd name="T46" fmla="*/ 122379 w 601345"/>
              <a:gd name="T47" fmla="*/ 136464 h 709295"/>
              <a:gd name="T48" fmla="*/ 362915 w 601345"/>
              <a:gd name="T49" fmla="*/ 136464 h 709295"/>
              <a:gd name="T50" fmla="*/ 362915 w 601345"/>
              <a:gd name="T51" fmla="*/ 655589 h 709295"/>
              <a:gd name="T52" fmla="*/ 55280 w 601345"/>
              <a:gd name="T53" fmla="*/ 655589 h 709295"/>
              <a:gd name="T54" fmla="*/ 55280 w 601345"/>
              <a:gd name="T55" fmla="*/ 710207 h 709295"/>
              <a:gd name="T56" fmla="*/ 430046 w 601345"/>
              <a:gd name="T57" fmla="*/ 710207 h 709295"/>
              <a:gd name="T58" fmla="*/ 430046 w 601345"/>
              <a:gd name="T59" fmla="*/ 81847 h 709295"/>
              <a:gd name="T60" fmla="*/ 638941 w 601345"/>
              <a:gd name="T61" fmla="*/ 342559 h 709295"/>
              <a:gd name="T62" fmla="*/ 547627 w 601345"/>
              <a:gd name="T63" fmla="*/ 342559 h 709295"/>
              <a:gd name="T64" fmla="*/ 596418 w 601345"/>
              <a:gd name="T65" fmla="*/ 212228 h 709295"/>
              <a:gd name="T66" fmla="*/ 532462 w 601345"/>
              <a:gd name="T67" fmla="*/ 212228 h 709295"/>
              <a:gd name="T68" fmla="*/ 465002 w 601345"/>
              <a:gd name="T69" fmla="*/ 392342 h 709295"/>
              <a:gd name="T70" fmla="*/ 556241 w 601345"/>
              <a:gd name="T71" fmla="*/ 392342 h 709295"/>
              <a:gd name="T72" fmla="*/ 505931 w 601345"/>
              <a:gd name="T73" fmla="*/ 526186 h 709295"/>
              <a:gd name="T74" fmla="*/ 569936 w 601345"/>
              <a:gd name="T75" fmla="*/ 526186 h 709295"/>
              <a:gd name="T76" fmla="*/ 638941 w 601345"/>
              <a:gd name="T77" fmla="*/ 342559 h 709295"/>
              <a:gd name="T78" fmla="*/ 646180 w 601345"/>
              <a:gd name="T79" fmla="*/ 0 h 709295"/>
              <a:gd name="T80" fmla="*/ 458748 w 601345"/>
              <a:gd name="T81" fmla="*/ 0 h 709295"/>
              <a:gd name="T82" fmla="*/ 458748 w 601345"/>
              <a:gd name="T83" fmla="*/ 54604 h 709295"/>
              <a:gd name="T84" fmla="*/ 646180 w 601345"/>
              <a:gd name="T85" fmla="*/ 54604 h 709295"/>
              <a:gd name="T86" fmla="*/ 646180 w 601345"/>
              <a:gd name="T87" fmla="*/ 0 h 709295"/>
              <a:gd name="T88" fmla="*/ 739919 w 601345"/>
              <a:gd name="T89" fmla="*/ 81847 h 709295"/>
              <a:gd name="T90" fmla="*/ 458748 w 601345"/>
              <a:gd name="T91" fmla="*/ 81847 h 709295"/>
              <a:gd name="T92" fmla="*/ 458748 w 601345"/>
              <a:gd name="T93" fmla="*/ 136553 h 709295"/>
              <a:gd name="T94" fmla="*/ 672818 w 601345"/>
              <a:gd name="T95" fmla="*/ 136553 h 709295"/>
              <a:gd name="T96" fmla="*/ 672818 w 601345"/>
              <a:gd name="T97" fmla="*/ 655640 h 709295"/>
              <a:gd name="T98" fmla="*/ 458748 w 601345"/>
              <a:gd name="T99" fmla="*/ 655640 h 709295"/>
              <a:gd name="T100" fmla="*/ 458748 w 601345"/>
              <a:gd name="T101" fmla="*/ 710347 h 709295"/>
              <a:gd name="T102" fmla="*/ 739919 w 601345"/>
              <a:gd name="T103" fmla="*/ 710347 h 709295"/>
              <a:gd name="T104" fmla="*/ 739919 w 601345"/>
              <a:gd name="T105" fmla="*/ 655640 h 709295"/>
              <a:gd name="T106" fmla="*/ 739919 w 601345"/>
              <a:gd name="T107" fmla="*/ 136553 h 709295"/>
              <a:gd name="T108" fmla="*/ 739919 w 601345"/>
              <a:gd name="T109" fmla="*/ 81847 h 70929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01345" h="709295">
                <a:moveTo>
                  <a:pt x="267322" y="341934"/>
                </a:moveTo>
                <a:lnTo>
                  <a:pt x="193116" y="341934"/>
                </a:lnTo>
                <a:lnTo>
                  <a:pt x="232778" y="211848"/>
                </a:lnTo>
                <a:lnTo>
                  <a:pt x="180822" y="211848"/>
                </a:lnTo>
                <a:lnTo>
                  <a:pt x="125996" y="391629"/>
                </a:lnTo>
                <a:lnTo>
                  <a:pt x="200126" y="391629"/>
                </a:lnTo>
                <a:lnTo>
                  <a:pt x="159258" y="525246"/>
                </a:lnTo>
                <a:lnTo>
                  <a:pt x="211239" y="525246"/>
                </a:lnTo>
                <a:lnTo>
                  <a:pt x="267322" y="341934"/>
                </a:lnTo>
                <a:close/>
              </a:path>
              <a:path w="601345" h="709295">
                <a:moveTo>
                  <a:pt x="273202" y="0"/>
                </a:moveTo>
                <a:lnTo>
                  <a:pt x="120942" y="0"/>
                </a:lnTo>
                <a:lnTo>
                  <a:pt x="120942" y="54508"/>
                </a:lnTo>
                <a:lnTo>
                  <a:pt x="273202" y="54508"/>
                </a:lnTo>
                <a:lnTo>
                  <a:pt x="273202" y="0"/>
                </a:lnTo>
                <a:close/>
              </a:path>
              <a:path w="601345" h="709295">
                <a:moveTo>
                  <a:pt x="349351" y="81699"/>
                </a:moveTo>
                <a:lnTo>
                  <a:pt x="44907" y="81699"/>
                </a:lnTo>
                <a:lnTo>
                  <a:pt x="44907" y="550875"/>
                </a:lnTo>
                <a:lnTo>
                  <a:pt x="0" y="524370"/>
                </a:lnTo>
                <a:lnTo>
                  <a:pt x="0" y="586917"/>
                </a:lnTo>
                <a:lnTo>
                  <a:pt x="72148" y="629513"/>
                </a:lnTo>
                <a:lnTo>
                  <a:pt x="144322" y="586917"/>
                </a:lnTo>
                <a:lnTo>
                  <a:pt x="144322" y="524370"/>
                </a:lnTo>
                <a:lnTo>
                  <a:pt x="99415" y="550875"/>
                </a:lnTo>
                <a:lnTo>
                  <a:pt x="99415" y="136220"/>
                </a:lnTo>
                <a:lnTo>
                  <a:pt x="294817" y="136220"/>
                </a:lnTo>
                <a:lnTo>
                  <a:pt x="294817" y="654418"/>
                </a:lnTo>
                <a:lnTo>
                  <a:pt x="44907" y="654418"/>
                </a:lnTo>
                <a:lnTo>
                  <a:pt x="44907" y="708939"/>
                </a:lnTo>
                <a:lnTo>
                  <a:pt x="349351" y="708939"/>
                </a:lnTo>
                <a:lnTo>
                  <a:pt x="349351" y="81699"/>
                </a:lnTo>
                <a:close/>
              </a:path>
              <a:path w="601345" h="709295">
                <a:moveTo>
                  <a:pt x="519049" y="341947"/>
                </a:moveTo>
                <a:lnTo>
                  <a:pt x="444868" y="341947"/>
                </a:lnTo>
                <a:lnTo>
                  <a:pt x="484505" y="211848"/>
                </a:lnTo>
                <a:lnTo>
                  <a:pt x="432549" y="211848"/>
                </a:lnTo>
                <a:lnTo>
                  <a:pt x="377748" y="391642"/>
                </a:lnTo>
                <a:lnTo>
                  <a:pt x="451866" y="391642"/>
                </a:lnTo>
                <a:lnTo>
                  <a:pt x="410997" y="525246"/>
                </a:lnTo>
                <a:lnTo>
                  <a:pt x="462991" y="525246"/>
                </a:lnTo>
                <a:lnTo>
                  <a:pt x="519049" y="341947"/>
                </a:lnTo>
                <a:close/>
              </a:path>
              <a:path w="601345" h="709295">
                <a:moveTo>
                  <a:pt x="524929" y="0"/>
                </a:moveTo>
                <a:lnTo>
                  <a:pt x="372668" y="0"/>
                </a:lnTo>
                <a:lnTo>
                  <a:pt x="372668" y="54508"/>
                </a:lnTo>
                <a:lnTo>
                  <a:pt x="524929" y="54508"/>
                </a:lnTo>
                <a:lnTo>
                  <a:pt x="524929" y="0"/>
                </a:lnTo>
                <a:close/>
              </a:path>
              <a:path w="601345" h="709295">
                <a:moveTo>
                  <a:pt x="601078" y="81699"/>
                </a:moveTo>
                <a:lnTo>
                  <a:pt x="372668" y="81699"/>
                </a:lnTo>
                <a:lnTo>
                  <a:pt x="372668" y="136309"/>
                </a:lnTo>
                <a:lnTo>
                  <a:pt x="546569" y="136309"/>
                </a:lnTo>
                <a:lnTo>
                  <a:pt x="546569" y="654469"/>
                </a:lnTo>
                <a:lnTo>
                  <a:pt x="372668" y="654469"/>
                </a:lnTo>
                <a:lnTo>
                  <a:pt x="372668" y="709079"/>
                </a:lnTo>
                <a:lnTo>
                  <a:pt x="601078" y="709079"/>
                </a:lnTo>
                <a:lnTo>
                  <a:pt x="601078" y="654469"/>
                </a:lnTo>
                <a:lnTo>
                  <a:pt x="601078" y="136309"/>
                </a:lnTo>
                <a:lnTo>
                  <a:pt x="601078" y="816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8" name="object 9"/>
          <p:cNvSpPr>
            <a:spLocks/>
          </p:cNvSpPr>
          <p:nvPr/>
        </p:nvSpPr>
        <p:spPr bwMode="auto">
          <a:xfrm>
            <a:off x="6275388" y="1843088"/>
            <a:ext cx="2389187" cy="1449387"/>
          </a:xfrm>
          <a:custGeom>
            <a:avLst/>
            <a:gdLst>
              <a:gd name="T0" fmla="*/ 2568193 w 2268854"/>
              <a:gd name="T1" fmla="*/ 0 h 1449070"/>
              <a:gd name="T2" fmla="*/ 221329 w 2268854"/>
              <a:gd name="T3" fmla="*/ 0 h 1449070"/>
              <a:gd name="T4" fmla="*/ 162495 w 2268854"/>
              <a:gd name="T5" fmla="*/ 6434 h 1449070"/>
              <a:gd name="T6" fmla="*/ 109623 w 2268854"/>
              <a:gd name="T7" fmla="*/ 24596 h 1449070"/>
              <a:gd name="T8" fmla="*/ 64829 w 2268854"/>
              <a:gd name="T9" fmla="*/ 52770 h 1449070"/>
              <a:gd name="T10" fmla="*/ 30219 w 2268854"/>
              <a:gd name="T11" fmla="*/ 89232 h 1449070"/>
              <a:gd name="T12" fmla="*/ 7906 w 2268854"/>
              <a:gd name="T13" fmla="*/ 132265 h 1449070"/>
              <a:gd name="T14" fmla="*/ 0 w 2268854"/>
              <a:gd name="T15" fmla="*/ 180153 h 1449070"/>
              <a:gd name="T16" fmla="*/ 0 w 2268854"/>
              <a:gd name="T17" fmla="*/ 1269664 h 1449070"/>
              <a:gd name="T18" fmla="*/ 7906 w 2268854"/>
              <a:gd name="T19" fmla="*/ 1317552 h 1449070"/>
              <a:gd name="T20" fmla="*/ 30219 w 2268854"/>
              <a:gd name="T21" fmla="*/ 1360587 h 1449070"/>
              <a:gd name="T22" fmla="*/ 64829 w 2268854"/>
              <a:gd name="T23" fmla="*/ 1397047 h 1449070"/>
              <a:gd name="T24" fmla="*/ 109623 w 2268854"/>
              <a:gd name="T25" fmla="*/ 1425220 h 1449070"/>
              <a:gd name="T26" fmla="*/ 162495 w 2268854"/>
              <a:gd name="T27" fmla="*/ 1443382 h 1449070"/>
              <a:gd name="T28" fmla="*/ 221329 w 2268854"/>
              <a:gd name="T29" fmla="*/ 1449817 h 1449070"/>
              <a:gd name="T30" fmla="*/ 2568193 w 2268854"/>
              <a:gd name="T31" fmla="*/ 1449817 h 1449070"/>
              <a:gd name="T32" fmla="*/ 2627033 w 2268854"/>
              <a:gd name="T33" fmla="*/ 1443382 h 1449070"/>
              <a:gd name="T34" fmla="*/ 2679905 w 2268854"/>
              <a:gd name="T35" fmla="*/ 1425220 h 1449070"/>
              <a:gd name="T36" fmla="*/ 2724700 w 2268854"/>
              <a:gd name="T37" fmla="*/ 1397047 h 1449070"/>
              <a:gd name="T38" fmla="*/ 2759307 w 2268854"/>
              <a:gd name="T39" fmla="*/ 1360587 h 1449070"/>
              <a:gd name="T40" fmla="*/ 2781618 w 2268854"/>
              <a:gd name="T41" fmla="*/ 1317552 h 1449070"/>
              <a:gd name="T42" fmla="*/ 2789523 w 2268854"/>
              <a:gd name="T43" fmla="*/ 1269664 h 1449070"/>
              <a:gd name="T44" fmla="*/ 2789523 w 2268854"/>
              <a:gd name="T45" fmla="*/ 180153 h 1449070"/>
              <a:gd name="T46" fmla="*/ 2781618 w 2268854"/>
              <a:gd name="T47" fmla="*/ 132265 h 1449070"/>
              <a:gd name="T48" fmla="*/ 2759307 w 2268854"/>
              <a:gd name="T49" fmla="*/ 89232 h 1449070"/>
              <a:gd name="T50" fmla="*/ 2724700 w 2268854"/>
              <a:gd name="T51" fmla="*/ 52770 h 1449070"/>
              <a:gd name="T52" fmla="*/ 2679905 w 2268854"/>
              <a:gd name="T53" fmla="*/ 24596 h 1449070"/>
              <a:gd name="T54" fmla="*/ 2627033 w 2268854"/>
              <a:gd name="T55" fmla="*/ 6434 h 1449070"/>
              <a:gd name="T56" fmla="*/ 2568193 w 2268854"/>
              <a:gd name="T57" fmla="*/ 0 h 14490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68854" h="144907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FF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69" name="object 10"/>
          <p:cNvSpPr txBox="1">
            <a:spLocks noChangeArrowheads="1"/>
          </p:cNvSpPr>
          <p:nvPr/>
        </p:nvSpPr>
        <p:spPr bwMode="auto">
          <a:xfrm>
            <a:off x="6472238" y="2317750"/>
            <a:ext cx="5286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zh-HK" altLang="zh-HK" b="1" dirty="0">
                <a:solidFill>
                  <a:srgbClr val="59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金屬</a:t>
            </a:r>
          </a:p>
          <a:p>
            <a:pPr eaLnBrk="1" hangingPunct="1">
              <a:spcBef>
                <a:spcPts val="125"/>
              </a:spcBef>
            </a:pPr>
            <a:r>
              <a:rPr lang="zh-HK" altLang="zh-HK" sz="1100" b="1" dirty="0">
                <a:solidFill>
                  <a:srgbClr val="5957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Metals</a:t>
            </a:r>
          </a:p>
        </p:txBody>
      </p:sp>
      <p:sp>
        <p:nvSpPr>
          <p:cNvPr id="10270" name="object 11"/>
          <p:cNvSpPr>
            <a:spLocks/>
          </p:cNvSpPr>
          <p:nvPr/>
        </p:nvSpPr>
        <p:spPr bwMode="auto">
          <a:xfrm>
            <a:off x="7859713" y="2170113"/>
            <a:ext cx="542925" cy="790575"/>
          </a:xfrm>
          <a:custGeom>
            <a:avLst/>
            <a:gdLst>
              <a:gd name="T0" fmla="*/ 290295 w 515620"/>
              <a:gd name="T1" fmla="*/ 532474 h 791210"/>
              <a:gd name="T2" fmla="*/ 280476 w 515620"/>
              <a:gd name="T3" fmla="*/ 479457 h 791210"/>
              <a:gd name="T4" fmla="*/ 258167 w 515620"/>
              <a:gd name="T5" fmla="*/ 423516 h 791210"/>
              <a:gd name="T6" fmla="*/ 235748 w 515620"/>
              <a:gd name="T7" fmla="*/ 361523 h 791210"/>
              <a:gd name="T8" fmla="*/ 231017 w 515620"/>
              <a:gd name="T9" fmla="*/ 304658 h 791210"/>
              <a:gd name="T10" fmla="*/ 239074 w 515620"/>
              <a:gd name="T11" fmla="*/ 254198 h 791210"/>
              <a:gd name="T12" fmla="*/ 255060 w 515620"/>
              <a:gd name="T13" fmla="*/ 211435 h 791210"/>
              <a:gd name="T14" fmla="*/ 274090 w 515620"/>
              <a:gd name="T15" fmla="*/ 177672 h 791210"/>
              <a:gd name="T16" fmla="*/ 198061 w 515620"/>
              <a:gd name="T17" fmla="*/ 177672 h 791210"/>
              <a:gd name="T18" fmla="*/ 182560 w 515620"/>
              <a:gd name="T19" fmla="*/ 210966 h 791210"/>
              <a:gd name="T20" fmla="*/ 170149 w 515620"/>
              <a:gd name="T21" fmla="*/ 249501 h 791210"/>
              <a:gd name="T22" fmla="*/ 162999 w 515620"/>
              <a:gd name="T23" fmla="*/ 292732 h 791210"/>
              <a:gd name="T24" fmla="*/ 163297 w 515620"/>
              <a:gd name="T25" fmla="*/ 340078 h 791210"/>
              <a:gd name="T26" fmla="*/ 173176 w 515620"/>
              <a:gd name="T27" fmla="*/ 390968 h 791210"/>
              <a:gd name="T28" fmla="*/ 194845 w 515620"/>
              <a:gd name="T29" fmla="*/ 444847 h 791210"/>
              <a:gd name="T30" fmla="*/ 215422 w 515620"/>
              <a:gd name="T31" fmla="*/ 498724 h 791210"/>
              <a:gd name="T32" fmla="*/ 222447 w 515620"/>
              <a:gd name="T33" fmla="*/ 549349 h 791210"/>
              <a:gd name="T34" fmla="*/ 218873 w 515620"/>
              <a:gd name="T35" fmla="*/ 595897 h 791210"/>
              <a:gd name="T36" fmla="*/ 207664 w 515620"/>
              <a:gd name="T37" fmla="*/ 637584 h 791210"/>
              <a:gd name="T38" fmla="*/ 191739 w 515620"/>
              <a:gd name="T39" fmla="*/ 673626 h 791210"/>
              <a:gd name="T40" fmla="*/ 174068 w 515620"/>
              <a:gd name="T41" fmla="*/ 703197 h 791210"/>
              <a:gd name="T42" fmla="*/ 250595 w 515620"/>
              <a:gd name="T43" fmla="*/ 703197 h 791210"/>
              <a:gd name="T44" fmla="*/ 267767 w 515620"/>
              <a:gd name="T45" fmla="*/ 667942 h 791210"/>
              <a:gd name="T46" fmla="*/ 281646 w 515620"/>
              <a:gd name="T47" fmla="*/ 627330 h 791210"/>
              <a:gd name="T48" fmla="*/ 289920 w 515620"/>
              <a:gd name="T49" fmla="*/ 581972 h 791210"/>
              <a:gd name="T50" fmla="*/ 290295 w 515620"/>
              <a:gd name="T51" fmla="*/ 532474 h 791210"/>
              <a:gd name="T52" fmla="*/ 633544 w 515620"/>
              <a:gd name="T53" fmla="*/ 230803 h 791210"/>
              <a:gd name="T54" fmla="*/ 542810 w 515620"/>
              <a:gd name="T55" fmla="*/ 187381 h 791210"/>
              <a:gd name="T56" fmla="*/ 452061 w 515620"/>
              <a:gd name="T57" fmla="*/ 230803 h 791210"/>
              <a:gd name="T58" fmla="*/ 452061 w 515620"/>
              <a:gd name="T59" fmla="*/ 294581 h 791210"/>
              <a:gd name="T60" fmla="*/ 508527 w 515620"/>
              <a:gd name="T61" fmla="*/ 267554 h 791210"/>
              <a:gd name="T62" fmla="*/ 508527 w 515620"/>
              <a:gd name="T63" fmla="*/ 705970 h 791210"/>
              <a:gd name="T64" fmla="*/ 481911 w 515620"/>
              <a:gd name="T65" fmla="*/ 732819 h 791210"/>
              <a:gd name="T66" fmla="*/ 232189 w 515620"/>
              <a:gd name="T67" fmla="*/ 732819 h 791210"/>
              <a:gd name="T68" fmla="*/ 232314 w 515620"/>
              <a:gd name="T69" fmla="*/ 732631 h 791210"/>
              <a:gd name="T70" fmla="*/ 210316 w 515620"/>
              <a:gd name="T71" fmla="*/ 732631 h 791210"/>
              <a:gd name="T72" fmla="*/ 210707 w 515620"/>
              <a:gd name="T73" fmla="*/ 732819 h 791210"/>
              <a:gd name="T74" fmla="*/ 96073 w 515620"/>
              <a:gd name="T75" fmla="*/ 732819 h 791210"/>
              <a:gd name="T76" fmla="*/ 68548 w 515620"/>
              <a:gd name="T77" fmla="*/ 705780 h 791210"/>
              <a:gd name="T78" fmla="*/ 68548 w 515620"/>
              <a:gd name="T79" fmla="*/ 178053 h 791210"/>
              <a:gd name="T80" fmla="*/ 97930 w 515620"/>
              <a:gd name="T81" fmla="*/ 143443 h 791210"/>
              <a:gd name="T82" fmla="*/ 480114 w 515620"/>
              <a:gd name="T83" fmla="*/ 143443 h 791210"/>
              <a:gd name="T84" fmla="*/ 494695 w 515620"/>
              <a:gd name="T85" fmla="*/ 160963 h 791210"/>
              <a:gd name="T86" fmla="*/ 577078 w 515620"/>
              <a:gd name="T87" fmla="*/ 160963 h 791210"/>
              <a:gd name="T88" fmla="*/ 577078 w 515620"/>
              <a:gd name="T89" fmla="*/ 160583 h 791210"/>
              <a:gd name="T90" fmla="*/ 516552 w 515620"/>
              <a:gd name="T91" fmla="*/ 87854 h 791210"/>
              <a:gd name="T92" fmla="*/ 300646 w 515620"/>
              <a:gd name="T93" fmla="*/ 87854 h 791210"/>
              <a:gd name="T94" fmla="*/ 166276 w 515620"/>
              <a:gd name="T95" fmla="*/ 0 h 791210"/>
              <a:gd name="T96" fmla="*/ 123253 w 515620"/>
              <a:gd name="T97" fmla="*/ 43255 h 791210"/>
              <a:gd name="T98" fmla="*/ 191474 w 515620"/>
              <a:gd name="T99" fmla="*/ 87854 h 791210"/>
              <a:gd name="T100" fmla="*/ 61900 w 515620"/>
              <a:gd name="T101" fmla="*/ 87854 h 791210"/>
              <a:gd name="T102" fmla="*/ 0 w 515620"/>
              <a:gd name="T103" fmla="*/ 160761 h 791210"/>
              <a:gd name="T104" fmla="*/ 0 w 515620"/>
              <a:gd name="T105" fmla="*/ 725731 h 791210"/>
              <a:gd name="T106" fmla="*/ 63772 w 515620"/>
              <a:gd name="T107" fmla="*/ 788407 h 791210"/>
              <a:gd name="T108" fmla="*/ 514742 w 515620"/>
              <a:gd name="T109" fmla="*/ 788407 h 791210"/>
              <a:gd name="T110" fmla="*/ 577078 w 515620"/>
              <a:gd name="T111" fmla="*/ 725541 h 791210"/>
              <a:gd name="T112" fmla="*/ 577078 w 515620"/>
              <a:gd name="T113" fmla="*/ 267554 h 791210"/>
              <a:gd name="T114" fmla="*/ 633544 w 515620"/>
              <a:gd name="T115" fmla="*/ 294581 h 791210"/>
              <a:gd name="T116" fmla="*/ 633544 w 515620"/>
              <a:gd name="T117" fmla="*/ 230803 h 7912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15620" h="791210">
                <a:moveTo>
                  <a:pt x="236156" y="534187"/>
                </a:moveTo>
                <a:lnTo>
                  <a:pt x="228168" y="480999"/>
                </a:lnTo>
                <a:lnTo>
                  <a:pt x="210019" y="424878"/>
                </a:lnTo>
                <a:lnTo>
                  <a:pt x="191782" y="362686"/>
                </a:lnTo>
                <a:lnTo>
                  <a:pt x="187934" y="305638"/>
                </a:lnTo>
                <a:lnTo>
                  <a:pt x="194487" y="255016"/>
                </a:lnTo>
                <a:lnTo>
                  <a:pt x="207492" y="212115"/>
                </a:lnTo>
                <a:lnTo>
                  <a:pt x="222973" y="178244"/>
                </a:lnTo>
                <a:lnTo>
                  <a:pt x="161124" y="178244"/>
                </a:lnTo>
                <a:lnTo>
                  <a:pt x="148513" y="211645"/>
                </a:lnTo>
                <a:lnTo>
                  <a:pt x="138417" y="250304"/>
                </a:lnTo>
                <a:lnTo>
                  <a:pt x="132600" y="293674"/>
                </a:lnTo>
                <a:lnTo>
                  <a:pt x="132842" y="341172"/>
                </a:lnTo>
                <a:lnTo>
                  <a:pt x="140881" y="392226"/>
                </a:lnTo>
                <a:lnTo>
                  <a:pt x="158508" y="446278"/>
                </a:lnTo>
                <a:lnTo>
                  <a:pt x="175247" y="500329"/>
                </a:lnTo>
                <a:lnTo>
                  <a:pt x="180962" y="551116"/>
                </a:lnTo>
                <a:lnTo>
                  <a:pt x="178054" y="597814"/>
                </a:lnTo>
                <a:lnTo>
                  <a:pt x="168935" y="639635"/>
                </a:lnTo>
                <a:lnTo>
                  <a:pt x="155981" y="675792"/>
                </a:lnTo>
                <a:lnTo>
                  <a:pt x="141605" y="705459"/>
                </a:lnTo>
                <a:lnTo>
                  <a:pt x="203860" y="705459"/>
                </a:lnTo>
                <a:lnTo>
                  <a:pt x="217830" y="670090"/>
                </a:lnTo>
                <a:lnTo>
                  <a:pt x="229120" y="629348"/>
                </a:lnTo>
                <a:lnTo>
                  <a:pt x="235851" y="583844"/>
                </a:lnTo>
                <a:lnTo>
                  <a:pt x="236156" y="534187"/>
                </a:lnTo>
                <a:close/>
              </a:path>
              <a:path w="515620" h="791210">
                <a:moveTo>
                  <a:pt x="515391" y="231546"/>
                </a:moveTo>
                <a:lnTo>
                  <a:pt x="441579" y="187985"/>
                </a:lnTo>
                <a:lnTo>
                  <a:pt x="367753" y="231546"/>
                </a:lnTo>
                <a:lnTo>
                  <a:pt x="367753" y="295529"/>
                </a:lnTo>
                <a:lnTo>
                  <a:pt x="413689" y="268414"/>
                </a:lnTo>
                <a:lnTo>
                  <a:pt x="413689" y="708240"/>
                </a:lnTo>
                <a:lnTo>
                  <a:pt x="392036" y="735177"/>
                </a:lnTo>
                <a:lnTo>
                  <a:pt x="188887" y="735177"/>
                </a:lnTo>
                <a:lnTo>
                  <a:pt x="188988" y="734987"/>
                </a:lnTo>
                <a:lnTo>
                  <a:pt x="171094" y="734987"/>
                </a:lnTo>
                <a:lnTo>
                  <a:pt x="171411" y="735177"/>
                </a:lnTo>
                <a:lnTo>
                  <a:pt x="78155" y="735177"/>
                </a:lnTo>
                <a:lnTo>
                  <a:pt x="55765" y="708050"/>
                </a:lnTo>
                <a:lnTo>
                  <a:pt x="55765" y="178625"/>
                </a:lnTo>
                <a:lnTo>
                  <a:pt x="79667" y="143903"/>
                </a:lnTo>
                <a:lnTo>
                  <a:pt x="390575" y="143903"/>
                </a:lnTo>
                <a:lnTo>
                  <a:pt x="402437" y="161480"/>
                </a:lnTo>
                <a:lnTo>
                  <a:pt x="469455" y="161480"/>
                </a:lnTo>
                <a:lnTo>
                  <a:pt x="469455" y="161099"/>
                </a:lnTo>
                <a:lnTo>
                  <a:pt x="420217" y="88138"/>
                </a:lnTo>
                <a:lnTo>
                  <a:pt x="244576" y="88138"/>
                </a:lnTo>
                <a:lnTo>
                  <a:pt x="135267" y="0"/>
                </a:lnTo>
                <a:lnTo>
                  <a:pt x="100266" y="43395"/>
                </a:lnTo>
                <a:lnTo>
                  <a:pt x="155765" y="88138"/>
                </a:lnTo>
                <a:lnTo>
                  <a:pt x="50355" y="88138"/>
                </a:lnTo>
                <a:lnTo>
                  <a:pt x="0" y="161277"/>
                </a:lnTo>
                <a:lnTo>
                  <a:pt x="0" y="728065"/>
                </a:lnTo>
                <a:lnTo>
                  <a:pt x="51879" y="790943"/>
                </a:lnTo>
                <a:lnTo>
                  <a:pt x="418744" y="790943"/>
                </a:lnTo>
                <a:lnTo>
                  <a:pt x="469455" y="727875"/>
                </a:lnTo>
                <a:lnTo>
                  <a:pt x="469455" y="268414"/>
                </a:lnTo>
                <a:lnTo>
                  <a:pt x="515391" y="295529"/>
                </a:lnTo>
                <a:lnTo>
                  <a:pt x="515391" y="231546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可回收物種類卡</a:t>
            </a:r>
            <a:endParaRPr lang="zh-HK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bg object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816350"/>
            <a:ext cx="31448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bg object 19"/>
          <p:cNvSpPr>
            <a:spLocks/>
          </p:cNvSpPr>
          <p:nvPr/>
        </p:nvSpPr>
        <p:spPr bwMode="auto">
          <a:xfrm>
            <a:off x="4648200" y="3657600"/>
            <a:ext cx="2538413" cy="2430463"/>
          </a:xfrm>
          <a:custGeom>
            <a:avLst/>
            <a:gdLst>
              <a:gd name="T0" fmla="*/ 544336 w 2894329"/>
              <a:gd name="T1" fmla="*/ 45710 h 2870200"/>
              <a:gd name="T2" fmla="*/ 416011 w 2894329"/>
              <a:gd name="T3" fmla="*/ 104480 h 2870200"/>
              <a:gd name="T4" fmla="*/ 299842 w 2894329"/>
              <a:gd name="T5" fmla="*/ 176309 h 2870200"/>
              <a:gd name="T6" fmla="*/ 198530 w 2894329"/>
              <a:gd name="T7" fmla="*/ 261199 h 2870200"/>
              <a:gd name="T8" fmla="*/ 114769 w 2894329"/>
              <a:gd name="T9" fmla="*/ 365678 h 2870200"/>
              <a:gd name="T10" fmla="*/ 52602 w 2894329"/>
              <a:gd name="T11" fmla="*/ 483218 h 2870200"/>
              <a:gd name="T12" fmla="*/ 14346 w 2894329"/>
              <a:gd name="T13" fmla="*/ 600757 h 2870200"/>
              <a:gd name="T14" fmla="*/ 0 w 2894329"/>
              <a:gd name="T15" fmla="*/ 724826 h 2870200"/>
              <a:gd name="T16" fmla="*/ 14346 w 2894329"/>
              <a:gd name="T17" fmla="*/ 875016 h 2870200"/>
              <a:gd name="T18" fmla="*/ 52602 w 2894329"/>
              <a:gd name="T19" fmla="*/ 992556 h 2870200"/>
              <a:gd name="T20" fmla="*/ 114769 w 2894329"/>
              <a:gd name="T21" fmla="*/ 1110095 h 2870200"/>
              <a:gd name="T22" fmla="*/ 198530 w 2894329"/>
              <a:gd name="T23" fmla="*/ 1214575 h 2870200"/>
              <a:gd name="T24" fmla="*/ 299842 w 2894329"/>
              <a:gd name="T25" fmla="*/ 1299464 h 2870200"/>
              <a:gd name="T26" fmla="*/ 416011 w 2894329"/>
              <a:gd name="T27" fmla="*/ 1377824 h 2870200"/>
              <a:gd name="T28" fmla="*/ 544336 w 2894329"/>
              <a:gd name="T29" fmla="*/ 1430064 h 2870200"/>
              <a:gd name="T30" fmla="*/ 1168027 w 2894329"/>
              <a:gd name="T31" fmla="*/ 1430064 h 2870200"/>
              <a:gd name="T32" fmla="*/ 796798 w 2894329"/>
              <a:gd name="T33" fmla="*/ 1390883 h 2870200"/>
              <a:gd name="T34" fmla="*/ 543923 w 2894329"/>
              <a:gd name="T35" fmla="*/ 1332113 h 2870200"/>
              <a:gd name="T36" fmla="*/ 418881 w 2894329"/>
              <a:gd name="T37" fmla="*/ 1266814 h 2870200"/>
              <a:gd name="T38" fmla="*/ 309426 w 2894329"/>
              <a:gd name="T39" fmla="*/ 1188454 h 2870200"/>
              <a:gd name="T40" fmla="*/ 219153 w 2894329"/>
              <a:gd name="T41" fmla="*/ 1083974 h 2870200"/>
              <a:gd name="T42" fmla="*/ 152701 w 2894329"/>
              <a:gd name="T43" fmla="*/ 972965 h 2870200"/>
              <a:gd name="T44" fmla="*/ 113887 w 2894329"/>
              <a:gd name="T45" fmla="*/ 848896 h 2870200"/>
              <a:gd name="T46" fmla="*/ 103905 w 2894329"/>
              <a:gd name="T47" fmla="*/ 698707 h 2870200"/>
              <a:gd name="T48" fmla="*/ 133849 w 2894329"/>
              <a:gd name="T49" fmla="*/ 555048 h 2870200"/>
              <a:gd name="T50" fmla="*/ 189300 w 2894329"/>
              <a:gd name="T51" fmla="*/ 430977 h 2870200"/>
              <a:gd name="T52" fmla="*/ 270814 w 2894329"/>
              <a:gd name="T53" fmla="*/ 326499 h 2870200"/>
              <a:gd name="T54" fmla="*/ 373028 w 2894329"/>
              <a:gd name="T55" fmla="*/ 235079 h 2870200"/>
              <a:gd name="T56" fmla="*/ 492265 w 2894329"/>
              <a:gd name="T57" fmla="*/ 163250 h 2870200"/>
              <a:gd name="T58" fmla="*/ 738321 w 2894329"/>
              <a:gd name="T59" fmla="*/ 91420 h 2870200"/>
              <a:gd name="T60" fmla="*/ 944118 w 2894329"/>
              <a:gd name="T61" fmla="*/ 0 h 2870200"/>
              <a:gd name="T62" fmla="*/ 974021 w 2894329"/>
              <a:gd name="T63" fmla="*/ 91420 h 2870200"/>
              <a:gd name="T64" fmla="*/ 1220106 w 2894329"/>
              <a:gd name="T65" fmla="*/ 163250 h 2870200"/>
              <a:gd name="T66" fmla="*/ 1339350 w 2894329"/>
              <a:gd name="T67" fmla="*/ 235079 h 2870200"/>
              <a:gd name="T68" fmla="*/ 1441568 w 2894329"/>
              <a:gd name="T69" fmla="*/ 326499 h 2870200"/>
              <a:gd name="T70" fmla="*/ 1523083 w 2894329"/>
              <a:gd name="T71" fmla="*/ 430977 h 2870200"/>
              <a:gd name="T72" fmla="*/ 1578534 w 2894329"/>
              <a:gd name="T73" fmla="*/ 555048 h 2870200"/>
              <a:gd name="T74" fmla="*/ 1608477 w 2894329"/>
              <a:gd name="T75" fmla="*/ 698707 h 2870200"/>
              <a:gd name="T76" fmla="*/ 1598497 w 2894329"/>
              <a:gd name="T77" fmla="*/ 848896 h 2870200"/>
              <a:gd name="T78" fmla="*/ 1559681 w 2894329"/>
              <a:gd name="T79" fmla="*/ 972965 h 2870200"/>
              <a:gd name="T80" fmla="*/ 1493229 w 2894329"/>
              <a:gd name="T81" fmla="*/ 1083974 h 2870200"/>
              <a:gd name="T82" fmla="*/ 1402954 w 2894329"/>
              <a:gd name="T83" fmla="*/ 1188454 h 2870200"/>
              <a:gd name="T84" fmla="*/ 1293495 w 2894329"/>
              <a:gd name="T85" fmla="*/ 1266814 h 2870200"/>
              <a:gd name="T86" fmla="*/ 1168444 w 2894329"/>
              <a:gd name="T87" fmla="*/ 1332113 h 2870200"/>
              <a:gd name="T88" fmla="*/ 915532 w 2894329"/>
              <a:gd name="T89" fmla="*/ 1390883 h 2870200"/>
              <a:gd name="T90" fmla="*/ 1344442 w 2894329"/>
              <a:gd name="T91" fmla="*/ 1345174 h 2870200"/>
              <a:gd name="T92" fmla="*/ 1454997 w 2894329"/>
              <a:gd name="T93" fmla="*/ 1266814 h 2870200"/>
              <a:gd name="T94" fmla="*/ 1549614 w 2894329"/>
              <a:gd name="T95" fmla="*/ 1175394 h 2870200"/>
              <a:gd name="T96" fmla="*/ 1625350 w 2894329"/>
              <a:gd name="T97" fmla="*/ 1064385 h 2870200"/>
              <a:gd name="T98" fmla="*/ 1677953 w 2894329"/>
              <a:gd name="T99" fmla="*/ 946846 h 2870200"/>
              <a:gd name="T100" fmla="*/ 1709515 w 2894329"/>
              <a:gd name="T101" fmla="*/ 803187 h 2870200"/>
              <a:gd name="T102" fmla="*/ 1709515 w 2894329"/>
              <a:gd name="T103" fmla="*/ 679117 h 2870200"/>
              <a:gd name="T104" fmla="*/ 1685605 w 2894329"/>
              <a:gd name="T105" fmla="*/ 555048 h 2870200"/>
              <a:gd name="T106" fmla="*/ 1637784 w 2894329"/>
              <a:gd name="T107" fmla="*/ 437507 h 2870200"/>
              <a:gd name="T108" fmla="*/ 1566388 w 2894329"/>
              <a:gd name="T109" fmla="*/ 326499 h 2870200"/>
              <a:gd name="T110" fmla="*/ 1475281 w 2894329"/>
              <a:gd name="T111" fmla="*/ 228549 h 2870200"/>
              <a:gd name="T112" fmla="*/ 1367698 w 2894329"/>
              <a:gd name="T113" fmla="*/ 143659 h 2870200"/>
              <a:gd name="T114" fmla="*/ 1246338 w 2894329"/>
              <a:gd name="T115" fmla="*/ 78360 h 2870200"/>
              <a:gd name="T116" fmla="*/ 973055 w 2894329"/>
              <a:gd name="T117" fmla="*/ 6530 h 28702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894329" h="2870200">
                <a:moveTo>
                  <a:pt x="1447093" y="0"/>
                </a:moveTo>
                <a:lnTo>
                  <a:pt x="1298449" y="0"/>
                </a:lnTo>
                <a:lnTo>
                  <a:pt x="1249548" y="12700"/>
                </a:lnTo>
                <a:lnTo>
                  <a:pt x="1201032" y="12700"/>
                </a:lnTo>
                <a:lnTo>
                  <a:pt x="920047" y="88900"/>
                </a:lnTo>
                <a:lnTo>
                  <a:pt x="875242" y="114300"/>
                </a:lnTo>
                <a:lnTo>
                  <a:pt x="831113" y="127000"/>
                </a:lnTo>
                <a:lnTo>
                  <a:pt x="787697" y="152400"/>
                </a:lnTo>
                <a:lnTo>
                  <a:pt x="745029" y="177800"/>
                </a:lnTo>
                <a:lnTo>
                  <a:pt x="703148" y="203200"/>
                </a:lnTo>
                <a:lnTo>
                  <a:pt x="662088" y="228600"/>
                </a:lnTo>
                <a:lnTo>
                  <a:pt x="621886" y="254000"/>
                </a:lnTo>
                <a:lnTo>
                  <a:pt x="582580" y="279400"/>
                </a:lnTo>
                <a:lnTo>
                  <a:pt x="544205" y="304800"/>
                </a:lnTo>
                <a:lnTo>
                  <a:pt x="506798" y="342900"/>
                </a:lnTo>
                <a:lnTo>
                  <a:pt x="470395" y="368300"/>
                </a:lnTo>
                <a:lnTo>
                  <a:pt x="435033" y="406400"/>
                </a:lnTo>
                <a:lnTo>
                  <a:pt x="400749" y="444500"/>
                </a:lnTo>
                <a:lnTo>
                  <a:pt x="367578" y="469900"/>
                </a:lnTo>
                <a:lnTo>
                  <a:pt x="335557" y="508000"/>
                </a:lnTo>
                <a:lnTo>
                  <a:pt x="304723" y="546100"/>
                </a:lnTo>
                <a:lnTo>
                  <a:pt x="275112" y="584200"/>
                </a:lnTo>
                <a:lnTo>
                  <a:pt x="246761" y="635000"/>
                </a:lnTo>
                <a:lnTo>
                  <a:pt x="219706" y="673100"/>
                </a:lnTo>
                <a:lnTo>
                  <a:pt x="193984" y="711200"/>
                </a:lnTo>
                <a:lnTo>
                  <a:pt x="169736" y="762000"/>
                </a:lnTo>
                <a:lnTo>
                  <a:pt x="147104" y="800100"/>
                </a:lnTo>
                <a:lnTo>
                  <a:pt x="126089" y="850900"/>
                </a:lnTo>
                <a:lnTo>
                  <a:pt x="106691" y="889000"/>
                </a:lnTo>
                <a:lnTo>
                  <a:pt x="88909" y="939800"/>
                </a:lnTo>
                <a:lnTo>
                  <a:pt x="72744" y="977900"/>
                </a:lnTo>
                <a:lnTo>
                  <a:pt x="58195" y="1028700"/>
                </a:lnTo>
                <a:lnTo>
                  <a:pt x="45262" y="1079500"/>
                </a:lnTo>
                <a:lnTo>
                  <a:pt x="33947" y="1117600"/>
                </a:lnTo>
                <a:lnTo>
                  <a:pt x="24248" y="1168400"/>
                </a:lnTo>
                <a:lnTo>
                  <a:pt x="16165" y="1219200"/>
                </a:lnTo>
                <a:lnTo>
                  <a:pt x="9699" y="1270000"/>
                </a:lnTo>
                <a:lnTo>
                  <a:pt x="4849" y="1320800"/>
                </a:lnTo>
                <a:lnTo>
                  <a:pt x="1616" y="1358900"/>
                </a:lnTo>
                <a:lnTo>
                  <a:pt x="0" y="1409700"/>
                </a:lnTo>
                <a:lnTo>
                  <a:pt x="0" y="1460500"/>
                </a:lnTo>
                <a:lnTo>
                  <a:pt x="1616" y="1511300"/>
                </a:lnTo>
                <a:lnTo>
                  <a:pt x="4849" y="1562100"/>
                </a:lnTo>
                <a:lnTo>
                  <a:pt x="16165" y="1651000"/>
                </a:lnTo>
                <a:lnTo>
                  <a:pt x="24248" y="1701800"/>
                </a:lnTo>
                <a:lnTo>
                  <a:pt x="33947" y="1752600"/>
                </a:lnTo>
                <a:lnTo>
                  <a:pt x="45262" y="1790700"/>
                </a:lnTo>
                <a:lnTo>
                  <a:pt x="58195" y="1841500"/>
                </a:lnTo>
                <a:lnTo>
                  <a:pt x="72744" y="1892300"/>
                </a:lnTo>
                <a:lnTo>
                  <a:pt x="88909" y="1930400"/>
                </a:lnTo>
                <a:lnTo>
                  <a:pt x="106691" y="1981200"/>
                </a:lnTo>
                <a:lnTo>
                  <a:pt x="126089" y="2019300"/>
                </a:lnTo>
                <a:lnTo>
                  <a:pt x="147104" y="2070100"/>
                </a:lnTo>
                <a:lnTo>
                  <a:pt x="169736" y="2108200"/>
                </a:lnTo>
                <a:lnTo>
                  <a:pt x="193984" y="2159000"/>
                </a:lnTo>
                <a:lnTo>
                  <a:pt x="219706" y="2197100"/>
                </a:lnTo>
                <a:lnTo>
                  <a:pt x="246761" y="2247900"/>
                </a:lnTo>
                <a:lnTo>
                  <a:pt x="275112" y="2286000"/>
                </a:lnTo>
                <a:lnTo>
                  <a:pt x="304723" y="2324100"/>
                </a:lnTo>
                <a:lnTo>
                  <a:pt x="335557" y="2362200"/>
                </a:lnTo>
                <a:lnTo>
                  <a:pt x="367578" y="2400300"/>
                </a:lnTo>
                <a:lnTo>
                  <a:pt x="400749" y="2438400"/>
                </a:lnTo>
                <a:lnTo>
                  <a:pt x="435033" y="2463800"/>
                </a:lnTo>
                <a:lnTo>
                  <a:pt x="470395" y="2501900"/>
                </a:lnTo>
                <a:lnTo>
                  <a:pt x="506798" y="2527300"/>
                </a:lnTo>
                <a:lnTo>
                  <a:pt x="544205" y="2565400"/>
                </a:lnTo>
                <a:lnTo>
                  <a:pt x="582580" y="2590800"/>
                </a:lnTo>
                <a:lnTo>
                  <a:pt x="621886" y="2616200"/>
                </a:lnTo>
                <a:lnTo>
                  <a:pt x="662088" y="2654300"/>
                </a:lnTo>
                <a:lnTo>
                  <a:pt x="703148" y="2679700"/>
                </a:lnTo>
                <a:lnTo>
                  <a:pt x="745029" y="2692400"/>
                </a:lnTo>
                <a:lnTo>
                  <a:pt x="787697" y="2717800"/>
                </a:lnTo>
                <a:lnTo>
                  <a:pt x="831113" y="2743200"/>
                </a:lnTo>
                <a:lnTo>
                  <a:pt x="875242" y="2755900"/>
                </a:lnTo>
                <a:lnTo>
                  <a:pt x="920047" y="2781300"/>
                </a:lnTo>
                <a:lnTo>
                  <a:pt x="965491" y="2794000"/>
                </a:lnTo>
                <a:lnTo>
                  <a:pt x="1249548" y="2870200"/>
                </a:lnTo>
                <a:lnTo>
                  <a:pt x="1644675" y="2870200"/>
                </a:lnTo>
                <a:lnTo>
                  <a:pt x="1928770" y="2794000"/>
                </a:lnTo>
                <a:lnTo>
                  <a:pt x="1974219" y="2781300"/>
                </a:lnTo>
                <a:lnTo>
                  <a:pt x="2019028" y="2755900"/>
                </a:lnTo>
                <a:lnTo>
                  <a:pt x="2063160" y="2743200"/>
                </a:lnTo>
                <a:lnTo>
                  <a:pt x="2106580" y="2717800"/>
                </a:lnTo>
                <a:lnTo>
                  <a:pt x="2127915" y="2705100"/>
                </a:lnTo>
                <a:lnTo>
                  <a:pt x="1346761" y="2705100"/>
                </a:lnTo>
                <a:lnTo>
                  <a:pt x="1297130" y="2692400"/>
                </a:lnTo>
                <a:lnTo>
                  <a:pt x="1247921" y="2692400"/>
                </a:lnTo>
                <a:lnTo>
                  <a:pt x="1009902" y="2628900"/>
                </a:lnTo>
                <a:lnTo>
                  <a:pt x="964244" y="2616200"/>
                </a:lnTo>
                <a:lnTo>
                  <a:pt x="919348" y="2590800"/>
                </a:lnTo>
                <a:lnTo>
                  <a:pt x="875263" y="2565400"/>
                </a:lnTo>
                <a:lnTo>
                  <a:pt x="832036" y="2552700"/>
                </a:lnTo>
                <a:lnTo>
                  <a:pt x="789718" y="2527300"/>
                </a:lnTo>
                <a:lnTo>
                  <a:pt x="748356" y="2501900"/>
                </a:lnTo>
                <a:lnTo>
                  <a:pt x="708000" y="2463800"/>
                </a:lnTo>
                <a:lnTo>
                  <a:pt x="668697" y="2438400"/>
                </a:lnTo>
                <a:lnTo>
                  <a:pt x="630497" y="2413000"/>
                </a:lnTo>
                <a:lnTo>
                  <a:pt x="593447" y="2374900"/>
                </a:lnTo>
                <a:lnTo>
                  <a:pt x="557598" y="2349500"/>
                </a:lnTo>
                <a:lnTo>
                  <a:pt x="522996" y="2311400"/>
                </a:lnTo>
                <a:lnTo>
                  <a:pt x="489692" y="2273300"/>
                </a:lnTo>
                <a:lnTo>
                  <a:pt x="457733" y="2235200"/>
                </a:lnTo>
                <a:lnTo>
                  <a:pt x="427169" y="2197100"/>
                </a:lnTo>
                <a:lnTo>
                  <a:pt x="398047" y="2159000"/>
                </a:lnTo>
                <a:lnTo>
                  <a:pt x="370416" y="2108200"/>
                </a:lnTo>
                <a:lnTo>
                  <a:pt x="344326" y="2070100"/>
                </a:lnTo>
                <a:lnTo>
                  <a:pt x="319958" y="2032000"/>
                </a:lnTo>
                <a:lnTo>
                  <a:pt x="297464" y="1981200"/>
                </a:lnTo>
                <a:lnTo>
                  <a:pt x="276845" y="1943100"/>
                </a:lnTo>
                <a:lnTo>
                  <a:pt x="258100" y="1892300"/>
                </a:lnTo>
                <a:lnTo>
                  <a:pt x="241230" y="1841500"/>
                </a:lnTo>
                <a:lnTo>
                  <a:pt x="226234" y="1803400"/>
                </a:lnTo>
                <a:lnTo>
                  <a:pt x="213113" y="1752600"/>
                </a:lnTo>
                <a:lnTo>
                  <a:pt x="201866" y="1701800"/>
                </a:lnTo>
                <a:lnTo>
                  <a:pt x="192493" y="1651000"/>
                </a:lnTo>
                <a:lnTo>
                  <a:pt x="179372" y="1562100"/>
                </a:lnTo>
                <a:lnTo>
                  <a:pt x="175623" y="1511300"/>
                </a:lnTo>
                <a:lnTo>
                  <a:pt x="173749" y="1460500"/>
                </a:lnTo>
                <a:lnTo>
                  <a:pt x="173749" y="1409700"/>
                </a:lnTo>
                <a:lnTo>
                  <a:pt x="175623" y="1358900"/>
                </a:lnTo>
                <a:lnTo>
                  <a:pt x="179372" y="1308100"/>
                </a:lnTo>
                <a:lnTo>
                  <a:pt x="192493" y="1219200"/>
                </a:lnTo>
                <a:lnTo>
                  <a:pt x="201866" y="1168400"/>
                </a:lnTo>
                <a:lnTo>
                  <a:pt x="213113" y="1117600"/>
                </a:lnTo>
                <a:lnTo>
                  <a:pt x="226234" y="1079500"/>
                </a:lnTo>
                <a:lnTo>
                  <a:pt x="241230" y="1028700"/>
                </a:lnTo>
                <a:lnTo>
                  <a:pt x="258100" y="977900"/>
                </a:lnTo>
                <a:lnTo>
                  <a:pt x="276845" y="939800"/>
                </a:lnTo>
                <a:lnTo>
                  <a:pt x="297464" y="889000"/>
                </a:lnTo>
                <a:lnTo>
                  <a:pt x="319958" y="838200"/>
                </a:lnTo>
                <a:lnTo>
                  <a:pt x="344326" y="800100"/>
                </a:lnTo>
                <a:lnTo>
                  <a:pt x="370416" y="762000"/>
                </a:lnTo>
                <a:lnTo>
                  <a:pt x="398047" y="711200"/>
                </a:lnTo>
                <a:lnTo>
                  <a:pt x="427169" y="673100"/>
                </a:lnTo>
                <a:lnTo>
                  <a:pt x="457733" y="635000"/>
                </a:lnTo>
                <a:lnTo>
                  <a:pt x="489692" y="596900"/>
                </a:lnTo>
                <a:lnTo>
                  <a:pt x="522996" y="558800"/>
                </a:lnTo>
                <a:lnTo>
                  <a:pt x="557598" y="520700"/>
                </a:lnTo>
                <a:lnTo>
                  <a:pt x="593447" y="495300"/>
                </a:lnTo>
                <a:lnTo>
                  <a:pt x="630497" y="457200"/>
                </a:lnTo>
                <a:lnTo>
                  <a:pt x="668697" y="431800"/>
                </a:lnTo>
                <a:lnTo>
                  <a:pt x="708000" y="406400"/>
                </a:lnTo>
                <a:lnTo>
                  <a:pt x="748356" y="368300"/>
                </a:lnTo>
                <a:lnTo>
                  <a:pt x="789718" y="342900"/>
                </a:lnTo>
                <a:lnTo>
                  <a:pt x="832036" y="317500"/>
                </a:lnTo>
                <a:lnTo>
                  <a:pt x="875263" y="304800"/>
                </a:lnTo>
                <a:lnTo>
                  <a:pt x="919348" y="279400"/>
                </a:lnTo>
                <a:lnTo>
                  <a:pt x="964244" y="266700"/>
                </a:lnTo>
                <a:lnTo>
                  <a:pt x="1009902" y="241300"/>
                </a:lnTo>
                <a:lnTo>
                  <a:pt x="1247921" y="177800"/>
                </a:lnTo>
                <a:lnTo>
                  <a:pt x="1297130" y="177800"/>
                </a:lnTo>
                <a:lnTo>
                  <a:pt x="1346761" y="165100"/>
                </a:lnTo>
                <a:lnTo>
                  <a:pt x="1447093" y="165100"/>
                </a:lnTo>
                <a:lnTo>
                  <a:pt x="1447093" y="0"/>
                </a:lnTo>
                <a:close/>
              </a:path>
              <a:path w="2894329" h="2870200">
                <a:moveTo>
                  <a:pt x="1595766" y="0"/>
                </a:moveTo>
                <a:lnTo>
                  <a:pt x="1447093" y="0"/>
                </a:lnTo>
                <a:lnTo>
                  <a:pt x="1447093" y="165100"/>
                </a:lnTo>
                <a:lnTo>
                  <a:pt x="1547448" y="165100"/>
                </a:lnTo>
                <a:lnTo>
                  <a:pt x="1597089" y="177800"/>
                </a:lnTo>
                <a:lnTo>
                  <a:pt x="1646307" y="177800"/>
                </a:lnTo>
                <a:lnTo>
                  <a:pt x="1884361" y="241300"/>
                </a:lnTo>
                <a:lnTo>
                  <a:pt x="1930024" y="266700"/>
                </a:lnTo>
                <a:lnTo>
                  <a:pt x="1974924" y="279400"/>
                </a:lnTo>
                <a:lnTo>
                  <a:pt x="2019013" y="304800"/>
                </a:lnTo>
                <a:lnTo>
                  <a:pt x="2062243" y="317500"/>
                </a:lnTo>
                <a:lnTo>
                  <a:pt x="2104564" y="342900"/>
                </a:lnTo>
                <a:lnTo>
                  <a:pt x="2145928" y="368300"/>
                </a:lnTo>
                <a:lnTo>
                  <a:pt x="2186287" y="406400"/>
                </a:lnTo>
                <a:lnTo>
                  <a:pt x="2225591" y="431800"/>
                </a:lnTo>
                <a:lnTo>
                  <a:pt x="2263793" y="457200"/>
                </a:lnTo>
                <a:lnTo>
                  <a:pt x="2300844" y="495300"/>
                </a:lnTo>
                <a:lnTo>
                  <a:pt x="2336694" y="520700"/>
                </a:lnTo>
                <a:lnTo>
                  <a:pt x="2371297" y="558800"/>
                </a:lnTo>
                <a:lnTo>
                  <a:pt x="2404602" y="596900"/>
                </a:lnTo>
                <a:lnTo>
                  <a:pt x="2436562" y="635000"/>
                </a:lnTo>
                <a:lnTo>
                  <a:pt x="2467127" y="673100"/>
                </a:lnTo>
                <a:lnTo>
                  <a:pt x="2496250" y="711200"/>
                </a:lnTo>
                <a:lnTo>
                  <a:pt x="2523882" y="762000"/>
                </a:lnTo>
                <a:lnTo>
                  <a:pt x="2549973" y="800100"/>
                </a:lnTo>
                <a:lnTo>
                  <a:pt x="2574342" y="838200"/>
                </a:lnTo>
                <a:lnTo>
                  <a:pt x="2596835" y="889000"/>
                </a:lnTo>
                <a:lnTo>
                  <a:pt x="2617455" y="939800"/>
                </a:lnTo>
                <a:lnTo>
                  <a:pt x="2636199" y="977900"/>
                </a:lnTo>
                <a:lnTo>
                  <a:pt x="2653070" y="1028700"/>
                </a:lnTo>
                <a:lnTo>
                  <a:pt x="2668065" y="1079500"/>
                </a:lnTo>
                <a:lnTo>
                  <a:pt x="2681187" y="1117600"/>
                </a:lnTo>
                <a:lnTo>
                  <a:pt x="2692434" y="1168400"/>
                </a:lnTo>
                <a:lnTo>
                  <a:pt x="2701806" y="1219200"/>
                </a:lnTo>
                <a:lnTo>
                  <a:pt x="2714927" y="1308100"/>
                </a:lnTo>
                <a:lnTo>
                  <a:pt x="2718676" y="1358900"/>
                </a:lnTo>
                <a:lnTo>
                  <a:pt x="2720551" y="1409700"/>
                </a:lnTo>
                <a:lnTo>
                  <a:pt x="2720551" y="1460500"/>
                </a:lnTo>
                <a:lnTo>
                  <a:pt x="2718676" y="1511300"/>
                </a:lnTo>
                <a:lnTo>
                  <a:pt x="2714927" y="1562100"/>
                </a:lnTo>
                <a:lnTo>
                  <a:pt x="2701806" y="1651000"/>
                </a:lnTo>
                <a:lnTo>
                  <a:pt x="2692434" y="1701800"/>
                </a:lnTo>
                <a:lnTo>
                  <a:pt x="2681187" y="1752600"/>
                </a:lnTo>
                <a:lnTo>
                  <a:pt x="2668065" y="1803400"/>
                </a:lnTo>
                <a:lnTo>
                  <a:pt x="2653070" y="1841500"/>
                </a:lnTo>
                <a:lnTo>
                  <a:pt x="2636199" y="1892300"/>
                </a:lnTo>
                <a:lnTo>
                  <a:pt x="2617455" y="1943100"/>
                </a:lnTo>
                <a:lnTo>
                  <a:pt x="2596835" y="1981200"/>
                </a:lnTo>
                <a:lnTo>
                  <a:pt x="2574342" y="2032000"/>
                </a:lnTo>
                <a:lnTo>
                  <a:pt x="2549973" y="2070100"/>
                </a:lnTo>
                <a:lnTo>
                  <a:pt x="2523882" y="2108200"/>
                </a:lnTo>
                <a:lnTo>
                  <a:pt x="2496250" y="2159000"/>
                </a:lnTo>
                <a:lnTo>
                  <a:pt x="2467127" y="2197100"/>
                </a:lnTo>
                <a:lnTo>
                  <a:pt x="2436562" y="2235200"/>
                </a:lnTo>
                <a:lnTo>
                  <a:pt x="2404602" y="2273300"/>
                </a:lnTo>
                <a:lnTo>
                  <a:pt x="2371297" y="2311400"/>
                </a:lnTo>
                <a:lnTo>
                  <a:pt x="2336694" y="2349500"/>
                </a:lnTo>
                <a:lnTo>
                  <a:pt x="2300844" y="2374900"/>
                </a:lnTo>
                <a:lnTo>
                  <a:pt x="2263793" y="2413000"/>
                </a:lnTo>
                <a:lnTo>
                  <a:pt x="2225591" y="2438400"/>
                </a:lnTo>
                <a:lnTo>
                  <a:pt x="2186287" y="2463800"/>
                </a:lnTo>
                <a:lnTo>
                  <a:pt x="2145928" y="2501900"/>
                </a:lnTo>
                <a:lnTo>
                  <a:pt x="2104564" y="2527300"/>
                </a:lnTo>
                <a:lnTo>
                  <a:pt x="2062243" y="2552700"/>
                </a:lnTo>
                <a:lnTo>
                  <a:pt x="2019013" y="2565400"/>
                </a:lnTo>
                <a:lnTo>
                  <a:pt x="1974924" y="2590800"/>
                </a:lnTo>
                <a:lnTo>
                  <a:pt x="1930024" y="2616200"/>
                </a:lnTo>
                <a:lnTo>
                  <a:pt x="1884361" y="2628900"/>
                </a:lnTo>
                <a:lnTo>
                  <a:pt x="1646307" y="2692400"/>
                </a:lnTo>
                <a:lnTo>
                  <a:pt x="1597089" y="2692400"/>
                </a:lnTo>
                <a:lnTo>
                  <a:pt x="1547448" y="2705100"/>
                </a:lnTo>
                <a:lnTo>
                  <a:pt x="2127915" y="2705100"/>
                </a:lnTo>
                <a:lnTo>
                  <a:pt x="2149250" y="2692400"/>
                </a:lnTo>
                <a:lnTo>
                  <a:pt x="2191134" y="2679700"/>
                </a:lnTo>
                <a:lnTo>
                  <a:pt x="2232196" y="2654300"/>
                </a:lnTo>
                <a:lnTo>
                  <a:pt x="2272399" y="2616200"/>
                </a:lnTo>
                <a:lnTo>
                  <a:pt x="2311707" y="2590800"/>
                </a:lnTo>
                <a:lnTo>
                  <a:pt x="2350084" y="2565400"/>
                </a:lnTo>
                <a:lnTo>
                  <a:pt x="2387492" y="2527300"/>
                </a:lnTo>
                <a:lnTo>
                  <a:pt x="2423896" y="2501900"/>
                </a:lnTo>
                <a:lnTo>
                  <a:pt x="2459259" y="2463800"/>
                </a:lnTo>
                <a:lnTo>
                  <a:pt x="2493544" y="2438400"/>
                </a:lnTo>
                <a:lnTo>
                  <a:pt x="2526716" y="2400300"/>
                </a:lnTo>
                <a:lnTo>
                  <a:pt x="2558738" y="2362200"/>
                </a:lnTo>
                <a:lnTo>
                  <a:pt x="2589573" y="2324100"/>
                </a:lnTo>
                <a:lnTo>
                  <a:pt x="2619184" y="2286000"/>
                </a:lnTo>
                <a:lnTo>
                  <a:pt x="2647536" y="2247900"/>
                </a:lnTo>
                <a:lnTo>
                  <a:pt x="2674592" y="2197100"/>
                </a:lnTo>
                <a:lnTo>
                  <a:pt x="2700316" y="2159000"/>
                </a:lnTo>
                <a:lnTo>
                  <a:pt x="2724564" y="2108200"/>
                </a:lnTo>
                <a:lnTo>
                  <a:pt x="2747195" y="2070100"/>
                </a:lnTo>
                <a:lnTo>
                  <a:pt x="2768210" y="2019300"/>
                </a:lnTo>
                <a:lnTo>
                  <a:pt x="2787609" y="1981200"/>
                </a:lnTo>
                <a:lnTo>
                  <a:pt x="2805391" y="1930400"/>
                </a:lnTo>
                <a:lnTo>
                  <a:pt x="2821556" y="1892300"/>
                </a:lnTo>
                <a:lnTo>
                  <a:pt x="2836105" y="1841500"/>
                </a:lnTo>
                <a:lnTo>
                  <a:pt x="2849037" y="1790700"/>
                </a:lnTo>
                <a:lnTo>
                  <a:pt x="2860353" y="1752600"/>
                </a:lnTo>
                <a:lnTo>
                  <a:pt x="2870052" y="1701800"/>
                </a:lnTo>
                <a:lnTo>
                  <a:pt x="2878135" y="1651000"/>
                </a:lnTo>
                <a:lnTo>
                  <a:pt x="2889450" y="1562100"/>
                </a:lnTo>
                <a:lnTo>
                  <a:pt x="2892683" y="1511300"/>
                </a:lnTo>
                <a:lnTo>
                  <a:pt x="2894300" y="1460500"/>
                </a:lnTo>
                <a:lnTo>
                  <a:pt x="2894300" y="1409700"/>
                </a:lnTo>
                <a:lnTo>
                  <a:pt x="2892683" y="1358900"/>
                </a:lnTo>
                <a:lnTo>
                  <a:pt x="2889450" y="1320800"/>
                </a:lnTo>
                <a:lnTo>
                  <a:pt x="2884601" y="1270000"/>
                </a:lnTo>
                <a:lnTo>
                  <a:pt x="2878135" y="1219200"/>
                </a:lnTo>
                <a:lnTo>
                  <a:pt x="2870052" y="1168400"/>
                </a:lnTo>
                <a:lnTo>
                  <a:pt x="2860353" y="1117600"/>
                </a:lnTo>
                <a:lnTo>
                  <a:pt x="2849037" y="1079500"/>
                </a:lnTo>
                <a:lnTo>
                  <a:pt x="2836105" y="1028700"/>
                </a:lnTo>
                <a:lnTo>
                  <a:pt x="2821556" y="977900"/>
                </a:lnTo>
                <a:lnTo>
                  <a:pt x="2805391" y="939800"/>
                </a:lnTo>
                <a:lnTo>
                  <a:pt x="2787609" y="889000"/>
                </a:lnTo>
                <a:lnTo>
                  <a:pt x="2768210" y="850900"/>
                </a:lnTo>
                <a:lnTo>
                  <a:pt x="2747195" y="800100"/>
                </a:lnTo>
                <a:lnTo>
                  <a:pt x="2724564" y="762000"/>
                </a:lnTo>
                <a:lnTo>
                  <a:pt x="2700316" y="711200"/>
                </a:lnTo>
                <a:lnTo>
                  <a:pt x="2674592" y="673100"/>
                </a:lnTo>
                <a:lnTo>
                  <a:pt x="2647536" y="635000"/>
                </a:lnTo>
                <a:lnTo>
                  <a:pt x="2619184" y="584200"/>
                </a:lnTo>
                <a:lnTo>
                  <a:pt x="2589573" y="546100"/>
                </a:lnTo>
                <a:lnTo>
                  <a:pt x="2558738" y="508000"/>
                </a:lnTo>
                <a:lnTo>
                  <a:pt x="2526716" y="469900"/>
                </a:lnTo>
                <a:lnTo>
                  <a:pt x="2493544" y="444500"/>
                </a:lnTo>
                <a:lnTo>
                  <a:pt x="2459259" y="406400"/>
                </a:lnTo>
                <a:lnTo>
                  <a:pt x="2423896" y="368300"/>
                </a:lnTo>
                <a:lnTo>
                  <a:pt x="2387492" y="342900"/>
                </a:lnTo>
                <a:lnTo>
                  <a:pt x="2350084" y="304800"/>
                </a:lnTo>
                <a:lnTo>
                  <a:pt x="2311707" y="279400"/>
                </a:lnTo>
                <a:lnTo>
                  <a:pt x="2272399" y="254000"/>
                </a:lnTo>
                <a:lnTo>
                  <a:pt x="2232196" y="228600"/>
                </a:lnTo>
                <a:lnTo>
                  <a:pt x="2191134" y="203200"/>
                </a:lnTo>
                <a:lnTo>
                  <a:pt x="2149250" y="177800"/>
                </a:lnTo>
                <a:lnTo>
                  <a:pt x="2106580" y="152400"/>
                </a:lnTo>
                <a:lnTo>
                  <a:pt x="2063160" y="127000"/>
                </a:lnTo>
                <a:lnTo>
                  <a:pt x="2019028" y="114300"/>
                </a:lnTo>
                <a:lnTo>
                  <a:pt x="1974219" y="88900"/>
                </a:lnTo>
                <a:lnTo>
                  <a:pt x="1693199" y="12700"/>
                </a:lnTo>
                <a:lnTo>
                  <a:pt x="1644675" y="12700"/>
                </a:lnTo>
                <a:lnTo>
                  <a:pt x="1595766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1268" name="bg object 20"/>
          <p:cNvSpPr>
            <a:spLocks/>
          </p:cNvSpPr>
          <p:nvPr/>
        </p:nvSpPr>
        <p:spPr bwMode="auto">
          <a:xfrm>
            <a:off x="4784725" y="3649663"/>
            <a:ext cx="2414588" cy="2439987"/>
          </a:xfrm>
          <a:custGeom>
            <a:avLst/>
            <a:gdLst>
              <a:gd name="T0" fmla="*/ 777015 w 2752725"/>
              <a:gd name="T1" fmla="*/ 53178 h 2879090"/>
              <a:gd name="T2" fmla="*/ 909303 w 2752725"/>
              <a:gd name="T3" fmla="*/ 97998 h 2879090"/>
              <a:gd name="T4" fmla="*/ 1043846 w 2752725"/>
              <a:gd name="T5" fmla="*/ 130547 h 2879090"/>
              <a:gd name="T6" fmla="*/ 1167014 w 2752725"/>
              <a:gd name="T7" fmla="*/ 183220 h 2879090"/>
              <a:gd name="T8" fmla="*/ 1276254 w 2752725"/>
              <a:gd name="T9" fmla="*/ 253880 h 2879090"/>
              <a:gd name="T10" fmla="*/ 1369013 w 2752725"/>
              <a:gd name="T11" fmla="*/ 340388 h 2879090"/>
              <a:gd name="T12" fmla="*/ 1442733 w 2752725"/>
              <a:gd name="T13" fmla="*/ 440608 h 2879090"/>
              <a:gd name="T14" fmla="*/ 1494863 w 2752725"/>
              <a:gd name="T15" fmla="*/ 552400 h 2879090"/>
              <a:gd name="T16" fmla="*/ 1522848 w 2752725"/>
              <a:gd name="T17" fmla="*/ 673626 h 2879090"/>
              <a:gd name="T18" fmla="*/ 1524292 w 2752725"/>
              <a:gd name="T19" fmla="*/ 797272 h 2879090"/>
              <a:gd name="T20" fmla="*/ 1499876 w 2752725"/>
              <a:gd name="T21" fmla="*/ 916045 h 2879090"/>
              <a:gd name="T22" fmla="*/ 1451591 w 2752725"/>
              <a:gd name="T23" fmla="*/ 1027396 h 2879090"/>
              <a:gd name="T24" fmla="*/ 1381425 w 2752725"/>
              <a:gd name="T25" fmla="*/ 1128772 h 2879090"/>
              <a:gd name="T26" fmla="*/ 1291367 w 2752725"/>
              <a:gd name="T27" fmla="*/ 1217621 h 2879090"/>
              <a:gd name="T28" fmla="*/ 1183403 w 2752725"/>
              <a:gd name="T29" fmla="*/ 1291392 h 2879090"/>
              <a:gd name="T30" fmla="*/ 1059523 w 2752725"/>
              <a:gd name="T31" fmla="*/ 1347530 h 2879090"/>
              <a:gd name="T32" fmla="*/ 922584 w 2752725"/>
              <a:gd name="T33" fmla="*/ 1383318 h 2879090"/>
              <a:gd name="T34" fmla="*/ 783013 w 2752725"/>
              <a:gd name="T35" fmla="*/ 1395907 h 2879090"/>
              <a:gd name="T36" fmla="*/ 645912 w 2752725"/>
              <a:gd name="T37" fmla="*/ 1385973 h 2879090"/>
              <a:gd name="T38" fmla="*/ 514503 w 2752725"/>
              <a:gd name="T39" fmla="*/ 1354800 h 2879090"/>
              <a:gd name="T40" fmla="*/ 392004 w 2752725"/>
              <a:gd name="T41" fmla="*/ 1303670 h 2879090"/>
              <a:gd name="T42" fmla="*/ 281639 w 2752725"/>
              <a:gd name="T43" fmla="*/ 1233868 h 2879090"/>
              <a:gd name="T44" fmla="*/ 186628 w 2752725"/>
              <a:gd name="T45" fmla="*/ 1146675 h 2879090"/>
              <a:gd name="T46" fmla="*/ 110190 w 2752725"/>
              <a:gd name="T47" fmla="*/ 1043374 h 2879090"/>
              <a:gd name="T48" fmla="*/ 17997 w 2752725"/>
              <a:gd name="T49" fmla="*/ 1005641 h 2879090"/>
              <a:gd name="T50" fmla="*/ 31172 w 2752725"/>
              <a:gd name="T51" fmla="*/ 1103618 h 2879090"/>
              <a:gd name="T52" fmla="*/ 109880 w 2752725"/>
              <a:gd name="T53" fmla="*/ 1205890 h 2879090"/>
              <a:gd name="T54" fmla="*/ 204968 w 2752725"/>
              <a:gd name="T55" fmla="*/ 1293823 h 2879090"/>
              <a:gd name="T56" fmla="*/ 313909 w 2752725"/>
              <a:gd name="T57" fmla="*/ 1366412 h 2879090"/>
              <a:gd name="T58" fmla="*/ 434177 w 2752725"/>
              <a:gd name="T59" fmla="*/ 1422648 h 2879090"/>
              <a:gd name="T60" fmla="*/ 563243 w 2752725"/>
              <a:gd name="T61" fmla="*/ 1461529 h 2879090"/>
              <a:gd name="T62" fmla="*/ 698584 w 2752725"/>
              <a:gd name="T63" fmla="*/ 1482046 h 2879090"/>
              <a:gd name="T64" fmla="*/ 837669 w 2752725"/>
              <a:gd name="T65" fmla="*/ 1483195 h 2879090"/>
              <a:gd name="T66" fmla="*/ 977974 w 2752725"/>
              <a:gd name="T67" fmla="*/ 1463968 h 2879090"/>
              <a:gd name="T68" fmla="*/ 1114002 w 2752725"/>
              <a:gd name="T69" fmla="*/ 1424358 h 2879090"/>
              <a:gd name="T70" fmla="*/ 1237679 w 2752725"/>
              <a:gd name="T71" fmla="*/ 1367031 h 2879090"/>
              <a:gd name="T72" fmla="*/ 1347257 w 2752725"/>
              <a:gd name="T73" fmla="*/ 1294034 h 2879090"/>
              <a:gd name="T74" fmla="*/ 1441172 w 2752725"/>
              <a:gd name="T75" fmla="*/ 1207370 h 2879090"/>
              <a:gd name="T76" fmla="*/ 1517860 w 2752725"/>
              <a:gd name="T77" fmla="*/ 1109039 h 2879090"/>
              <a:gd name="T78" fmla="*/ 1575760 w 2752725"/>
              <a:gd name="T79" fmla="*/ 1001045 h 2879090"/>
              <a:gd name="T80" fmla="*/ 1613305 w 2752725"/>
              <a:gd name="T81" fmla="*/ 885388 h 2879090"/>
              <a:gd name="T82" fmla="*/ 1628936 w 2752725"/>
              <a:gd name="T83" fmla="*/ 764073 h 2879090"/>
              <a:gd name="T84" fmla="*/ 1621116 w 2752725"/>
              <a:gd name="T85" fmla="*/ 639273 h 2879090"/>
              <a:gd name="T86" fmla="*/ 1589992 w 2752725"/>
              <a:gd name="T87" fmla="*/ 518539 h 2879090"/>
              <a:gd name="T88" fmla="*/ 1537575 w 2752725"/>
              <a:gd name="T89" fmla="*/ 406289 h 2879090"/>
              <a:gd name="T90" fmla="*/ 1465866 w 2752725"/>
              <a:gd name="T91" fmla="*/ 304197 h 2879090"/>
              <a:gd name="T92" fmla="*/ 1376873 w 2752725"/>
              <a:gd name="T93" fmla="*/ 213945 h 2879090"/>
              <a:gd name="T94" fmla="*/ 1272597 w 2752725"/>
              <a:gd name="T95" fmla="*/ 137210 h 2879090"/>
              <a:gd name="T96" fmla="*/ 1155042 w 2752725"/>
              <a:gd name="T97" fmla="*/ 75668 h 2879090"/>
              <a:gd name="T98" fmla="*/ 1026214 w 2752725"/>
              <a:gd name="T99" fmla="*/ 30998 h 2879090"/>
              <a:gd name="T100" fmla="*/ 888114 w 2752725"/>
              <a:gd name="T101" fmla="*/ 4878 h 287909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752725" h="2879090">
                <a:moveTo>
                  <a:pt x="1403261" y="0"/>
                </a:moveTo>
                <a:lnTo>
                  <a:pt x="1359182" y="8628"/>
                </a:lnTo>
                <a:lnTo>
                  <a:pt x="1325410" y="38201"/>
                </a:lnTo>
                <a:lnTo>
                  <a:pt x="1311028" y="80716"/>
                </a:lnTo>
                <a:lnTo>
                  <a:pt x="1312528" y="103086"/>
                </a:lnTo>
                <a:lnTo>
                  <a:pt x="1332674" y="143605"/>
                </a:lnTo>
                <a:lnTo>
                  <a:pt x="1369789" y="168193"/>
                </a:lnTo>
                <a:lnTo>
                  <a:pt x="1440667" y="176588"/>
                </a:lnTo>
                <a:lnTo>
                  <a:pt x="1488608" y="182401"/>
                </a:lnTo>
                <a:lnTo>
                  <a:pt x="1535987" y="189973"/>
                </a:lnTo>
                <a:lnTo>
                  <a:pt x="1582771" y="199272"/>
                </a:lnTo>
                <a:lnTo>
                  <a:pt x="1628924" y="210265"/>
                </a:lnTo>
                <a:lnTo>
                  <a:pt x="1674412" y="222917"/>
                </a:lnTo>
                <a:lnTo>
                  <a:pt x="1719201" y="237196"/>
                </a:lnTo>
                <a:lnTo>
                  <a:pt x="1763256" y="253068"/>
                </a:lnTo>
                <a:lnTo>
                  <a:pt x="1806542" y="270501"/>
                </a:lnTo>
                <a:lnTo>
                  <a:pt x="1849025" y="289462"/>
                </a:lnTo>
                <a:lnTo>
                  <a:pt x="1890671" y="309917"/>
                </a:lnTo>
                <a:lnTo>
                  <a:pt x="1931444" y="331832"/>
                </a:lnTo>
                <a:lnTo>
                  <a:pt x="1971311" y="355176"/>
                </a:lnTo>
                <a:lnTo>
                  <a:pt x="2010237" y="379914"/>
                </a:lnTo>
                <a:lnTo>
                  <a:pt x="2048187" y="406014"/>
                </a:lnTo>
                <a:lnTo>
                  <a:pt x="2085127" y="433443"/>
                </a:lnTo>
                <a:lnTo>
                  <a:pt x="2121023" y="462166"/>
                </a:lnTo>
                <a:lnTo>
                  <a:pt x="2155839" y="492152"/>
                </a:lnTo>
                <a:lnTo>
                  <a:pt x="2189541" y="523367"/>
                </a:lnTo>
                <a:lnTo>
                  <a:pt x="2222096" y="555777"/>
                </a:lnTo>
                <a:lnTo>
                  <a:pt x="2253467" y="589350"/>
                </a:lnTo>
                <a:lnTo>
                  <a:pt x="2283622" y="624052"/>
                </a:lnTo>
                <a:lnTo>
                  <a:pt x="2312525" y="659851"/>
                </a:lnTo>
                <a:lnTo>
                  <a:pt x="2340141" y="696713"/>
                </a:lnTo>
                <a:lnTo>
                  <a:pt x="2366437" y="734605"/>
                </a:lnTo>
                <a:lnTo>
                  <a:pt x="2391377" y="773493"/>
                </a:lnTo>
                <a:lnTo>
                  <a:pt x="2414927" y="813346"/>
                </a:lnTo>
                <a:lnTo>
                  <a:pt x="2437054" y="854128"/>
                </a:lnTo>
                <a:lnTo>
                  <a:pt x="2457721" y="895809"/>
                </a:lnTo>
                <a:lnTo>
                  <a:pt x="2476895" y="938353"/>
                </a:lnTo>
                <a:lnTo>
                  <a:pt x="2494541" y="981728"/>
                </a:lnTo>
                <a:lnTo>
                  <a:pt x="2510625" y="1025901"/>
                </a:lnTo>
                <a:lnTo>
                  <a:pt x="2525112" y="1070839"/>
                </a:lnTo>
                <a:lnTo>
                  <a:pt x="2537967" y="1116509"/>
                </a:lnTo>
                <a:lnTo>
                  <a:pt x="2549157" y="1162877"/>
                </a:lnTo>
                <a:lnTo>
                  <a:pt x="2558646" y="1209910"/>
                </a:lnTo>
                <a:lnTo>
                  <a:pt x="2566400" y="1257575"/>
                </a:lnTo>
                <a:lnTo>
                  <a:pt x="2572385" y="1305839"/>
                </a:lnTo>
                <a:lnTo>
                  <a:pt x="2576528" y="1354295"/>
                </a:lnTo>
                <a:lnTo>
                  <a:pt x="2578816" y="1402531"/>
                </a:lnTo>
                <a:lnTo>
                  <a:pt x="2579277" y="1450509"/>
                </a:lnTo>
                <a:lnTo>
                  <a:pt x="2577936" y="1498188"/>
                </a:lnTo>
                <a:lnTo>
                  <a:pt x="2574822" y="1545529"/>
                </a:lnTo>
                <a:lnTo>
                  <a:pt x="2569960" y="1592492"/>
                </a:lnTo>
                <a:lnTo>
                  <a:pt x="2563379" y="1639037"/>
                </a:lnTo>
                <a:lnTo>
                  <a:pt x="2555103" y="1685126"/>
                </a:lnTo>
                <a:lnTo>
                  <a:pt x="2545162" y="1730719"/>
                </a:lnTo>
                <a:lnTo>
                  <a:pt x="2533580" y="1775775"/>
                </a:lnTo>
                <a:lnTo>
                  <a:pt x="2520386" y="1820256"/>
                </a:lnTo>
                <a:lnTo>
                  <a:pt x="2505606" y="1864122"/>
                </a:lnTo>
                <a:lnTo>
                  <a:pt x="2489266" y="1907333"/>
                </a:lnTo>
                <a:lnTo>
                  <a:pt x="2471395" y="1949849"/>
                </a:lnTo>
                <a:lnTo>
                  <a:pt x="2452018" y="1991632"/>
                </a:lnTo>
                <a:lnTo>
                  <a:pt x="2431163" y="2032641"/>
                </a:lnTo>
                <a:lnTo>
                  <a:pt x="2408856" y="2072837"/>
                </a:lnTo>
                <a:lnTo>
                  <a:pt x="2385124" y="2112181"/>
                </a:lnTo>
                <a:lnTo>
                  <a:pt x="2359994" y="2150632"/>
                </a:lnTo>
                <a:lnTo>
                  <a:pt x="2333494" y="2188151"/>
                </a:lnTo>
                <a:lnTo>
                  <a:pt x="2305649" y="2224699"/>
                </a:lnTo>
                <a:lnTo>
                  <a:pt x="2276487" y="2260237"/>
                </a:lnTo>
                <a:lnTo>
                  <a:pt x="2246035" y="2294723"/>
                </a:lnTo>
                <a:lnTo>
                  <a:pt x="2214319" y="2328120"/>
                </a:lnTo>
                <a:lnTo>
                  <a:pt x="2181367" y="2360387"/>
                </a:lnTo>
                <a:lnTo>
                  <a:pt x="2147205" y="2391484"/>
                </a:lnTo>
                <a:lnTo>
                  <a:pt x="2111859" y="2421373"/>
                </a:lnTo>
                <a:lnTo>
                  <a:pt x="2075358" y="2450014"/>
                </a:lnTo>
                <a:lnTo>
                  <a:pt x="2037728" y="2477366"/>
                </a:lnTo>
                <a:lnTo>
                  <a:pt x="1998995" y="2503391"/>
                </a:lnTo>
                <a:lnTo>
                  <a:pt x="1959187" y="2528049"/>
                </a:lnTo>
                <a:lnTo>
                  <a:pt x="1918331" y="2551300"/>
                </a:lnTo>
                <a:lnTo>
                  <a:pt x="1876452" y="2573105"/>
                </a:lnTo>
                <a:lnTo>
                  <a:pt x="1833579" y="2593424"/>
                </a:lnTo>
                <a:lnTo>
                  <a:pt x="1789738" y="2612217"/>
                </a:lnTo>
                <a:lnTo>
                  <a:pt x="1744956" y="2629446"/>
                </a:lnTo>
                <a:lnTo>
                  <a:pt x="1699260" y="2645070"/>
                </a:lnTo>
                <a:lnTo>
                  <a:pt x="1652676" y="2659049"/>
                </a:lnTo>
                <a:lnTo>
                  <a:pt x="1605596" y="2671254"/>
                </a:lnTo>
                <a:lnTo>
                  <a:pt x="1558422" y="2681593"/>
                </a:lnTo>
                <a:lnTo>
                  <a:pt x="1511197" y="2690087"/>
                </a:lnTo>
                <a:lnTo>
                  <a:pt x="1463964" y="2696754"/>
                </a:lnTo>
                <a:lnTo>
                  <a:pt x="1416768" y="2701615"/>
                </a:lnTo>
                <a:lnTo>
                  <a:pt x="1369652" y="2704689"/>
                </a:lnTo>
                <a:lnTo>
                  <a:pt x="1322660" y="2705998"/>
                </a:lnTo>
                <a:lnTo>
                  <a:pt x="1275834" y="2705560"/>
                </a:lnTo>
                <a:lnTo>
                  <a:pt x="1229218" y="2703395"/>
                </a:lnTo>
                <a:lnTo>
                  <a:pt x="1182857" y="2699524"/>
                </a:lnTo>
                <a:lnTo>
                  <a:pt x="1136793" y="2693966"/>
                </a:lnTo>
                <a:lnTo>
                  <a:pt x="1091070" y="2686741"/>
                </a:lnTo>
                <a:lnTo>
                  <a:pt x="1045732" y="2677870"/>
                </a:lnTo>
                <a:lnTo>
                  <a:pt x="1000821" y="2667371"/>
                </a:lnTo>
                <a:lnTo>
                  <a:pt x="956382" y="2655265"/>
                </a:lnTo>
                <a:lnTo>
                  <a:pt x="912459" y="2641572"/>
                </a:lnTo>
                <a:lnTo>
                  <a:pt x="869094" y="2626311"/>
                </a:lnTo>
                <a:lnTo>
                  <a:pt x="826331" y="2609503"/>
                </a:lnTo>
                <a:lnTo>
                  <a:pt x="784213" y="2591168"/>
                </a:lnTo>
                <a:lnTo>
                  <a:pt x="742785" y="2571325"/>
                </a:lnTo>
                <a:lnTo>
                  <a:pt x="702090" y="2549994"/>
                </a:lnTo>
                <a:lnTo>
                  <a:pt x="662171" y="2527195"/>
                </a:lnTo>
                <a:lnTo>
                  <a:pt x="623072" y="2502948"/>
                </a:lnTo>
                <a:lnTo>
                  <a:pt x="584836" y="2477274"/>
                </a:lnTo>
                <a:lnTo>
                  <a:pt x="547507" y="2450191"/>
                </a:lnTo>
                <a:lnTo>
                  <a:pt x="511128" y="2421720"/>
                </a:lnTo>
                <a:lnTo>
                  <a:pt x="475743" y="2391881"/>
                </a:lnTo>
                <a:lnTo>
                  <a:pt x="441395" y="2360693"/>
                </a:lnTo>
                <a:lnTo>
                  <a:pt x="408129" y="2328176"/>
                </a:lnTo>
                <a:lnTo>
                  <a:pt x="375987" y="2294351"/>
                </a:lnTo>
                <a:lnTo>
                  <a:pt x="345013" y="2259237"/>
                </a:lnTo>
                <a:lnTo>
                  <a:pt x="315250" y="2222855"/>
                </a:lnTo>
                <a:lnTo>
                  <a:pt x="286742" y="2185223"/>
                </a:lnTo>
                <a:lnTo>
                  <a:pt x="259533" y="2146363"/>
                </a:lnTo>
                <a:lnTo>
                  <a:pt x="233666" y="2106293"/>
                </a:lnTo>
                <a:lnTo>
                  <a:pt x="209185" y="2065034"/>
                </a:lnTo>
                <a:lnTo>
                  <a:pt x="186133" y="2022606"/>
                </a:lnTo>
                <a:lnTo>
                  <a:pt x="164553" y="1979028"/>
                </a:lnTo>
                <a:lnTo>
                  <a:pt x="152276" y="1959765"/>
                </a:lnTo>
                <a:lnTo>
                  <a:pt x="115787" y="1934260"/>
                </a:lnTo>
                <a:lnTo>
                  <a:pt x="70678" y="1930435"/>
                </a:lnTo>
                <a:lnTo>
                  <a:pt x="30400" y="1949458"/>
                </a:lnTo>
                <a:lnTo>
                  <a:pt x="4692" y="1986711"/>
                </a:lnTo>
                <a:lnTo>
                  <a:pt x="0" y="2008652"/>
                </a:lnTo>
                <a:lnTo>
                  <a:pt x="1127" y="2031053"/>
                </a:lnTo>
                <a:lnTo>
                  <a:pt x="29762" y="2096572"/>
                </a:lnTo>
                <a:lnTo>
                  <a:pt x="52656" y="2139388"/>
                </a:lnTo>
                <a:lnTo>
                  <a:pt x="76829" y="2181170"/>
                </a:lnTo>
                <a:lnTo>
                  <a:pt x="102244" y="2221902"/>
                </a:lnTo>
                <a:lnTo>
                  <a:pt x="128869" y="2261569"/>
                </a:lnTo>
                <a:lnTo>
                  <a:pt x="156669" y="2300155"/>
                </a:lnTo>
                <a:lnTo>
                  <a:pt x="185610" y="2337646"/>
                </a:lnTo>
                <a:lnTo>
                  <a:pt x="215657" y="2374024"/>
                </a:lnTo>
                <a:lnTo>
                  <a:pt x="246777" y="2409275"/>
                </a:lnTo>
                <a:lnTo>
                  <a:pt x="278936" y="2443383"/>
                </a:lnTo>
                <a:lnTo>
                  <a:pt x="312098" y="2476332"/>
                </a:lnTo>
                <a:lnTo>
                  <a:pt x="346231" y="2508106"/>
                </a:lnTo>
                <a:lnTo>
                  <a:pt x="381300" y="2538691"/>
                </a:lnTo>
                <a:lnTo>
                  <a:pt x="417271" y="2568071"/>
                </a:lnTo>
                <a:lnTo>
                  <a:pt x="454110" y="2596229"/>
                </a:lnTo>
                <a:lnTo>
                  <a:pt x="491782" y="2623151"/>
                </a:lnTo>
                <a:lnTo>
                  <a:pt x="530254" y="2648820"/>
                </a:lnTo>
                <a:lnTo>
                  <a:pt x="569491" y="2673222"/>
                </a:lnTo>
                <a:lnTo>
                  <a:pt x="609459" y="2696340"/>
                </a:lnTo>
                <a:lnTo>
                  <a:pt x="650124" y="2718159"/>
                </a:lnTo>
                <a:lnTo>
                  <a:pt x="691452" y="2738663"/>
                </a:lnTo>
                <a:lnTo>
                  <a:pt x="733408" y="2757837"/>
                </a:lnTo>
                <a:lnTo>
                  <a:pt x="775960" y="2775666"/>
                </a:lnTo>
                <a:lnTo>
                  <a:pt x="819071" y="2792132"/>
                </a:lnTo>
                <a:lnTo>
                  <a:pt x="862709" y="2807222"/>
                </a:lnTo>
                <a:lnTo>
                  <a:pt x="906839" y="2820919"/>
                </a:lnTo>
                <a:lnTo>
                  <a:pt x="951427" y="2833208"/>
                </a:lnTo>
                <a:lnTo>
                  <a:pt x="996439" y="2844072"/>
                </a:lnTo>
                <a:lnTo>
                  <a:pt x="1041841" y="2853498"/>
                </a:lnTo>
                <a:lnTo>
                  <a:pt x="1087598" y="2861468"/>
                </a:lnTo>
                <a:lnTo>
                  <a:pt x="1133676" y="2867968"/>
                </a:lnTo>
                <a:lnTo>
                  <a:pt x="1180042" y="2872981"/>
                </a:lnTo>
                <a:lnTo>
                  <a:pt x="1226661" y="2876492"/>
                </a:lnTo>
                <a:lnTo>
                  <a:pt x="1273499" y="2878486"/>
                </a:lnTo>
                <a:lnTo>
                  <a:pt x="1320522" y="2878947"/>
                </a:lnTo>
                <a:lnTo>
                  <a:pt x="1367695" y="2877859"/>
                </a:lnTo>
                <a:lnTo>
                  <a:pt x="1414985" y="2875207"/>
                </a:lnTo>
                <a:lnTo>
                  <a:pt x="1462357" y="2870975"/>
                </a:lnTo>
                <a:lnTo>
                  <a:pt x="1509778" y="2865148"/>
                </a:lnTo>
                <a:lnTo>
                  <a:pt x="1557212" y="2857710"/>
                </a:lnTo>
                <a:lnTo>
                  <a:pt x="1604627" y="2848644"/>
                </a:lnTo>
                <a:lnTo>
                  <a:pt x="1651987" y="2837937"/>
                </a:lnTo>
                <a:lnTo>
                  <a:pt x="1699259" y="2825572"/>
                </a:lnTo>
                <a:lnTo>
                  <a:pt x="1746082" y="2811630"/>
                </a:lnTo>
                <a:lnTo>
                  <a:pt x="1792122" y="2796225"/>
                </a:lnTo>
                <a:lnTo>
                  <a:pt x="1837356" y="2779388"/>
                </a:lnTo>
                <a:lnTo>
                  <a:pt x="1881765" y="2761149"/>
                </a:lnTo>
                <a:lnTo>
                  <a:pt x="1925326" y="2741540"/>
                </a:lnTo>
                <a:lnTo>
                  <a:pt x="1968019" y="2720591"/>
                </a:lnTo>
                <a:lnTo>
                  <a:pt x="2009823" y="2698335"/>
                </a:lnTo>
                <a:lnTo>
                  <a:pt x="2050717" y="2674801"/>
                </a:lnTo>
                <a:lnTo>
                  <a:pt x="2090679" y="2650021"/>
                </a:lnTo>
                <a:lnTo>
                  <a:pt x="2129688" y="2624026"/>
                </a:lnTo>
                <a:lnTo>
                  <a:pt x="2167724" y="2596846"/>
                </a:lnTo>
                <a:lnTo>
                  <a:pt x="2204765" y="2568514"/>
                </a:lnTo>
                <a:lnTo>
                  <a:pt x="2240789" y="2539060"/>
                </a:lnTo>
                <a:lnTo>
                  <a:pt x="2275777" y="2508515"/>
                </a:lnTo>
                <a:lnTo>
                  <a:pt x="2309706" y="2476910"/>
                </a:lnTo>
                <a:lnTo>
                  <a:pt x="2342556" y="2444277"/>
                </a:lnTo>
                <a:lnTo>
                  <a:pt x="2374305" y="2410646"/>
                </a:lnTo>
                <a:lnTo>
                  <a:pt x="2404932" y="2376047"/>
                </a:lnTo>
                <a:lnTo>
                  <a:pt x="2434417" y="2340514"/>
                </a:lnTo>
                <a:lnTo>
                  <a:pt x="2462738" y="2304076"/>
                </a:lnTo>
                <a:lnTo>
                  <a:pt x="2489873" y="2266764"/>
                </a:lnTo>
                <a:lnTo>
                  <a:pt x="2515803" y="2228609"/>
                </a:lnTo>
                <a:lnTo>
                  <a:pt x="2540505" y="2189644"/>
                </a:lnTo>
                <a:lnTo>
                  <a:pt x="2563959" y="2149898"/>
                </a:lnTo>
                <a:lnTo>
                  <a:pt x="2586143" y="2109402"/>
                </a:lnTo>
                <a:lnTo>
                  <a:pt x="2607036" y="2068188"/>
                </a:lnTo>
                <a:lnTo>
                  <a:pt x="2626618" y="2026287"/>
                </a:lnTo>
                <a:lnTo>
                  <a:pt x="2644867" y="1983730"/>
                </a:lnTo>
                <a:lnTo>
                  <a:pt x="2661761" y="1940548"/>
                </a:lnTo>
                <a:lnTo>
                  <a:pt x="2677281" y="1896771"/>
                </a:lnTo>
                <a:lnTo>
                  <a:pt x="2691404" y="1852432"/>
                </a:lnTo>
                <a:lnTo>
                  <a:pt x="2704110" y="1807560"/>
                </a:lnTo>
                <a:lnTo>
                  <a:pt x="2715377" y="1762188"/>
                </a:lnTo>
                <a:lnTo>
                  <a:pt x="2725184" y="1716345"/>
                </a:lnTo>
                <a:lnTo>
                  <a:pt x="2733511" y="1670064"/>
                </a:lnTo>
                <a:lnTo>
                  <a:pt x="2740336" y="1623375"/>
                </a:lnTo>
                <a:lnTo>
                  <a:pt x="2745637" y="1576309"/>
                </a:lnTo>
                <a:lnTo>
                  <a:pt x="2749395" y="1528898"/>
                </a:lnTo>
                <a:lnTo>
                  <a:pt x="2751587" y="1481172"/>
                </a:lnTo>
                <a:lnTo>
                  <a:pt x="2752192" y="1433162"/>
                </a:lnTo>
                <a:lnTo>
                  <a:pt x="2751190" y="1384899"/>
                </a:lnTo>
                <a:lnTo>
                  <a:pt x="2748560" y="1336416"/>
                </a:lnTo>
                <a:lnTo>
                  <a:pt x="2744279" y="1287741"/>
                </a:lnTo>
                <a:lnTo>
                  <a:pt x="2738378" y="1239245"/>
                </a:lnTo>
                <a:lnTo>
                  <a:pt x="2730904" y="1191277"/>
                </a:lnTo>
                <a:lnTo>
                  <a:pt x="2721882" y="1143862"/>
                </a:lnTo>
                <a:lnTo>
                  <a:pt x="2711340" y="1097027"/>
                </a:lnTo>
                <a:lnTo>
                  <a:pt x="2699305" y="1050798"/>
                </a:lnTo>
                <a:lnTo>
                  <a:pt x="2685804" y="1005200"/>
                </a:lnTo>
                <a:lnTo>
                  <a:pt x="2670864" y="960261"/>
                </a:lnTo>
                <a:lnTo>
                  <a:pt x="2654513" y="916005"/>
                </a:lnTo>
                <a:lnTo>
                  <a:pt x="2636777" y="872458"/>
                </a:lnTo>
                <a:lnTo>
                  <a:pt x="2617684" y="829648"/>
                </a:lnTo>
                <a:lnTo>
                  <a:pt x="2597260" y="787599"/>
                </a:lnTo>
                <a:lnTo>
                  <a:pt x="2575533" y="746338"/>
                </a:lnTo>
                <a:lnTo>
                  <a:pt x="2552529" y="705892"/>
                </a:lnTo>
                <a:lnTo>
                  <a:pt x="2528276" y="666285"/>
                </a:lnTo>
                <a:lnTo>
                  <a:pt x="2502801" y="627544"/>
                </a:lnTo>
                <a:lnTo>
                  <a:pt x="2476131" y="589694"/>
                </a:lnTo>
                <a:lnTo>
                  <a:pt x="2448293" y="552763"/>
                </a:lnTo>
                <a:lnTo>
                  <a:pt x="2419314" y="516776"/>
                </a:lnTo>
                <a:lnTo>
                  <a:pt x="2389222" y="481759"/>
                </a:lnTo>
                <a:lnTo>
                  <a:pt x="2358042" y="447738"/>
                </a:lnTo>
                <a:lnTo>
                  <a:pt x="2325803" y="414738"/>
                </a:lnTo>
                <a:lnTo>
                  <a:pt x="2292531" y="382787"/>
                </a:lnTo>
                <a:lnTo>
                  <a:pt x="2258254" y="351910"/>
                </a:lnTo>
                <a:lnTo>
                  <a:pt x="2222998" y="322133"/>
                </a:lnTo>
                <a:lnTo>
                  <a:pt x="2186792" y="293483"/>
                </a:lnTo>
                <a:lnTo>
                  <a:pt x="2149660" y="265984"/>
                </a:lnTo>
                <a:lnTo>
                  <a:pt x="2111632" y="239664"/>
                </a:lnTo>
                <a:lnTo>
                  <a:pt x="2072734" y="214547"/>
                </a:lnTo>
                <a:lnTo>
                  <a:pt x="2032992" y="190661"/>
                </a:lnTo>
                <a:lnTo>
                  <a:pt x="1992435" y="168031"/>
                </a:lnTo>
                <a:lnTo>
                  <a:pt x="1951088" y="146684"/>
                </a:lnTo>
                <a:lnTo>
                  <a:pt x="1908980" y="126644"/>
                </a:lnTo>
                <a:lnTo>
                  <a:pt x="1866138" y="107939"/>
                </a:lnTo>
                <a:lnTo>
                  <a:pt x="1822587" y="90595"/>
                </a:lnTo>
                <a:lnTo>
                  <a:pt x="1778357" y="74636"/>
                </a:lnTo>
                <a:lnTo>
                  <a:pt x="1733472" y="60090"/>
                </a:lnTo>
                <a:lnTo>
                  <a:pt x="1687962" y="46983"/>
                </a:lnTo>
                <a:lnTo>
                  <a:pt x="1641852" y="35339"/>
                </a:lnTo>
                <a:lnTo>
                  <a:pt x="1595170" y="25186"/>
                </a:lnTo>
                <a:lnTo>
                  <a:pt x="1547942" y="16550"/>
                </a:lnTo>
                <a:lnTo>
                  <a:pt x="1500197" y="9456"/>
                </a:lnTo>
                <a:lnTo>
                  <a:pt x="1451961" y="3931"/>
                </a:lnTo>
                <a:lnTo>
                  <a:pt x="1403261" y="0"/>
                </a:lnTo>
                <a:close/>
              </a:path>
            </a:pathLst>
          </a:custGeom>
          <a:solidFill>
            <a:srgbClr val="067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pic>
        <p:nvPicPr>
          <p:cNvPr id="11269" name="bg object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3973513"/>
            <a:ext cx="185737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bg object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3300413"/>
            <a:ext cx="203358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/>
          <p:cNvSpPr/>
          <p:nvPr/>
        </p:nvSpPr>
        <p:spPr bwMode="auto">
          <a:xfrm>
            <a:off x="3194050" y="1798638"/>
            <a:ext cx="5803900" cy="1041400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3597275" y="1935163"/>
            <a:ext cx="338138" cy="336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73" name="矩形 13"/>
          <p:cNvSpPr>
            <a:spLocks noChangeArrowheads="1"/>
          </p:cNvSpPr>
          <p:nvPr/>
        </p:nvSpPr>
        <p:spPr bwMode="auto">
          <a:xfrm>
            <a:off x="3935413" y="1887539"/>
            <a:ext cx="48815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2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日常生活中，我們還會產生哪些廢物</a:t>
            </a:r>
            <a:r>
              <a:rPr lang="en-US" altLang="zh-TW" sz="22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?</a:t>
            </a:r>
            <a:endParaRPr lang="zh-HK" altLang="en-US" sz="22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3595688" y="2368550"/>
            <a:ext cx="336550" cy="336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75" name="矩形 15"/>
          <p:cNvSpPr>
            <a:spLocks noChangeArrowheads="1"/>
          </p:cNvSpPr>
          <p:nvPr/>
        </p:nvSpPr>
        <p:spPr bwMode="auto">
          <a:xfrm>
            <a:off x="3933825" y="2319338"/>
            <a:ext cx="38020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2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我們該如何減少廢物</a:t>
            </a:r>
            <a:r>
              <a:rPr lang="en-US" altLang="zh-TW" sz="22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?</a:t>
            </a:r>
            <a:endParaRPr lang="zh-HK" altLang="en-US" sz="22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pic>
        <p:nvPicPr>
          <p:cNvPr id="11276" name="object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649413"/>
            <a:ext cx="504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325438" y="1649413"/>
            <a:ext cx="2830512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1195" eaLnBrk="1" fontAlgn="auto" hangingPunct="1">
              <a:spcBef>
                <a:spcPts val="1814"/>
              </a:spcBef>
              <a:spcAft>
                <a:spcPts val="0"/>
              </a:spcAft>
              <a:defRPr/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廢物源頭及減廢原則</a:t>
            </a:r>
            <a:endParaRPr lang="zh-HK" altLang="en-US" dirty="0"/>
          </a:p>
        </p:txBody>
      </p: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3612195" y="1911077"/>
            <a:ext cx="33054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HK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20"/>
          <p:cNvSpPr>
            <a:spLocks noChangeArrowheads="1"/>
          </p:cNvSpPr>
          <p:nvPr/>
        </p:nvSpPr>
        <p:spPr bwMode="auto">
          <a:xfrm>
            <a:off x="3608542" y="2344464"/>
            <a:ext cx="33054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HK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ject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649413"/>
            <a:ext cx="504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25438" y="1649413"/>
            <a:ext cx="2830512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1195" eaLnBrk="1" fontAlgn="auto" hangingPunct="1">
              <a:spcBef>
                <a:spcPts val="1814"/>
              </a:spcBef>
              <a:spcAft>
                <a:spcPts val="0"/>
              </a:spcAft>
              <a:defRPr/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2292" name="object 3"/>
          <p:cNvSpPr txBox="1">
            <a:spLocks noChangeArrowheads="1"/>
          </p:cNvSpPr>
          <p:nvPr/>
        </p:nvSpPr>
        <p:spPr bwMode="auto">
          <a:xfrm>
            <a:off x="3054350" y="5637213"/>
            <a:ext cx="1514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HK" altLang="zh-HK" sz="230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消毒濕紙巾</a:t>
            </a:r>
          </a:p>
        </p:txBody>
      </p:sp>
      <p:sp>
        <p:nvSpPr>
          <p:cNvPr id="12293" name="object 4"/>
          <p:cNvSpPr txBox="1">
            <a:spLocks noChangeArrowheads="1"/>
          </p:cNvSpPr>
          <p:nvPr/>
        </p:nvSpPr>
        <p:spPr bwMode="auto">
          <a:xfrm>
            <a:off x="7739063" y="5637213"/>
            <a:ext cx="1216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HK" altLang="zh-HK" sz="230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即棄餐具</a:t>
            </a:r>
          </a:p>
        </p:txBody>
      </p:sp>
      <p:grpSp>
        <p:nvGrpSpPr>
          <p:cNvPr id="12294" name="object 5"/>
          <p:cNvGrpSpPr>
            <a:grpSpLocks/>
          </p:cNvGrpSpPr>
          <p:nvPr/>
        </p:nvGrpSpPr>
        <p:grpSpPr bwMode="auto">
          <a:xfrm>
            <a:off x="6562725" y="2976563"/>
            <a:ext cx="3636963" cy="2473325"/>
            <a:chOff x="6562158" y="2977050"/>
            <a:chExt cx="3637279" cy="2473325"/>
          </a:xfrm>
        </p:grpSpPr>
        <p:pic>
          <p:nvPicPr>
            <p:cNvPr id="12306" name="object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043" y="2989922"/>
              <a:ext cx="3611460" cy="244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object 7"/>
            <p:cNvSpPr>
              <a:spLocks/>
            </p:cNvSpPr>
            <p:nvPr/>
          </p:nvSpPr>
          <p:spPr bwMode="auto">
            <a:xfrm>
              <a:off x="6574859" y="2989750"/>
              <a:ext cx="3611877" cy="2447925"/>
            </a:xfrm>
            <a:custGeom>
              <a:avLst/>
              <a:gdLst>
                <a:gd name="T0" fmla="*/ 3391725 w 3611879"/>
                <a:gd name="T1" fmla="*/ 2447213 h 2447290"/>
                <a:gd name="T2" fmla="*/ 219748 w 3611879"/>
                <a:gd name="T3" fmla="*/ 2447213 h 2447290"/>
                <a:gd name="T4" fmla="*/ 175461 w 3611879"/>
                <a:gd name="T5" fmla="*/ 2442749 h 2447290"/>
                <a:gd name="T6" fmla="*/ 134213 w 3611879"/>
                <a:gd name="T7" fmla="*/ 2429944 h 2447290"/>
                <a:gd name="T8" fmla="*/ 96885 w 3611879"/>
                <a:gd name="T9" fmla="*/ 2409683 h 2447290"/>
                <a:gd name="T10" fmla="*/ 64363 w 3611879"/>
                <a:gd name="T11" fmla="*/ 2382850 h 2447290"/>
                <a:gd name="T12" fmla="*/ 37530 w 3611879"/>
                <a:gd name="T13" fmla="*/ 2350327 h 2447290"/>
                <a:gd name="T14" fmla="*/ 17269 w 3611879"/>
                <a:gd name="T15" fmla="*/ 2313000 h 2447290"/>
                <a:gd name="T16" fmla="*/ 4464 w 3611879"/>
                <a:gd name="T17" fmla="*/ 2271751 h 2447290"/>
                <a:gd name="T18" fmla="*/ 0 w 3611879"/>
                <a:gd name="T19" fmla="*/ 2227465 h 2447290"/>
                <a:gd name="T20" fmla="*/ 0 w 3611879"/>
                <a:gd name="T21" fmla="*/ 219748 h 2447290"/>
                <a:gd name="T22" fmla="*/ 4464 w 3611879"/>
                <a:gd name="T23" fmla="*/ 175461 h 2447290"/>
                <a:gd name="T24" fmla="*/ 17269 w 3611879"/>
                <a:gd name="T25" fmla="*/ 134213 h 2447290"/>
                <a:gd name="T26" fmla="*/ 37530 w 3611879"/>
                <a:gd name="T27" fmla="*/ 96885 h 2447290"/>
                <a:gd name="T28" fmla="*/ 64363 w 3611879"/>
                <a:gd name="T29" fmla="*/ 64363 h 2447290"/>
                <a:gd name="T30" fmla="*/ 96885 w 3611879"/>
                <a:gd name="T31" fmla="*/ 37530 h 2447290"/>
                <a:gd name="T32" fmla="*/ 134213 w 3611879"/>
                <a:gd name="T33" fmla="*/ 17269 h 2447290"/>
                <a:gd name="T34" fmla="*/ 175461 w 3611879"/>
                <a:gd name="T35" fmla="*/ 4464 h 2447290"/>
                <a:gd name="T36" fmla="*/ 219748 w 3611879"/>
                <a:gd name="T37" fmla="*/ 0 h 2447290"/>
                <a:gd name="T38" fmla="*/ 3391725 w 3611879"/>
                <a:gd name="T39" fmla="*/ 0 h 2447290"/>
                <a:gd name="T40" fmla="*/ 3436011 w 3611879"/>
                <a:gd name="T41" fmla="*/ 4464 h 2447290"/>
                <a:gd name="T42" fmla="*/ 3477260 w 3611879"/>
                <a:gd name="T43" fmla="*/ 17269 h 2447290"/>
                <a:gd name="T44" fmla="*/ 3514587 w 3611879"/>
                <a:gd name="T45" fmla="*/ 37530 h 2447290"/>
                <a:gd name="T46" fmla="*/ 3547110 w 3611879"/>
                <a:gd name="T47" fmla="*/ 64363 h 2447290"/>
                <a:gd name="T48" fmla="*/ 3573943 w 3611879"/>
                <a:gd name="T49" fmla="*/ 96885 h 2447290"/>
                <a:gd name="T50" fmla="*/ 3594204 w 3611879"/>
                <a:gd name="T51" fmla="*/ 134213 h 2447290"/>
                <a:gd name="T52" fmla="*/ 3607009 w 3611879"/>
                <a:gd name="T53" fmla="*/ 175461 h 2447290"/>
                <a:gd name="T54" fmla="*/ 3611473 w 3611879"/>
                <a:gd name="T55" fmla="*/ 219748 h 2447290"/>
                <a:gd name="T56" fmla="*/ 3611473 w 3611879"/>
                <a:gd name="T57" fmla="*/ 2227465 h 2447290"/>
                <a:gd name="T58" fmla="*/ 3607009 w 3611879"/>
                <a:gd name="T59" fmla="*/ 2271751 h 2447290"/>
                <a:gd name="T60" fmla="*/ 3594204 w 3611879"/>
                <a:gd name="T61" fmla="*/ 2313000 h 2447290"/>
                <a:gd name="T62" fmla="*/ 3573943 w 3611879"/>
                <a:gd name="T63" fmla="*/ 2350327 h 2447290"/>
                <a:gd name="T64" fmla="*/ 3547110 w 3611879"/>
                <a:gd name="T65" fmla="*/ 2382850 h 2447290"/>
                <a:gd name="T66" fmla="*/ 3514587 w 3611879"/>
                <a:gd name="T67" fmla="*/ 2409683 h 2447290"/>
                <a:gd name="T68" fmla="*/ 3477260 w 3611879"/>
                <a:gd name="T69" fmla="*/ 2429944 h 2447290"/>
                <a:gd name="T70" fmla="*/ 3436011 w 3611879"/>
                <a:gd name="T71" fmla="*/ 2442749 h 2447290"/>
                <a:gd name="T72" fmla="*/ 3391725 w 3611879"/>
                <a:gd name="T73" fmla="*/ 2447213 h 24472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11879" h="2447290">
                  <a:moveTo>
                    <a:pt x="3391725" y="2447213"/>
                  </a:moveTo>
                  <a:lnTo>
                    <a:pt x="219748" y="2447213"/>
                  </a:lnTo>
                  <a:lnTo>
                    <a:pt x="175461" y="2442749"/>
                  </a:lnTo>
                  <a:lnTo>
                    <a:pt x="134213" y="2429944"/>
                  </a:lnTo>
                  <a:lnTo>
                    <a:pt x="96885" y="2409683"/>
                  </a:lnTo>
                  <a:lnTo>
                    <a:pt x="64363" y="2382850"/>
                  </a:lnTo>
                  <a:lnTo>
                    <a:pt x="37530" y="2350327"/>
                  </a:lnTo>
                  <a:lnTo>
                    <a:pt x="17269" y="2313000"/>
                  </a:lnTo>
                  <a:lnTo>
                    <a:pt x="4464" y="2271751"/>
                  </a:lnTo>
                  <a:lnTo>
                    <a:pt x="0" y="2227465"/>
                  </a:lnTo>
                  <a:lnTo>
                    <a:pt x="0" y="219748"/>
                  </a:lnTo>
                  <a:lnTo>
                    <a:pt x="4464" y="175461"/>
                  </a:lnTo>
                  <a:lnTo>
                    <a:pt x="17269" y="134213"/>
                  </a:lnTo>
                  <a:lnTo>
                    <a:pt x="37530" y="96885"/>
                  </a:lnTo>
                  <a:lnTo>
                    <a:pt x="64363" y="64363"/>
                  </a:lnTo>
                  <a:lnTo>
                    <a:pt x="96885" y="37530"/>
                  </a:lnTo>
                  <a:lnTo>
                    <a:pt x="134213" y="17269"/>
                  </a:lnTo>
                  <a:lnTo>
                    <a:pt x="175461" y="4464"/>
                  </a:lnTo>
                  <a:lnTo>
                    <a:pt x="219748" y="0"/>
                  </a:lnTo>
                  <a:lnTo>
                    <a:pt x="3391725" y="0"/>
                  </a:lnTo>
                  <a:lnTo>
                    <a:pt x="3436011" y="4464"/>
                  </a:lnTo>
                  <a:lnTo>
                    <a:pt x="3477260" y="17269"/>
                  </a:lnTo>
                  <a:lnTo>
                    <a:pt x="3514587" y="37530"/>
                  </a:lnTo>
                  <a:lnTo>
                    <a:pt x="3547110" y="64363"/>
                  </a:lnTo>
                  <a:lnTo>
                    <a:pt x="3573943" y="96885"/>
                  </a:lnTo>
                  <a:lnTo>
                    <a:pt x="3594204" y="134213"/>
                  </a:lnTo>
                  <a:lnTo>
                    <a:pt x="3607009" y="175461"/>
                  </a:lnTo>
                  <a:lnTo>
                    <a:pt x="3611473" y="219748"/>
                  </a:lnTo>
                  <a:lnTo>
                    <a:pt x="3611473" y="2227465"/>
                  </a:lnTo>
                  <a:lnTo>
                    <a:pt x="3607009" y="2271751"/>
                  </a:lnTo>
                  <a:lnTo>
                    <a:pt x="3594204" y="2313000"/>
                  </a:lnTo>
                  <a:lnTo>
                    <a:pt x="3573943" y="2350327"/>
                  </a:lnTo>
                  <a:lnTo>
                    <a:pt x="3547110" y="2382850"/>
                  </a:lnTo>
                  <a:lnTo>
                    <a:pt x="3514587" y="2409683"/>
                  </a:lnTo>
                  <a:lnTo>
                    <a:pt x="3477260" y="2429944"/>
                  </a:lnTo>
                  <a:lnTo>
                    <a:pt x="3436011" y="2442749"/>
                  </a:lnTo>
                  <a:lnTo>
                    <a:pt x="3391725" y="2447213"/>
                  </a:lnTo>
                  <a:close/>
                </a:path>
              </a:pathLst>
            </a:custGeom>
            <a:noFill/>
            <a:ln w="25755">
              <a:solidFill>
                <a:srgbClr val="00B8B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295" name="object 8"/>
          <p:cNvGrpSpPr>
            <a:grpSpLocks/>
          </p:cNvGrpSpPr>
          <p:nvPr/>
        </p:nvGrpSpPr>
        <p:grpSpPr bwMode="auto">
          <a:xfrm>
            <a:off x="1992313" y="2976563"/>
            <a:ext cx="3636962" cy="2473325"/>
            <a:chOff x="1992612" y="2977050"/>
            <a:chExt cx="3637279" cy="2473325"/>
          </a:xfrm>
        </p:grpSpPr>
        <p:pic>
          <p:nvPicPr>
            <p:cNvPr id="12304" name="object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495" y="2989922"/>
              <a:ext cx="3611473" cy="244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object 10"/>
            <p:cNvSpPr>
              <a:spLocks/>
            </p:cNvSpPr>
            <p:nvPr/>
          </p:nvSpPr>
          <p:spPr bwMode="auto">
            <a:xfrm>
              <a:off x="2005313" y="2989750"/>
              <a:ext cx="3611877" cy="2447925"/>
            </a:xfrm>
            <a:custGeom>
              <a:avLst/>
              <a:gdLst>
                <a:gd name="T0" fmla="*/ 3391725 w 3611879"/>
                <a:gd name="T1" fmla="*/ 2447213 h 2447290"/>
                <a:gd name="T2" fmla="*/ 219748 w 3611879"/>
                <a:gd name="T3" fmla="*/ 2447213 h 2447290"/>
                <a:gd name="T4" fmla="*/ 175461 w 3611879"/>
                <a:gd name="T5" fmla="*/ 2442749 h 2447290"/>
                <a:gd name="T6" fmla="*/ 134213 w 3611879"/>
                <a:gd name="T7" fmla="*/ 2429944 h 2447290"/>
                <a:gd name="T8" fmla="*/ 96885 w 3611879"/>
                <a:gd name="T9" fmla="*/ 2409683 h 2447290"/>
                <a:gd name="T10" fmla="*/ 64363 w 3611879"/>
                <a:gd name="T11" fmla="*/ 2382850 h 2447290"/>
                <a:gd name="T12" fmla="*/ 37530 w 3611879"/>
                <a:gd name="T13" fmla="*/ 2350327 h 2447290"/>
                <a:gd name="T14" fmla="*/ 17269 w 3611879"/>
                <a:gd name="T15" fmla="*/ 2313000 h 2447290"/>
                <a:gd name="T16" fmla="*/ 4464 w 3611879"/>
                <a:gd name="T17" fmla="*/ 2271751 h 2447290"/>
                <a:gd name="T18" fmla="*/ 0 w 3611879"/>
                <a:gd name="T19" fmla="*/ 2227465 h 2447290"/>
                <a:gd name="T20" fmla="*/ 0 w 3611879"/>
                <a:gd name="T21" fmla="*/ 219748 h 2447290"/>
                <a:gd name="T22" fmla="*/ 4464 w 3611879"/>
                <a:gd name="T23" fmla="*/ 175461 h 2447290"/>
                <a:gd name="T24" fmla="*/ 17269 w 3611879"/>
                <a:gd name="T25" fmla="*/ 134213 h 2447290"/>
                <a:gd name="T26" fmla="*/ 37530 w 3611879"/>
                <a:gd name="T27" fmla="*/ 96885 h 2447290"/>
                <a:gd name="T28" fmla="*/ 64363 w 3611879"/>
                <a:gd name="T29" fmla="*/ 64363 h 2447290"/>
                <a:gd name="T30" fmla="*/ 96885 w 3611879"/>
                <a:gd name="T31" fmla="*/ 37530 h 2447290"/>
                <a:gd name="T32" fmla="*/ 134213 w 3611879"/>
                <a:gd name="T33" fmla="*/ 17269 h 2447290"/>
                <a:gd name="T34" fmla="*/ 175461 w 3611879"/>
                <a:gd name="T35" fmla="*/ 4464 h 2447290"/>
                <a:gd name="T36" fmla="*/ 219748 w 3611879"/>
                <a:gd name="T37" fmla="*/ 0 h 2447290"/>
                <a:gd name="T38" fmla="*/ 3391725 w 3611879"/>
                <a:gd name="T39" fmla="*/ 0 h 2447290"/>
                <a:gd name="T40" fmla="*/ 3436011 w 3611879"/>
                <a:gd name="T41" fmla="*/ 4464 h 2447290"/>
                <a:gd name="T42" fmla="*/ 3477260 w 3611879"/>
                <a:gd name="T43" fmla="*/ 17269 h 2447290"/>
                <a:gd name="T44" fmla="*/ 3514587 w 3611879"/>
                <a:gd name="T45" fmla="*/ 37530 h 2447290"/>
                <a:gd name="T46" fmla="*/ 3547110 w 3611879"/>
                <a:gd name="T47" fmla="*/ 64363 h 2447290"/>
                <a:gd name="T48" fmla="*/ 3573943 w 3611879"/>
                <a:gd name="T49" fmla="*/ 96885 h 2447290"/>
                <a:gd name="T50" fmla="*/ 3594204 w 3611879"/>
                <a:gd name="T51" fmla="*/ 134213 h 2447290"/>
                <a:gd name="T52" fmla="*/ 3607009 w 3611879"/>
                <a:gd name="T53" fmla="*/ 175461 h 2447290"/>
                <a:gd name="T54" fmla="*/ 3611473 w 3611879"/>
                <a:gd name="T55" fmla="*/ 219748 h 2447290"/>
                <a:gd name="T56" fmla="*/ 3611473 w 3611879"/>
                <a:gd name="T57" fmla="*/ 2227465 h 2447290"/>
                <a:gd name="T58" fmla="*/ 3607009 w 3611879"/>
                <a:gd name="T59" fmla="*/ 2271751 h 2447290"/>
                <a:gd name="T60" fmla="*/ 3594204 w 3611879"/>
                <a:gd name="T61" fmla="*/ 2313000 h 2447290"/>
                <a:gd name="T62" fmla="*/ 3573943 w 3611879"/>
                <a:gd name="T63" fmla="*/ 2350327 h 2447290"/>
                <a:gd name="T64" fmla="*/ 3547110 w 3611879"/>
                <a:gd name="T65" fmla="*/ 2382850 h 2447290"/>
                <a:gd name="T66" fmla="*/ 3514587 w 3611879"/>
                <a:gd name="T67" fmla="*/ 2409683 h 2447290"/>
                <a:gd name="T68" fmla="*/ 3477260 w 3611879"/>
                <a:gd name="T69" fmla="*/ 2429944 h 2447290"/>
                <a:gd name="T70" fmla="*/ 3436011 w 3611879"/>
                <a:gd name="T71" fmla="*/ 2442749 h 2447290"/>
                <a:gd name="T72" fmla="*/ 3391725 w 3611879"/>
                <a:gd name="T73" fmla="*/ 2447213 h 24472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11879" h="2447290">
                  <a:moveTo>
                    <a:pt x="3391725" y="2447213"/>
                  </a:moveTo>
                  <a:lnTo>
                    <a:pt x="219748" y="2447213"/>
                  </a:lnTo>
                  <a:lnTo>
                    <a:pt x="175461" y="2442749"/>
                  </a:lnTo>
                  <a:lnTo>
                    <a:pt x="134213" y="2429944"/>
                  </a:lnTo>
                  <a:lnTo>
                    <a:pt x="96885" y="2409683"/>
                  </a:lnTo>
                  <a:lnTo>
                    <a:pt x="64363" y="2382850"/>
                  </a:lnTo>
                  <a:lnTo>
                    <a:pt x="37530" y="2350327"/>
                  </a:lnTo>
                  <a:lnTo>
                    <a:pt x="17269" y="2313000"/>
                  </a:lnTo>
                  <a:lnTo>
                    <a:pt x="4464" y="2271751"/>
                  </a:lnTo>
                  <a:lnTo>
                    <a:pt x="0" y="2227465"/>
                  </a:lnTo>
                  <a:lnTo>
                    <a:pt x="0" y="219748"/>
                  </a:lnTo>
                  <a:lnTo>
                    <a:pt x="4464" y="175461"/>
                  </a:lnTo>
                  <a:lnTo>
                    <a:pt x="17269" y="134213"/>
                  </a:lnTo>
                  <a:lnTo>
                    <a:pt x="37530" y="96885"/>
                  </a:lnTo>
                  <a:lnTo>
                    <a:pt x="64363" y="64363"/>
                  </a:lnTo>
                  <a:lnTo>
                    <a:pt x="96885" y="37530"/>
                  </a:lnTo>
                  <a:lnTo>
                    <a:pt x="134213" y="17269"/>
                  </a:lnTo>
                  <a:lnTo>
                    <a:pt x="175461" y="4464"/>
                  </a:lnTo>
                  <a:lnTo>
                    <a:pt x="219748" y="0"/>
                  </a:lnTo>
                  <a:lnTo>
                    <a:pt x="3391725" y="0"/>
                  </a:lnTo>
                  <a:lnTo>
                    <a:pt x="3436011" y="4464"/>
                  </a:lnTo>
                  <a:lnTo>
                    <a:pt x="3477260" y="17269"/>
                  </a:lnTo>
                  <a:lnTo>
                    <a:pt x="3514587" y="37530"/>
                  </a:lnTo>
                  <a:lnTo>
                    <a:pt x="3547110" y="64363"/>
                  </a:lnTo>
                  <a:lnTo>
                    <a:pt x="3573943" y="96885"/>
                  </a:lnTo>
                  <a:lnTo>
                    <a:pt x="3594204" y="134213"/>
                  </a:lnTo>
                  <a:lnTo>
                    <a:pt x="3607009" y="175461"/>
                  </a:lnTo>
                  <a:lnTo>
                    <a:pt x="3611473" y="219748"/>
                  </a:lnTo>
                  <a:lnTo>
                    <a:pt x="3611473" y="2227465"/>
                  </a:lnTo>
                  <a:lnTo>
                    <a:pt x="3607009" y="2271751"/>
                  </a:lnTo>
                  <a:lnTo>
                    <a:pt x="3594204" y="2313000"/>
                  </a:lnTo>
                  <a:lnTo>
                    <a:pt x="3573943" y="2350327"/>
                  </a:lnTo>
                  <a:lnTo>
                    <a:pt x="3547110" y="2382850"/>
                  </a:lnTo>
                  <a:lnTo>
                    <a:pt x="3514587" y="2409683"/>
                  </a:lnTo>
                  <a:lnTo>
                    <a:pt x="3477260" y="2429944"/>
                  </a:lnTo>
                  <a:lnTo>
                    <a:pt x="3436011" y="2442749"/>
                  </a:lnTo>
                  <a:lnTo>
                    <a:pt x="3391725" y="2447213"/>
                  </a:lnTo>
                  <a:close/>
                </a:path>
              </a:pathLst>
            </a:custGeom>
            <a:noFill/>
            <a:ln w="25755">
              <a:solidFill>
                <a:srgbClr val="00B8B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2296" name="object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7" name="object 14"/>
          <p:cNvGrpSpPr>
            <a:grpSpLocks/>
          </p:cNvGrpSpPr>
          <p:nvPr/>
        </p:nvGrpSpPr>
        <p:grpSpPr bwMode="auto">
          <a:xfrm>
            <a:off x="10602913" y="4965700"/>
            <a:ext cx="1138237" cy="1147763"/>
            <a:chOff x="10602150" y="4965460"/>
            <a:chExt cx="1138555" cy="1148080"/>
          </a:xfrm>
        </p:grpSpPr>
        <p:sp>
          <p:nvSpPr>
            <p:cNvPr id="12302" name="object 15"/>
            <p:cNvSpPr>
              <a:spLocks/>
            </p:cNvSpPr>
            <p:nvPr/>
          </p:nvSpPr>
          <p:spPr bwMode="auto">
            <a:xfrm>
              <a:off x="10632320" y="5610163"/>
              <a:ext cx="1017872" cy="503377"/>
            </a:xfrm>
            <a:custGeom>
              <a:avLst/>
              <a:gdLst>
                <a:gd name="T0" fmla="*/ 444106 w 1018540"/>
                <a:gd name="T1" fmla="*/ 90373 h 502920"/>
                <a:gd name="T2" fmla="*/ 303314 w 1018540"/>
                <a:gd name="T3" fmla="*/ 5461 h 502920"/>
                <a:gd name="T4" fmla="*/ 163550 w 1018540"/>
                <a:gd name="T5" fmla="*/ 15735 h 502920"/>
                <a:gd name="T6" fmla="*/ 34302 w 1018540"/>
                <a:gd name="T7" fmla="*/ 124434 h 502920"/>
                <a:gd name="T8" fmla="*/ 4051 w 1018540"/>
                <a:gd name="T9" fmla="*/ 296379 h 502920"/>
                <a:gd name="T10" fmla="*/ 89357 w 1018540"/>
                <a:gd name="T11" fmla="*/ 443357 h 502920"/>
                <a:gd name="T12" fmla="*/ 251206 w 1018540"/>
                <a:gd name="T13" fmla="*/ 502437 h 502920"/>
                <a:gd name="T14" fmla="*/ 372757 w 1018540"/>
                <a:gd name="T15" fmla="*/ 470979 h 502920"/>
                <a:gd name="T16" fmla="*/ 246037 w 1018540"/>
                <a:gd name="T17" fmla="*/ 245148 h 502920"/>
                <a:gd name="T18" fmla="*/ 168630 w 1018540"/>
                <a:gd name="T19" fmla="*/ 251218 h 502920"/>
                <a:gd name="T20" fmla="*/ 251879 w 1018540"/>
                <a:gd name="T21" fmla="*/ 167957 h 502920"/>
                <a:gd name="T22" fmla="*/ 329793 w 1018540"/>
                <a:gd name="T23" fmla="*/ 221894 h 502920"/>
                <a:gd name="T24" fmla="*/ 292023 w 1018540"/>
                <a:gd name="T25" fmla="*/ 129743 h 502920"/>
                <a:gd name="T26" fmla="*/ 134023 w 1018540"/>
                <a:gd name="T27" fmla="*/ 201434 h 502920"/>
                <a:gd name="T28" fmla="*/ 202095 w 1018540"/>
                <a:gd name="T29" fmla="*/ 369087 h 502920"/>
                <a:gd name="T30" fmla="*/ 327520 w 1018540"/>
                <a:gd name="T31" fmla="*/ 354317 h 502920"/>
                <a:gd name="T32" fmla="*/ 448678 w 1018540"/>
                <a:gd name="T33" fmla="*/ 289814 h 502920"/>
                <a:gd name="T34" fmla="*/ 372694 w 1018540"/>
                <a:gd name="T35" fmla="*/ 418096 h 502920"/>
                <a:gd name="T36" fmla="*/ 203911 w 1018540"/>
                <a:gd name="T37" fmla="*/ 452323 h 502920"/>
                <a:gd name="T38" fmla="*/ 65697 w 1018540"/>
                <a:gd name="T39" fmla="*/ 341972 h 502920"/>
                <a:gd name="T40" fmla="*/ 65697 w 1018540"/>
                <a:gd name="T41" fmla="*/ 160464 h 502920"/>
                <a:gd name="T42" fmla="*/ 203911 w 1018540"/>
                <a:gd name="T43" fmla="*/ 50139 h 502920"/>
                <a:gd name="T44" fmla="*/ 344589 w 1018540"/>
                <a:gd name="T45" fmla="*/ 67056 h 502920"/>
                <a:gd name="T46" fmla="*/ 386359 w 1018540"/>
                <a:gd name="T47" fmla="*/ 159118 h 502920"/>
                <a:gd name="T48" fmla="*/ 895451 w 1018540"/>
                <a:gd name="T49" fmla="*/ 251218 h 502920"/>
                <a:gd name="T50" fmla="*/ 850785 w 1018540"/>
                <a:gd name="T51" fmla="*/ 155917 h 502920"/>
                <a:gd name="T52" fmla="*/ 799909 w 1018540"/>
                <a:gd name="T53" fmla="*/ 327939 h 502920"/>
                <a:gd name="T54" fmla="*/ 690816 w 1018540"/>
                <a:gd name="T55" fmla="*/ 283591 h 502920"/>
                <a:gd name="T56" fmla="*/ 735152 w 1018540"/>
                <a:gd name="T57" fmla="*/ 174510 h 502920"/>
                <a:gd name="T58" fmla="*/ 844232 w 1018540"/>
                <a:gd name="T59" fmla="*/ 218846 h 502920"/>
                <a:gd name="T60" fmla="*/ 767537 w 1018540"/>
                <a:gd name="T61" fmla="*/ 123304 h 502920"/>
                <a:gd name="T62" fmla="*/ 639610 w 1018540"/>
                <a:gd name="T63" fmla="*/ 251218 h 502920"/>
                <a:gd name="T64" fmla="*/ 767537 w 1018540"/>
                <a:gd name="T65" fmla="*/ 379145 h 502920"/>
                <a:gd name="T66" fmla="*/ 885393 w 1018540"/>
                <a:gd name="T67" fmla="*/ 301015 h 502920"/>
                <a:gd name="T68" fmla="*/ 1002322 w 1018540"/>
                <a:gd name="T69" fmla="*/ 163563 h 502920"/>
                <a:gd name="T70" fmla="*/ 967930 w 1018540"/>
                <a:gd name="T71" fmla="*/ 298526 h 502920"/>
                <a:gd name="T72" fmla="*/ 857605 w 1018540"/>
                <a:gd name="T73" fmla="*/ 436753 h 502920"/>
                <a:gd name="T74" fmla="*/ 676109 w 1018540"/>
                <a:gd name="T75" fmla="*/ 436753 h 502920"/>
                <a:gd name="T76" fmla="*/ 565785 w 1018540"/>
                <a:gd name="T77" fmla="*/ 298526 h 502920"/>
                <a:gd name="T78" fmla="*/ 605751 w 1018540"/>
                <a:gd name="T79" fmla="*/ 122110 h 502920"/>
                <a:gd name="T80" fmla="*/ 766851 w 1018540"/>
                <a:gd name="T81" fmla="*/ 44665 h 502920"/>
                <a:gd name="T82" fmla="*/ 927963 w 1018540"/>
                <a:gd name="T83" fmla="*/ 122110 h 502920"/>
                <a:gd name="T84" fmla="*/ 973391 w 1018540"/>
                <a:gd name="T85" fmla="*/ 109791 h 502920"/>
                <a:gd name="T86" fmla="*/ 811999 w 1018540"/>
                <a:gd name="T87" fmla="*/ 4051 h 502920"/>
                <a:gd name="T88" fmla="*/ 640067 w 1018540"/>
                <a:gd name="T89" fmla="*/ 34302 h 502920"/>
                <a:gd name="T90" fmla="*/ 531368 w 1018540"/>
                <a:gd name="T91" fmla="*/ 163563 h 502920"/>
                <a:gd name="T92" fmla="*/ 531368 w 1018540"/>
                <a:gd name="T93" fmla="*/ 338874 h 502920"/>
                <a:gd name="T94" fmla="*/ 640067 w 1018540"/>
                <a:gd name="T95" fmla="*/ 468134 h 502920"/>
                <a:gd name="T96" fmla="*/ 811999 w 1018540"/>
                <a:gd name="T97" fmla="*/ 498386 h 502920"/>
                <a:gd name="T98" fmla="*/ 928687 w 1018540"/>
                <a:gd name="T99" fmla="*/ 443344 h 502920"/>
                <a:gd name="T100" fmla="*/ 1013993 w 1018540"/>
                <a:gd name="T101" fmla="*/ 296379 h 5029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303" name="object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150" y="4965460"/>
              <a:ext cx="1138529" cy="67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8" name="群組 18"/>
          <p:cNvGrpSpPr>
            <a:grpSpLocks/>
          </p:cNvGrpSpPr>
          <p:nvPr/>
        </p:nvGrpSpPr>
        <p:grpSpPr bwMode="auto">
          <a:xfrm>
            <a:off x="3644900" y="1812925"/>
            <a:ext cx="4565650" cy="939800"/>
            <a:chOff x="3211064" y="1848565"/>
            <a:chExt cx="4566474" cy="940722"/>
          </a:xfrm>
        </p:grpSpPr>
        <p:sp>
          <p:nvSpPr>
            <p:cNvPr id="20" name="圓角矩形 19"/>
            <p:cNvSpPr/>
            <p:nvPr/>
          </p:nvSpPr>
          <p:spPr>
            <a:xfrm>
              <a:off x="3547675" y="1848565"/>
              <a:ext cx="4229863" cy="940722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01" name="矩形 20"/>
            <p:cNvSpPr>
              <a:spLocks noChangeArrowheads="1"/>
            </p:cNvSpPr>
            <p:nvPr/>
          </p:nvSpPr>
          <p:spPr bwMode="auto">
            <a:xfrm>
              <a:off x="3211064" y="1980457"/>
              <a:ext cx="4312916" cy="64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marL="671195" eaLnBrk="1" fontAlgn="auto" hangingPunct="1">
                <a:spcBef>
                  <a:spcPts val="1814"/>
                </a:spcBef>
                <a:spcAft>
                  <a:spcPts val="0"/>
                </a:spcAft>
                <a:defRPr/>
              </a:pPr>
              <a:r>
                <a:rPr lang="zh-HK" altLang="en-US" sz="3600" b="1" spc="-20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需要 </a:t>
              </a:r>
              <a:r>
                <a:rPr lang="en-US" altLang="zh-HK" sz="3600" b="1" spc="-20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?   </a:t>
              </a:r>
              <a:r>
                <a:rPr lang="zh-HK" altLang="en-US" sz="3600" b="1" spc="-20" dirty="0">
                  <a:solidFill>
                    <a:srgbClr val="00B8B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不需要 </a:t>
              </a:r>
              <a:r>
                <a:rPr lang="en-US" altLang="zh-HK" sz="3600" b="1" spc="-20" dirty="0">
                  <a:solidFill>
                    <a:srgbClr val="00B8B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?</a:t>
              </a:r>
              <a:endParaRPr lang="zh-HK" altLang="en-US" sz="3600" b="1" spc="-2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廢物源頭及減廢原則</a:t>
            </a:r>
            <a:endParaRPr lang="zh-HK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ject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object 24"/>
          <p:cNvGrpSpPr>
            <a:grpSpLocks/>
          </p:cNvGrpSpPr>
          <p:nvPr/>
        </p:nvGrpSpPr>
        <p:grpSpPr bwMode="auto">
          <a:xfrm>
            <a:off x="10631488" y="4968875"/>
            <a:ext cx="1019175" cy="1144588"/>
            <a:chOff x="10631633" y="4968849"/>
            <a:chExt cx="1018540" cy="1144905"/>
          </a:xfrm>
        </p:grpSpPr>
        <p:sp>
          <p:nvSpPr>
            <p:cNvPr id="13336" name="object 25"/>
            <p:cNvSpPr>
              <a:spLocks/>
            </p:cNvSpPr>
            <p:nvPr/>
          </p:nvSpPr>
          <p:spPr bwMode="auto">
            <a:xfrm>
              <a:off x="10631633" y="5610377"/>
              <a:ext cx="1018540" cy="503377"/>
            </a:xfrm>
            <a:custGeom>
              <a:avLst/>
              <a:gdLst>
                <a:gd name="T0" fmla="*/ 444106 w 1018540"/>
                <a:gd name="T1" fmla="*/ 90373 h 502920"/>
                <a:gd name="T2" fmla="*/ 303314 w 1018540"/>
                <a:gd name="T3" fmla="*/ 5461 h 502920"/>
                <a:gd name="T4" fmla="*/ 163550 w 1018540"/>
                <a:gd name="T5" fmla="*/ 15735 h 502920"/>
                <a:gd name="T6" fmla="*/ 34302 w 1018540"/>
                <a:gd name="T7" fmla="*/ 124434 h 502920"/>
                <a:gd name="T8" fmla="*/ 4051 w 1018540"/>
                <a:gd name="T9" fmla="*/ 296379 h 502920"/>
                <a:gd name="T10" fmla="*/ 89357 w 1018540"/>
                <a:gd name="T11" fmla="*/ 443357 h 502920"/>
                <a:gd name="T12" fmla="*/ 251206 w 1018540"/>
                <a:gd name="T13" fmla="*/ 502437 h 502920"/>
                <a:gd name="T14" fmla="*/ 372757 w 1018540"/>
                <a:gd name="T15" fmla="*/ 470979 h 502920"/>
                <a:gd name="T16" fmla="*/ 246037 w 1018540"/>
                <a:gd name="T17" fmla="*/ 245148 h 502920"/>
                <a:gd name="T18" fmla="*/ 168630 w 1018540"/>
                <a:gd name="T19" fmla="*/ 251218 h 502920"/>
                <a:gd name="T20" fmla="*/ 251879 w 1018540"/>
                <a:gd name="T21" fmla="*/ 167957 h 502920"/>
                <a:gd name="T22" fmla="*/ 329793 w 1018540"/>
                <a:gd name="T23" fmla="*/ 221894 h 502920"/>
                <a:gd name="T24" fmla="*/ 292023 w 1018540"/>
                <a:gd name="T25" fmla="*/ 129743 h 502920"/>
                <a:gd name="T26" fmla="*/ 134023 w 1018540"/>
                <a:gd name="T27" fmla="*/ 201434 h 502920"/>
                <a:gd name="T28" fmla="*/ 202095 w 1018540"/>
                <a:gd name="T29" fmla="*/ 369087 h 502920"/>
                <a:gd name="T30" fmla="*/ 327520 w 1018540"/>
                <a:gd name="T31" fmla="*/ 354317 h 502920"/>
                <a:gd name="T32" fmla="*/ 448678 w 1018540"/>
                <a:gd name="T33" fmla="*/ 289814 h 502920"/>
                <a:gd name="T34" fmla="*/ 372694 w 1018540"/>
                <a:gd name="T35" fmla="*/ 418096 h 502920"/>
                <a:gd name="T36" fmla="*/ 203911 w 1018540"/>
                <a:gd name="T37" fmla="*/ 452323 h 502920"/>
                <a:gd name="T38" fmla="*/ 65697 w 1018540"/>
                <a:gd name="T39" fmla="*/ 341972 h 502920"/>
                <a:gd name="T40" fmla="*/ 65697 w 1018540"/>
                <a:gd name="T41" fmla="*/ 160464 h 502920"/>
                <a:gd name="T42" fmla="*/ 203911 w 1018540"/>
                <a:gd name="T43" fmla="*/ 50139 h 502920"/>
                <a:gd name="T44" fmla="*/ 344589 w 1018540"/>
                <a:gd name="T45" fmla="*/ 67056 h 502920"/>
                <a:gd name="T46" fmla="*/ 386359 w 1018540"/>
                <a:gd name="T47" fmla="*/ 159118 h 502920"/>
                <a:gd name="T48" fmla="*/ 895451 w 1018540"/>
                <a:gd name="T49" fmla="*/ 251218 h 502920"/>
                <a:gd name="T50" fmla="*/ 850785 w 1018540"/>
                <a:gd name="T51" fmla="*/ 155917 h 502920"/>
                <a:gd name="T52" fmla="*/ 799909 w 1018540"/>
                <a:gd name="T53" fmla="*/ 327939 h 502920"/>
                <a:gd name="T54" fmla="*/ 690816 w 1018540"/>
                <a:gd name="T55" fmla="*/ 283591 h 502920"/>
                <a:gd name="T56" fmla="*/ 735152 w 1018540"/>
                <a:gd name="T57" fmla="*/ 174510 h 502920"/>
                <a:gd name="T58" fmla="*/ 844232 w 1018540"/>
                <a:gd name="T59" fmla="*/ 218846 h 502920"/>
                <a:gd name="T60" fmla="*/ 767537 w 1018540"/>
                <a:gd name="T61" fmla="*/ 123304 h 502920"/>
                <a:gd name="T62" fmla="*/ 639610 w 1018540"/>
                <a:gd name="T63" fmla="*/ 251218 h 502920"/>
                <a:gd name="T64" fmla="*/ 767537 w 1018540"/>
                <a:gd name="T65" fmla="*/ 379145 h 502920"/>
                <a:gd name="T66" fmla="*/ 885393 w 1018540"/>
                <a:gd name="T67" fmla="*/ 301015 h 502920"/>
                <a:gd name="T68" fmla="*/ 1002322 w 1018540"/>
                <a:gd name="T69" fmla="*/ 163563 h 502920"/>
                <a:gd name="T70" fmla="*/ 967930 w 1018540"/>
                <a:gd name="T71" fmla="*/ 298526 h 502920"/>
                <a:gd name="T72" fmla="*/ 857605 w 1018540"/>
                <a:gd name="T73" fmla="*/ 436753 h 502920"/>
                <a:gd name="T74" fmla="*/ 676109 w 1018540"/>
                <a:gd name="T75" fmla="*/ 436753 h 502920"/>
                <a:gd name="T76" fmla="*/ 565785 w 1018540"/>
                <a:gd name="T77" fmla="*/ 298526 h 502920"/>
                <a:gd name="T78" fmla="*/ 605751 w 1018540"/>
                <a:gd name="T79" fmla="*/ 122110 h 502920"/>
                <a:gd name="T80" fmla="*/ 766851 w 1018540"/>
                <a:gd name="T81" fmla="*/ 44665 h 502920"/>
                <a:gd name="T82" fmla="*/ 927963 w 1018540"/>
                <a:gd name="T83" fmla="*/ 122110 h 502920"/>
                <a:gd name="T84" fmla="*/ 973391 w 1018540"/>
                <a:gd name="T85" fmla="*/ 109791 h 502920"/>
                <a:gd name="T86" fmla="*/ 811999 w 1018540"/>
                <a:gd name="T87" fmla="*/ 4051 h 502920"/>
                <a:gd name="T88" fmla="*/ 640067 w 1018540"/>
                <a:gd name="T89" fmla="*/ 34302 h 502920"/>
                <a:gd name="T90" fmla="*/ 531368 w 1018540"/>
                <a:gd name="T91" fmla="*/ 163563 h 502920"/>
                <a:gd name="T92" fmla="*/ 531368 w 1018540"/>
                <a:gd name="T93" fmla="*/ 338874 h 502920"/>
                <a:gd name="T94" fmla="*/ 640067 w 1018540"/>
                <a:gd name="T95" fmla="*/ 468134 h 502920"/>
                <a:gd name="T96" fmla="*/ 811999 w 1018540"/>
                <a:gd name="T97" fmla="*/ 498386 h 502920"/>
                <a:gd name="T98" fmla="*/ 928687 w 1018540"/>
                <a:gd name="T99" fmla="*/ 443344 h 502920"/>
                <a:gd name="T100" fmla="*/ 1013993 w 1018540"/>
                <a:gd name="T101" fmla="*/ 296379 h 5029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337" name="object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9775" y="4968849"/>
              <a:ext cx="966177" cy="67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6" name="object 3"/>
          <p:cNvSpPr>
            <a:spLocks/>
          </p:cNvSpPr>
          <p:nvPr/>
        </p:nvSpPr>
        <p:spPr bwMode="auto">
          <a:xfrm>
            <a:off x="3592513" y="2297113"/>
            <a:ext cx="5008562" cy="790575"/>
          </a:xfrm>
          <a:custGeom>
            <a:avLst/>
            <a:gdLst>
              <a:gd name="T0" fmla="*/ 5008815 w 5008245"/>
              <a:gd name="T1" fmla="*/ 0 h 790575"/>
              <a:gd name="T2" fmla="*/ 0 w 5008245"/>
              <a:gd name="T3" fmla="*/ 0 h 790575"/>
              <a:gd name="T4" fmla="*/ 373350 w 5008245"/>
              <a:gd name="T5" fmla="*/ 790206 h 790575"/>
              <a:gd name="T6" fmla="*/ 4635464 w 5008245"/>
              <a:gd name="T7" fmla="*/ 790206 h 790575"/>
              <a:gd name="T8" fmla="*/ 5008815 w 5008245"/>
              <a:gd name="T9" fmla="*/ 0 h 790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08245" h="790575">
                <a:moveTo>
                  <a:pt x="5007864" y="0"/>
                </a:moveTo>
                <a:lnTo>
                  <a:pt x="0" y="0"/>
                </a:lnTo>
                <a:lnTo>
                  <a:pt x="373278" y="790206"/>
                </a:lnTo>
                <a:lnTo>
                  <a:pt x="4634585" y="790206"/>
                </a:lnTo>
                <a:lnTo>
                  <a:pt x="5007864" y="0"/>
                </a:lnTo>
                <a:close/>
              </a:path>
            </a:pathLst>
          </a:custGeom>
          <a:solidFill>
            <a:srgbClr val="034E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7" name="object 4"/>
          <p:cNvSpPr>
            <a:spLocks/>
          </p:cNvSpPr>
          <p:nvPr/>
        </p:nvSpPr>
        <p:spPr bwMode="auto">
          <a:xfrm>
            <a:off x="3992563" y="3146425"/>
            <a:ext cx="4206875" cy="790575"/>
          </a:xfrm>
          <a:custGeom>
            <a:avLst/>
            <a:gdLst>
              <a:gd name="T0" fmla="*/ 4209339 w 4205605"/>
              <a:gd name="T1" fmla="*/ 0 h 790575"/>
              <a:gd name="T2" fmla="*/ 0 w 4205605"/>
              <a:gd name="T3" fmla="*/ 0 h 790575"/>
              <a:gd name="T4" fmla="*/ 373617 w 4205605"/>
              <a:gd name="T5" fmla="*/ 790206 h 790575"/>
              <a:gd name="T6" fmla="*/ 3835736 w 4205605"/>
              <a:gd name="T7" fmla="*/ 790206 h 790575"/>
              <a:gd name="T8" fmla="*/ 4209339 w 4205605"/>
              <a:gd name="T9" fmla="*/ 0 h 790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05605" h="790575">
                <a:moveTo>
                  <a:pt x="4205528" y="0"/>
                </a:moveTo>
                <a:lnTo>
                  <a:pt x="0" y="0"/>
                </a:lnTo>
                <a:lnTo>
                  <a:pt x="373278" y="790206"/>
                </a:lnTo>
                <a:lnTo>
                  <a:pt x="3832263" y="790206"/>
                </a:lnTo>
                <a:lnTo>
                  <a:pt x="4205528" y="0"/>
                </a:lnTo>
                <a:close/>
              </a:path>
            </a:pathLst>
          </a:custGeom>
          <a:solidFill>
            <a:srgbClr val="00B1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8" name="object 5"/>
          <p:cNvSpPr>
            <a:spLocks/>
          </p:cNvSpPr>
          <p:nvPr/>
        </p:nvSpPr>
        <p:spPr bwMode="auto">
          <a:xfrm>
            <a:off x="4394200" y="3995738"/>
            <a:ext cx="3403600" cy="790575"/>
          </a:xfrm>
          <a:custGeom>
            <a:avLst/>
            <a:gdLst>
              <a:gd name="T0" fmla="*/ 3403193 w 3403600"/>
              <a:gd name="T1" fmla="*/ 0 h 790575"/>
              <a:gd name="T2" fmla="*/ 0 w 3403600"/>
              <a:gd name="T3" fmla="*/ 0 h 790575"/>
              <a:gd name="T4" fmla="*/ 373278 w 3403600"/>
              <a:gd name="T5" fmla="*/ 790193 h 790575"/>
              <a:gd name="T6" fmla="*/ 3029927 w 3403600"/>
              <a:gd name="T7" fmla="*/ 790193 h 790575"/>
              <a:gd name="T8" fmla="*/ 3403193 w 3403600"/>
              <a:gd name="T9" fmla="*/ 0 h 790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3600" h="790575">
                <a:moveTo>
                  <a:pt x="3403193" y="0"/>
                </a:moveTo>
                <a:lnTo>
                  <a:pt x="0" y="0"/>
                </a:lnTo>
                <a:lnTo>
                  <a:pt x="373278" y="790193"/>
                </a:lnTo>
                <a:lnTo>
                  <a:pt x="3029927" y="790193"/>
                </a:lnTo>
                <a:lnTo>
                  <a:pt x="3403193" y="0"/>
                </a:lnTo>
                <a:close/>
              </a:path>
            </a:pathLst>
          </a:custGeom>
          <a:solidFill>
            <a:srgbClr val="4F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9" name="object 6"/>
          <p:cNvSpPr>
            <a:spLocks/>
          </p:cNvSpPr>
          <p:nvPr/>
        </p:nvSpPr>
        <p:spPr bwMode="auto">
          <a:xfrm>
            <a:off x="4795838" y="4845050"/>
            <a:ext cx="2600325" cy="790575"/>
          </a:xfrm>
          <a:custGeom>
            <a:avLst/>
            <a:gdLst>
              <a:gd name="T0" fmla="*/ 2598956 w 2600959"/>
              <a:gd name="T1" fmla="*/ 0 h 790575"/>
              <a:gd name="T2" fmla="*/ 0 w 2600959"/>
              <a:gd name="T3" fmla="*/ 0 h 790575"/>
              <a:gd name="T4" fmla="*/ 373005 w 2600959"/>
              <a:gd name="T5" fmla="*/ 790194 h 790575"/>
              <a:gd name="T6" fmla="*/ 2225963 w 2600959"/>
              <a:gd name="T7" fmla="*/ 790194 h 790575"/>
              <a:gd name="T8" fmla="*/ 2598956 w 2600959"/>
              <a:gd name="T9" fmla="*/ 0 h 790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0959" h="790575">
                <a:moveTo>
                  <a:pt x="2600858" y="0"/>
                </a:moveTo>
                <a:lnTo>
                  <a:pt x="0" y="0"/>
                </a:lnTo>
                <a:lnTo>
                  <a:pt x="373278" y="790194"/>
                </a:lnTo>
                <a:lnTo>
                  <a:pt x="2227592" y="790194"/>
                </a:lnTo>
                <a:lnTo>
                  <a:pt x="2600858" y="0"/>
                </a:lnTo>
                <a:close/>
              </a:path>
            </a:pathLst>
          </a:custGeom>
          <a:solidFill>
            <a:srgbClr val="7A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20" name="object 7"/>
          <p:cNvSpPr>
            <a:spLocks/>
          </p:cNvSpPr>
          <p:nvPr/>
        </p:nvSpPr>
        <p:spPr bwMode="auto">
          <a:xfrm>
            <a:off x="5197475" y="5694363"/>
            <a:ext cx="1798638" cy="790575"/>
          </a:xfrm>
          <a:custGeom>
            <a:avLst/>
            <a:gdLst>
              <a:gd name="T0" fmla="*/ 1797575 w 1798954"/>
              <a:gd name="T1" fmla="*/ 0 h 790575"/>
              <a:gd name="T2" fmla="*/ 0 w 1798954"/>
              <a:gd name="T3" fmla="*/ 0 h 790575"/>
              <a:gd name="T4" fmla="*/ 373080 w 1798954"/>
              <a:gd name="T5" fmla="*/ 790194 h 790575"/>
              <a:gd name="T6" fmla="*/ 1424507 w 1798954"/>
              <a:gd name="T7" fmla="*/ 790194 h 790575"/>
              <a:gd name="T8" fmla="*/ 1797575 w 1798954"/>
              <a:gd name="T9" fmla="*/ 0 h 790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954" h="790575">
                <a:moveTo>
                  <a:pt x="1798523" y="0"/>
                </a:moveTo>
                <a:lnTo>
                  <a:pt x="0" y="0"/>
                </a:lnTo>
                <a:lnTo>
                  <a:pt x="373278" y="790194"/>
                </a:lnTo>
                <a:lnTo>
                  <a:pt x="1425257" y="790194"/>
                </a:lnTo>
                <a:lnTo>
                  <a:pt x="1798523" y="0"/>
                </a:lnTo>
                <a:close/>
              </a:path>
            </a:pathLst>
          </a:custGeom>
          <a:solidFill>
            <a:srgbClr val="005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5808663" y="2413000"/>
            <a:ext cx="560387" cy="32124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減廢</a:t>
            </a:r>
          </a:p>
        </p:txBody>
      </p:sp>
      <p:sp>
        <p:nvSpPr>
          <p:cNvPr id="15" name="object 9"/>
          <p:cNvSpPr txBox="1"/>
          <p:nvPr/>
        </p:nvSpPr>
        <p:spPr>
          <a:xfrm>
            <a:off x="4965700" y="3200400"/>
            <a:ext cx="2254250" cy="628650"/>
          </a:xfrm>
          <a:prstGeom prst="rect">
            <a:avLst/>
          </a:prstGeom>
        </p:spPr>
        <p:txBody>
          <a:bodyPr lIns="0" tIns="107314" rIns="0" bIns="0">
            <a:spAutoFit/>
          </a:bodyPr>
          <a:lstStyle/>
          <a:p>
            <a:pPr marL="12700" algn="ctr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重用</a:t>
            </a:r>
          </a:p>
          <a:p>
            <a:pPr algn="ctr" eaLnBrk="1" fontAlgn="auto" hangingPunct="1">
              <a:spcBef>
                <a:spcPts val="385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選用可循環再用的物品或修補損耗品</a:t>
            </a:r>
            <a:endParaRPr sz="10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5187950" y="4049713"/>
            <a:ext cx="1838325" cy="628650"/>
          </a:xfrm>
          <a:prstGeom prst="rect">
            <a:avLst/>
          </a:prstGeom>
        </p:spPr>
        <p:txBody>
          <a:bodyPr lIns="0" tIns="107314" rIns="0" bIns="0">
            <a:spAutoFit/>
          </a:bodyPr>
          <a:lstStyle/>
          <a:p>
            <a:pPr marL="12700" algn="ctr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回收</a:t>
            </a:r>
          </a:p>
          <a:p>
            <a:pPr algn="ctr" eaLnBrk="1" fontAlgn="auto" hangingPunct="1">
              <a:spcBef>
                <a:spcPts val="385"/>
              </a:spcBef>
              <a:spcAft>
                <a:spcPts val="0"/>
              </a:spcAft>
              <a:defRPr/>
            </a:pPr>
            <a:r>
              <a:rPr sz="1050" b="1" spc="-5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實踐源頭分類及乾淨回收</a:t>
            </a:r>
            <a:endParaRPr sz="10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5130800" y="4899025"/>
            <a:ext cx="1976438" cy="628650"/>
          </a:xfrm>
          <a:prstGeom prst="rect">
            <a:avLst/>
          </a:prstGeom>
        </p:spPr>
        <p:txBody>
          <a:bodyPr lIns="0" tIns="107315" rIns="0" bIns="0">
            <a:spAutoFit/>
          </a:bodyPr>
          <a:lstStyle/>
          <a:p>
            <a:pPr marL="12700" algn="ctr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再生</a:t>
            </a:r>
          </a:p>
          <a:p>
            <a:pPr algn="ctr" eaLnBrk="1" fontAlgn="auto" hangingPunct="1">
              <a:spcBef>
                <a:spcPts val="384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回收物處理成新原料或轉廢戚能</a:t>
            </a:r>
            <a:endParaRPr sz="10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5187950" y="2760663"/>
            <a:ext cx="1838325" cy="17440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減少製造垃圾或不必要的購物</a:t>
            </a:r>
          </a:p>
        </p:txBody>
      </p:sp>
      <p:sp>
        <p:nvSpPr>
          <p:cNvPr id="19" name="object 13"/>
          <p:cNvSpPr txBox="1"/>
          <p:nvPr/>
        </p:nvSpPr>
        <p:spPr>
          <a:xfrm>
            <a:off x="5862638" y="5932488"/>
            <a:ext cx="565633" cy="321242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棄置</a:t>
            </a:r>
          </a:p>
        </p:txBody>
      </p:sp>
      <p:sp>
        <p:nvSpPr>
          <p:cNvPr id="20" name="object 14"/>
          <p:cNvSpPr txBox="1"/>
          <p:nvPr/>
        </p:nvSpPr>
        <p:spPr>
          <a:xfrm>
            <a:off x="7340600" y="5114925"/>
            <a:ext cx="790575" cy="244298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7AC8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第四層次</a:t>
            </a:r>
          </a:p>
        </p:txBody>
      </p:sp>
      <p:sp>
        <p:nvSpPr>
          <p:cNvPr id="21" name="object 15"/>
          <p:cNvSpPr txBox="1"/>
          <p:nvPr/>
        </p:nvSpPr>
        <p:spPr>
          <a:xfrm>
            <a:off x="7753350" y="4265613"/>
            <a:ext cx="790575" cy="244298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4FBCB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第三層次</a:t>
            </a:r>
          </a:p>
        </p:txBody>
      </p:sp>
      <p:sp>
        <p:nvSpPr>
          <p:cNvPr id="22" name="object 16"/>
          <p:cNvSpPr txBox="1"/>
          <p:nvPr/>
        </p:nvSpPr>
        <p:spPr>
          <a:xfrm>
            <a:off x="8150225" y="3416300"/>
            <a:ext cx="790575" cy="244298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00B1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第二層次</a:t>
            </a:r>
          </a:p>
        </p:txBody>
      </p:sp>
      <p:sp>
        <p:nvSpPr>
          <p:cNvPr id="23" name="object 17"/>
          <p:cNvSpPr txBox="1"/>
          <p:nvPr/>
        </p:nvSpPr>
        <p:spPr>
          <a:xfrm>
            <a:off x="8559800" y="2566988"/>
            <a:ext cx="790575" cy="244298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第一層次</a:t>
            </a:r>
          </a:p>
        </p:txBody>
      </p:sp>
      <p:pic>
        <p:nvPicPr>
          <p:cNvPr id="13331" name="object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949575"/>
            <a:ext cx="92392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" name="object 20"/>
          <p:cNvSpPr txBox="1">
            <a:spLocks/>
          </p:cNvSpPr>
          <p:nvPr/>
        </p:nvSpPr>
        <p:spPr bwMode="auto">
          <a:xfrm>
            <a:off x="4886148" y="1670050"/>
            <a:ext cx="2333802" cy="46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60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113"/>
              </a:spcBef>
              <a:defRPr/>
            </a:pPr>
            <a:r>
              <a:rPr lang="zh-TW" altLang="en-US" sz="2900" b="1" dirty="0">
                <a:solidFill>
                  <a:srgbClr val="024D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減廢倒金字塔</a:t>
            </a:r>
          </a:p>
        </p:txBody>
      </p:sp>
      <p:sp>
        <p:nvSpPr>
          <p:cNvPr id="13333" name="矩形 25"/>
          <p:cNvSpPr>
            <a:spLocks noChangeArrowheads="1"/>
          </p:cNvSpPr>
          <p:nvPr/>
        </p:nvSpPr>
        <p:spPr bwMode="auto">
          <a:xfrm>
            <a:off x="2365375" y="2551113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HK" altLang="en-US" b="1" dirty="0">
                <a:solidFill>
                  <a:srgbClr val="024D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優先要做</a:t>
            </a:r>
          </a:p>
        </p:txBody>
      </p:sp>
      <p:sp>
        <p:nvSpPr>
          <p:cNvPr id="13334" name="矩形 26"/>
          <p:cNvSpPr>
            <a:spLocks noChangeArrowheads="1"/>
          </p:cNvSpPr>
          <p:nvPr/>
        </p:nvSpPr>
        <p:spPr bwMode="auto">
          <a:xfrm>
            <a:off x="2416175" y="6153150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HK" altLang="en-US" b="1" dirty="0">
                <a:solidFill>
                  <a:srgbClr val="0051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最後方法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廢物源頭及減廢原則</a:t>
            </a:r>
            <a:endParaRPr lang="zh-HK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/>
          </p:cNvSpPr>
          <p:nvPr/>
        </p:nvSpPr>
        <p:spPr bwMode="auto">
          <a:xfrm>
            <a:off x="5540375" y="6302375"/>
            <a:ext cx="969963" cy="192088"/>
          </a:xfrm>
          <a:custGeom>
            <a:avLst/>
            <a:gdLst>
              <a:gd name="T0" fmla="*/ 486173 w 969009"/>
              <a:gd name="T1" fmla="*/ 0 h 191135"/>
              <a:gd name="T2" fmla="*/ 414331 w 969009"/>
              <a:gd name="T3" fmla="*/ 1055 h 191135"/>
              <a:gd name="T4" fmla="*/ 345760 w 969009"/>
              <a:gd name="T5" fmla="*/ 4124 h 191135"/>
              <a:gd name="T6" fmla="*/ 281216 w 969009"/>
              <a:gd name="T7" fmla="*/ 9057 h 191135"/>
              <a:gd name="T8" fmla="*/ 221447 w 969009"/>
              <a:gd name="T9" fmla="*/ 15701 h 191135"/>
              <a:gd name="T10" fmla="*/ 167208 w 969009"/>
              <a:gd name="T11" fmla="*/ 23905 h 191135"/>
              <a:gd name="T12" fmla="*/ 119250 w 969009"/>
              <a:gd name="T13" fmla="*/ 33518 h 191135"/>
              <a:gd name="T14" fmla="*/ 78326 w 969009"/>
              <a:gd name="T15" fmla="*/ 44391 h 191135"/>
              <a:gd name="T16" fmla="*/ 20583 w 969009"/>
              <a:gd name="T17" fmla="*/ 69312 h 191135"/>
              <a:gd name="T18" fmla="*/ 0 w 969009"/>
              <a:gd name="T19" fmla="*/ 97462 h 191135"/>
              <a:gd name="T20" fmla="*/ 5270 w 969009"/>
              <a:gd name="T21" fmla="*/ 111864 h 191135"/>
              <a:gd name="T22" fmla="*/ 45185 w 969009"/>
              <a:gd name="T23" fmla="*/ 138550 h 191135"/>
              <a:gd name="T24" fmla="*/ 119250 w 969009"/>
              <a:gd name="T25" fmla="*/ 161405 h 191135"/>
              <a:gd name="T26" fmla="*/ 167208 w 969009"/>
              <a:gd name="T27" fmla="*/ 171018 h 191135"/>
              <a:gd name="T28" fmla="*/ 221447 w 969009"/>
              <a:gd name="T29" fmla="*/ 179222 h 191135"/>
              <a:gd name="T30" fmla="*/ 281216 w 969009"/>
              <a:gd name="T31" fmla="*/ 185865 h 191135"/>
              <a:gd name="T32" fmla="*/ 345760 w 969009"/>
              <a:gd name="T33" fmla="*/ 190798 h 191135"/>
              <a:gd name="T34" fmla="*/ 414331 w 969009"/>
              <a:gd name="T35" fmla="*/ 193867 h 191135"/>
              <a:gd name="T36" fmla="*/ 486173 w 969009"/>
              <a:gd name="T37" fmla="*/ 194923 h 191135"/>
              <a:gd name="T38" fmla="*/ 558016 w 969009"/>
              <a:gd name="T39" fmla="*/ 193867 h 191135"/>
              <a:gd name="T40" fmla="*/ 626585 w 969009"/>
              <a:gd name="T41" fmla="*/ 190798 h 191135"/>
              <a:gd name="T42" fmla="*/ 691131 w 969009"/>
              <a:gd name="T43" fmla="*/ 185865 h 191135"/>
              <a:gd name="T44" fmla="*/ 750899 w 969009"/>
              <a:gd name="T45" fmla="*/ 179222 h 191135"/>
              <a:gd name="T46" fmla="*/ 805138 w 969009"/>
              <a:gd name="T47" fmla="*/ 171018 h 191135"/>
              <a:gd name="T48" fmla="*/ 853095 w 969009"/>
              <a:gd name="T49" fmla="*/ 161405 h 191135"/>
              <a:gd name="T50" fmla="*/ 894020 w 969009"/>
              <a:gd name="T51" fmla="*/ 150531 h 191135"/>
              <a:gd name="T52" fmla="*/ 951761 w 969009"/>
              <a:gd name="T53" fmla="*/ 125610 h 191135"/>
              <a:gd name="T54" fmla="*/ 972346 w 969009"/>
              <a:gd name="T55" fmla="*/ 97462 h 191135"/>
              <a:gd name="T56" fmla="*/ 967074 w 969009"/>
              <a:gd name="T57" fmla="*/ 83059 h 191135"/>
              <a:gd name="T58" fmla="*/ 927160 w 969009"/>
              <a:gd name="T59" fmla="*/ 56374 h 191135"/>
              <a:gd name="T60" fmla="*/ 853095 w 969009"/>
              <a:gd name="T61" fmla="*/ 33518 h 191135"/>
              <a:gd name="T62" fmla="*/ 805138 w 969009"/>
              <a:gd name="T63" fmla="*/ 23905 h 191135"/>
              <a:gd name="T64" fmla="*/ 750899 w 969009"/>
              <a:gd name="T65" fmla="*/ 15701 h 191135"/>
              <a:gd name="T66" fmla="*/ 691131 w 969009"/>
              <a:gd name="T67" fmla="*/ 9057 h 191135"/>
              <a:gd name="T68" fmla="*/ 626585 w 969009"/>
              <a:gd name="T69" fmla="*/ 4124 h 191135"/>
              <a:gd name="T70" fmla="*/ 558016 w 969009"/>
              <a:gd name="T71" fmla="*/ 1055 h 191135"/>
              <a:gd name="T72" fmla="*/ 486173 w 969009"/>
              <a:gd name="T73" fmla="*/ 0 h 1911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69009" h="191135">
                <a:moveTo>
                  <a:pt x="484263" y="0"/>
                </a:moveTo>
                <a:lnTo>
                  <a:pt x="412703" y="1035"/>
                </a:lnTo>
                <a:lnTo>
                  <a:pt x="344402" y="4044"/>
                </a:lnTo>
                <a:lnTo>
                  <a:pt x="280111" y="8879"/>
                </a:lnTo>
                <a:lnTo>
                  <a:pt x="220577" y="15391"/>
                </a:lnTo>
                <a:lnTo>
                  <a:pt x="166552" y="23434"/>
                </a:lnTo>
                <a:lnTo>
                  <a:pt x="118782" y="32858"/>
                </a:lnTo>
                <a:lnTo>
                  <a:pt x="78018" y="43517"/>
                </a:lnTo>
                <a:lnTo>
                  <a:pt x="20503" y="67947"/>
                </a:lnTo>
                <a:lnTo>
                  <a:pt x="0" y="95542"/>
                </a:lnTo>
                <a:lnTo>
                  <a:pt x="5250" y="109661"/>
                </a:lnTo>
                <a:lnTo>
                  <a:pt x="45009" y="135821"/>
                </a:lnTo>
                <a:lnTo>
                  <a:pt x="118782" y="158225"/>
                </a:lnTo>
                <a:lnTo>
                  <a:pt x="166552" y="167650"/>
                </a:lnTo>
                <a:lnTo>
                  <a:pt x="220577" y="175692"/>
                </a:lnTo>
                <a:lnTo>
                  <a:pt x="280111" y="182204"/>
                </a:lnTo>
                <a:lnTo>
                  <a:pt x="344402" y="187039"/>
                </a:lnTo>
                <a:lnTo>
                  <a:pt x="412703" y="190048"/>
                </a:lnTo>
                <a:lnTo>
                  <a:pt x="484263" y="191084"/>
                </a:lnTo>
                <a:lnTo>
                  <a:pt x="555824" y="190048"/>
                </a:lnTo>
                <a:lnTo>
                  <a:pt x="624124" y="187039"/>
                </a:lnTo>
                <a:lnTo>
                  <a:pt x="688416" y="182204"/>
                </a:lnTo>
                <a:lnTo>
                  <a:pt x="747949" y="175692"/>
                </a:lnTo>
                <a:lnTo>
                  <a:pt x="801975" y="167650"/>
                </a:lnTo>
                <a:lnTo>
                  <a:pt x="849744" y="158225"/>
                </a:lnTo>
                <a:lnTo>
                  <a:pt x="890508" y="147566"/>
                </a:lnTo>
                <a:lnTo>
                  <a:pt x="948023" y="123136"/>
                </a:lnTo>
                <a:lnTo>
                  <a:pt x="968527" y="95542"/>
                </a:lnTo>
                <a:lnTo>
                  <a:pt x="963276" y="81423"/>
                </a:lnTo>
                <a:lnTo>
                  <a:pt x="923518" y="55263"/>
                </a:lnTo>
                <a:lnTo>
                  <a:pt x="849744" y="32858"/>
                </a:lnTo>
                <a:lnTo>
                  <a:pt x="801975" y="23434"/>
                </a:lnTo>
                <a:lnTo>
                  <a:pt x="747949" y="15391"/>
                </a:lnTo>
                <a:lnTo>
                  <a:pt x="688416" y="8879"/>
                </a:lnTo>
                <a:lnTo>
                  <a:pt x="624124" y="4044"/>
                </a:lnTo>
                <a:lnTo>
                  <a:pt x="555824" y="1035"/>
                </a:lnTo>
                <a:lnTo>
                  <a:pt x="484263" y="0"/>
                </a:lnTo>
                <a:close/>
              </a:path>
            </a:pathLst>
          </a:custGeom>
          <a:solidFill>
            <a:srgbClr val="005458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4339" name="object 4"/>
          <p:cNvSpPr>
            <a:spLocks/>
          </p:cNvSpPr>
          <p:nvPr/>
        </p:nvSpPr>
        <p:spPr bwMode="auto">
          <a:xfrm>
            <a:off x="7813675" y="3592513"/>
            <a:ext cx="2255838" cy="2686050"/>
          </a:xfrm>
          <a:custGeom>
            <a:avLst/>
            <a:gdLst>
              <a:gd name="T0" fmla="*/ 0 w 2256154"/>
              <a:gd name="T1" fmla="*/ 1142428 h 2686050"/>
              <a:gd name="T2" fmla="*/ 65893 w 2256154"/>
              <a:gd name="T3" fmla="*/ 1215413 h 2686050"/>
              <a:gd name="T4" fmla="*/ 128737 w 2256154"/>
              <a:gd name="T5" fmla="*/ 1291109 h 2686050"/>
              <a:gd name="T6" fmla="*/ 188438 w 2256154"/>
              <a:gd name="T7" fmla="*/ 1369419 h 2686050"/>
              <a:gd name="T8" fmla="*/ 244896 w 2256154"/>
              <a:gd name="T9" fmla="*/ 1450247 h 2686050"/>
              <a:gd name="T10" fmla="*/ 298014 w 2256154"/>
              <a:gd name="T11" fmla="*/ 1533495 h 2686050"/>
              <a:gd name="T12" fmla="*/ 347697 w 2256154"/>
              <a:gd name="T13" fmla="*/ 1619067 h 2686050"/>
              <a:gd name="T14" fmla="*/ 393850 w 2256154"/>
              <a:gd name="T15" fmla="*/ 1706866 h 2686050"/>
              <a:gd name="T16" fmla="*/ 436371 w 2256154"/>
              <a:gd name="T17" fmla="*/ 1796794 h 2686050"/>
              <a:gd name="T18" fmla="*/ 475162 w 2256154"/>
              <a:gd name="T19" fmla="*/ 1888755 h 2686050"/>
              <a:gd name="T20" fmla="*/ 510135 w 2256154"/>
              <a:gd name="T21" fmla="*/ 1982652 h 2686050"/>
              <a:gd name="T22" fmla="*/ 541180 w 2256154"/>
              <a:gd name="T23" fmla="*/ 2078387 h 2686050"/>
              <a:gd name="T24" fmla="*/ 568209 w 2256154"/>
              <a:gd name="T25" fmla="*/ 2175865 h 2686050"/>
              <a:gd name="T26" fmla="*/ 591124 w 2256154"/>
              <a:gd name="T27" fmla="*/ 2274987 h 2686050"/>
              <a:gd name="T28" fmla="*/ 609828 w 2256154"/>
              <a:gd name="T29" fmla="*/ 2375657 h 2686050"/>
              <a:gd name="T30" fmla="*/ 624219 w 2256154"/>
              <a:gd name="T31" fmla="*/ 2477778 h 2686050"/>
              <a:gd name="T32" fmla="*/ 634202 w 2256154"/>
              <a:gd name="T33" fmla="*/ 2581254 h 2686050"/>
              <a:gd name="T34" fmla="*/ 639681 w 2256154"/>
              <a:gd name="T35" fmla="*/ 2685986 h 2686050"/>
              <a:gd name="T36" fmla="*/ 2253060 w 2256154"/>
              <a:gd name="T37" fmla="*/ 2633913 h 2686050"/>
              <a:gd name="T38" fmla="*/ 2248530 w 2256154"/>
              <a:gd name="T39" fmla="*/ 2530301 h 2686050"/>
              <a:gd name="T40" fmla="*/ 2241372 w 2256154"/>
              <a:gd name="T41" fmla="*/ 2427393 h 2686050"/>
              <a:gd name="T42" fmla="*/ 2231618 w 2256154"/>
              <a:gd name="T43" fmla="*/ 2325221 h 2686050"/>
              <a:gd name="T44" fmla="*/ 2219305 w 2256154"/>
              <a:gd name="T45" fmla="*/ 2223819 h 2686050"/>
              <a:gd name="T46" fmla="*/ 2204463 w 2256154"/>
              <a:gd name="T47" fmla="*/ 2123219 h 2686050"/>
              <a:gd name="T48" fmla="*/ 2187127 w 2256154"/>
              <a:gd name="T49" fmla="*/ 2023455 h 2686050"/>
              <a:gd name="T50" fmla="*/ 2167326 w 2256154"/>
              <a:gd name="T51" fmla="*/ 1924560 h 2686050"/>
              <a:gd name="T52" fmla="*/ 2145097 w 2256154"/>
              <a:gd name="T53" fmla="*/ 1826565 h 2686050"/>
              <a:gd name="T54" fmla="*/ 2120472 w 2256154"/>
              <a:gd name="T55" fmla="*/ 1729505 h 2686050"/>
              <a:gd name="T56" fmla="*/ 2093483 w 2256154"/>
              <a:gd name="T57" fmla="*/ 1633412 h 2686050"/>
              <a:gd name="T58" fmla="*/ 2064162 w 2256154"/>
              <a:gd name="T59" fmla="*/ 1538319 h 2686050"/>
              <a:gd name="T60" fmla="*/ 2032541 w 2256154"/>
              <a:gd name="T61" fmla="*/ 1444258 h 2686050"/>
              <a:gd name="T62" fmla="*/ 1998657 w 2256154"/>
              <a:gd name="T63" fmla="*/ 1351264 h 2686050"/>
              <a:gd name="T64" fmla="*/ 1962540 w 2256154"/>
              <a:gd name="T65" fmla="*/ 1259367 h 2686050"/>
              <a:gd name="T66" fmla="*/ 1924222 w 2256154"/>
              <a:gd name="T67" fmla="*/ 1168603 h 2686050"/>
              <a:gd name="T68" fmla="*/ 1883740 w 2256154"/>
              <a:gd name="T69" fmla="*/ 1079003 h 2686050"/>
              <a:gd name="T70" fmla="*/ 1841123 w 2256154"/>
              <a:gd name="T71" fmla="*/ 990600 h 2686050"/>
              <a:gd name="T72" fmla="*/ 1796404 w 2256154"/>
              <a:gd name="T73" fmla="*/ 903427 h 2686050"/>
              <a:gd name="T74" fmla="*/ 1749619 w 2256154"/>
              <a:gd name="T75" fmla="*/ 817518 h 2686050"/>
              <a:gd name="T76" fmla="*/ 1700798 w 2256154"/>
              <a:gd name="T77" fmla="*/ 732904 h 2686050"/>
              <a:gd name="T78" fmla="*/ 1649974 w 2256154"/>
              <a:gd name="T79" fmla="*/ 649619 h 2686050"/>
              <a:gd name="T80" fmla="*/ 1597178 w 2256154"/>
              <a:gd name="T81" fmla="*/ 567696 h 2686050"/>
              <a:gd name="T82" fmla="*/ 1542449 w 2256154"/>
              <a:gd name="T83" fmla="*/ 487168 h 2686050"/>
              <a:gd name="T84" fmla="*/ 1485815 w 2256154"/>
              <a:gd name="T85" fmla="*/ 408067 h 2686050"/>
              <a:gd name="T86" fmla="*/ 1427309 w 2256154"/>
              <a:gd name="T87" fmla="*/ 330426 h 2686050"/>
              <a:gd name="T88" fmla="*/ 1366965 w 2256154"/>
              <a:gd name="T89" fmla="*/ 254279 h 2686050"/>
              <a:gd name="T90" fmla="*/ 1304816 w 2256154"/>
              <a:gd name="T91" fmla="*/ 179659 h 2686050"/>
              <a:gd name="T92" fmla="*/ 1240895 w 2256154"/>
              <a:gd name="T93" fmla="*/ 106597 h 2686050"/>
              <a:gd name="T94" fmla="*/ 1175234 w 2256154"/>
              <a:gd name="T95" fmla="*/ 35127 h 268605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256154" h="2686050">
                <a:moveTo>
                  <a:pt x="1142403" y="0"/>
                </a:moveTo>
                <a:lnTo>
                  <a:pt x="0" y="1142428"/>
                </a:lnTo>
                <a:lnTo>
                  <a:pt x="33339" y="1178575"/>
                </a:lnTo>
                <a:lnTo>
                  <a:pt x="65929" y="1215413"/>
                </a:lnTo>
                <a:lnTo>
                  <a:pt x="97756" y="1252928"/>
                </a:lnTo>
                <a:lnTo>
                  <a:pt x="128809" y="1291109"/>
                </a:lnTo>
                <a:lnTo>
                  <a:pt x="159075" y="1329943"/>
                </a:lnTo>
                <a:lnTo>
                  <a:pt x="188542" y="1369419"/>
                </a:lnTo>
                <a:lnTo>
                  <a:pt x="217199" y="1409524"/>
                </a:lnTo>
                <a:lnTo>
                  <a:pt x="245032" y="1450247"/>
                </a:lnTo>
                <a:lnTo>
                  <a:pt x="272031" y="1491575"/>
                </a:lnTo>
                <a:lnTo>
                  <a:pt x="298182" y="1533495"/>
                </a:lnTo>
                <a:lnTo>
                  <a:pt x="323473" y="1575997"/>
                </a:lnTo>
                <a:lnTo>
                  <a:pt x="347893" y="1619067"/>
                </a:lnTo>
                <a:lnTo>
                  <a:pt x="371430" y="1662694"/>
                </a:lnTo>
                <a:lnTo>
                  <a:pt x="394070" y="1706866"/>
                </a:lnTo>
                <a:lnTo>
                  <a:pt x="415803" y="1751570"/>
                </a:lnTo>
                <a:lnTo>
                  <a:pt x="436615" y="1796794"/>
                </a:lnTo>
                <a:lnTo>
                  <a:pt x="456495" y="1842527"/>
                </a:lnTo>
                <a:lnTo>
                  <a:pt x="475430" y="1888755"/>
                </a:lnTo>
                <a:lnTo>
                  <a:pt x="493409" y="1935468"/>
                </a:lnTo>
                <a:lnTo>
                  <a:pt x="510419" y="1982652"/>
                </a:lnTo>
                <a:lnTo>
                  <a:pt x="526448" y="2030296"/>
                </a:lnTo>
                <a:lnTo>
                  <a:pt x="541484" y="2078387"/>
                </a:lnTo>
                <a:lnTo>
                  <a:pt x="555515" y="2126914"/>
                </a:lnTo>
                <a:lnTo>
                  <a:pt x="568529" y="2175865"/>
                </a:lnTo>
                <a:lnTo>
                  <a:pt x="580513" y="2225226"/>
                </a:lnTo>
                <a:lnTo>
                  <a:pt x="591456" y="2274987"/>
                </a:lnTo>
                <a:lnTo>
                  <a:pt x="601345" y="2325135"/>
                </a:lnTo>
                <a:lnTo>
                  <a:pt x="610168" y="2375657"/>
                </a:lnTo>
                <a:lnTo>
                  <a:pt x="617913" y="2426542"/>
                </a:lnTo>
                <a:lnTo>
                  <a:pt x="624567" y="2477778"/>
                </a:lnTo>
                <a:lnTo>
                  <a:pt x="630120" y="2529353"/>
                </a:lnTo>
                <a:lnTo>
                  <a:pt x="634558" y="2581254"/>
                </a:lnTo>
                <a:lnTo>
                  <a:pt x="637869" y="2633469"/>
                </a:lnTo>
                <a:lnTo>
                  <a:pt x="640041" y="2685986"/>
                </a:lnTo>
                <a:lnTo>
                  <a:pt x="2255596" y="2685973"/>
                </a:lnTo>
                <a:lnTo>
                  <a:pt x="2254324" y="2633913"/>
                </a:lnTo>
                <a:lnTo>
                  <a:pt x="2252388" y="2582021"/>
                </a:lnTo>
                <a:lnTo>
                  <a:pt x="2249790" y="2530301"/>
                </a:lnTo>
                <a:lnTo>
                  <a:pt x="2246535" y="2478757"/>
                </a:lnTo>
                <a:lnTo>
                  <a:pt x="2242628" y="2427393"/>
                </a:lnTo>
                <a:lnTo>
                  <a:pt x="2238071" y="2376212"/>
                </a:lnTo>
                <a:lnTo>
                  <a:pt x="2232870" y="2325221"/>
                </a:lnTo>
                <a:lnTo>
                  <a:pt x="2227028" y="2274422"/>
                </a:lnTo>
                <a:lnTo>
                  <a:pt x="2220549" y="2223819"/>
                </a:lnTo>
                <a:lnTo>
                  <a:pt x="2213438" y="2173417"/>
                </a:lnTo>
                <a:lnTo>
                  <a:pt x="2205699" y="2123219"/>
                </a:lnTo>
                <a:lnTo>
                  <a:pt x="2197336" y="2073231"/>
                </a:lnTo>
                <a:lnTo>
                  <a:pt x="2188352" y="2023455"/>
                </a:lnTo>
                <a:lnTo>
                  <a:pt x="2178753" y="1973897"/>
                </a:lnTo>
                <a:lnTo>
                  <a:pt x="2168542" y="1924560"/>
                </a:lnTo>
                <a:lnTo>
                  <a:pt x="2157723" y="1875448"/>
                </a:lnTo>
                <a:lnTo>
                  <a:pt x="2146300" y="1826565"/>
                </a:lnTo>
                <a:lnTo>
                  <a:pt x="2134278" y="1777916"/>
                </a:lnTo>
                <a:lnTo>
                  <a:pt x="2121660" y="1729505"/>
                </a:lnTo>
                <a:lnTo>
                  <a:pt x="2108451" y="1681336"/>
                </a:lnTo>
                <a:lnTo>
                  <a:pt x="2094655" y="1633412"/>
                </a:lnTo>
                <a:lnTo>
                  <a:pt x="2080276" y="1585738"/>
                </a:lnTo>
                <a:lnTo>
                  <a:pt x="2065318" y="1538319"/>
                </a:lnTo>
                <a:lnTo>
                  <a:pt x="2049785" y="1491157"/>
                </a:lnTo>
                <a:lnTo>
                  <a:pt x="2033681" y="1444258"/>
                </a:lnTo>
                <a:lnTo>
                  <a:pt x="2017010" y="1397626"/>
                </a:lnTo>
                <a:lnTo>
                  <a:pt x="1999777" y="1351264"/>
                </a:lnTo>
                <a:lnTo>
                  <a:pt x="1981986" y="1305176"/>
                </a:lnTo>
                <a:lnTo>
                  <a:pt x="1963640" y="1259367"/>
                </a:lnTo>
                <a:lnTo>
                  <a:pt x="1944744" y="1213842"/>
                </a:lnTo>
                <a:lnTo>
                  <a:pt x="1925302" y="1168603"/>
                </a:lnTo>
                <a:lnTo>
                  <a:pt x="1905318" y="1123655"/>
                </a:lnTo>
                <a:lnTo>
                  <a:pt x="1884796" y="1079003"/>
                </a:lnTo>
                <a:lnTo>
                  <a:pt x="1863740" y="1034650"/>
                </a:lnTo>
                <a:lnTo>
                  <a:pt x="1842155" y="990600"/>
                </a:lnTo>
                <a:lnTo>
                  <a:pt x="1820044" y="946858"/>
                </a:lnTo>
                <a:lnTo>
                  <a:pt x="1797412" y="903427"/>
                </a:lnTo>
                <a:lnTo>
                  <a:pt x="1774262" y="860312"/>
                </a:lnTo>
                <a:lnTo>
                  <a:pt x="1750599" y="817518"/>
                </a:lnTo>
                <a:lnTo>
                  <a:pt x="1726427" y="775047"/>
                </a:lnTo>
                <a:lnTo>
                  <a:pt x="1701750" y="732904"/>
                </a:lnTo>
                <a:lnTo>
                  <a:pt x="1676572" y="691093"/>
                </a:lnTo>
                <a:lnTo>
                  <a:pt x="1650898" y="649619"/>
                </a:lnTo>
                <a:lnTo>
                  <a:pt x="1624730" y="608485"/>
                </a:lnTo>
                <a:lnTo>
                  <a:pt x="1598074" y="567696"/>
                </a:lnTo>
                <a:lnTo>
                  <a:pt x="1570934" y="527255"/>
                </a:lnTo>
                <a:lnTo>
                  <a:pt x="1543313" y="487168"/>
                </a:lnTo>
                <a:lnTo>
                  <a:pt x="1515216" y="447437"/>
                </a:lnTo>
                <a:lnTo>
                  <a:pt x="1486647" y="408067"/>
                </a:lnTo>
                <a:lnTo>
                  <a:pt x="1457610" y="369062"/>
                </a:lnTo>
                <a:lnTo>
                  <a:pt x="1428109" y="330426"/>
                </a:lnTo>
                <a:lnTo>
                  <a:pt x="1398148" y="292164"/>
                </a:lnTo>
                <a:lnTo>
                  <a:pt x="1367732" y="254279"/>
                </a:lnTo>
                <a:lnTo>
                  <a:pt x="1336864" y="216776"/>
                </a:lnTo>
                <a:lnTo>
                  <a:pt x="1305548" y="179659"/>
                </a:lnTo>
                <a:lnTo>
                  <a:pt x="1273789" y="142931"/>
                </a:lnTo>
                <a:lnTo>
                  <a:pt x="1241591" y="106597"/>
                </a:lnTo>
                <a:lnTo>
                  <a:pt x="1208958" y="70661"/>
                </a:lnTo>
                <a:lnTo>
                  <a:pt x="1175894" y="35127"/>
                </a:lnTo>
                <a:lnTo>
                  <a:pt x="1142403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4340" name="object 5"/>
          <p:cNvSpPr>
            <a:spLocks/>
          </p:cNvSpPr>
          <p:nvPr/>
        </p:nvSpPr>
        <p:spPr bwMode="auto">
          <a:xfrm>
            <a:off x="2124075" y="3592513"/>
            <a:ext cx="2255838" cy="2686050"/>
          </a:xfrm>
          <a:custGeom>
            <a:avLst/>
            <a:gdLst>
              <a:gd name="T0" fmla="*/ 1079098 w 2256154"/>
              <a:gd name="T1" fmla="*/ 35126 h 2686050"/>
              <a:gd name="T2" fmla="*/ 1013438 w 2256154"/>
              <a:gd name="T3" fmla="*/ 106593 h 2686050"/>
              <a:gd name="T4" fmla="*/ 949518 w 2256154"/>
              <a:gd name="T5" fmla="*/ 179653 h 2686050"/>
              <a:gd name="T6" fmla="*/ 887371 w 2256154"/>
              <a:gd name="T7" fmla="*/ 254272 h 2686050"/>
              <a:gd name="T8" fmla="*/ 827026 w 2256154"/>
              <a:gd name="T9" fmla="*/ 330418 h 2686050"/>
              <a:gd name="T10" fmla="*/ 768521 w 2256154"/>
              <a:gd name="T11" fmla="*/ 408058 h 2686050"/>
              <a:gd name="T12" fmla="*/ 711887 w 2256154"/>
              <a:gd name="T13" fmla="*/ 487158 h 2686050"/>
              <a:gd name="T14" fmla="*/ 657158 w 2256154"/>
              <a:gd name="T15" fmla="*/ 567685 h 2686050"/>
              <a:gd name="T16" fmla="*/ 604363 w 2256154"/>
              <a:gd name="T17" fmla="*/ 649608 h 2686050"/>
              <a:gd name="T18" fmla="*/ 553539 w 2256154"/>
              <a:gd name="T19" fmla="*/ 732893 h 2686050"/>
              <a:gd name="T20" fmla="*/ 504718 w 2256154"/>
              <a:gd name="T21" fmla="*/ 817506 h 2686050"/>
              <a:gd name="T22" fmla="*/ 457933 w 2256154"/>
              <a:gd name="T23" fmla="*/ 903416 h 2686050"/>
              <a:gd name="T24" fmla="*/ 413214 w 2256154"/>
              <a:gd name="T25" fmla="*/ 990589 h 2686050"/>
              <a:gd name="T26" fmla="*/ 370596 w 2256154"/>
              <a:gd name="T27" fmla="*/ 1078992 h 2686050"/>
              <a:gd name="T28" fmla="*/ 330114 w 2256154"/>
              <a:gd name="T29" fmla="*/ 1168593 h 2686050"/>
              <a:gd name="T30" fmla="*/ 291796 w 2256154"/>
              <a:gd name="T31" fmla="*/ 1259358 h 2686050"/>
              <a:gd name="T32" fmla="*/ 255678 w 2256154"/>
              <a:gd name="T33" fmla="*/ 1351255 h 2686050"/>
              <a:gd name="T34" fmla="*/ 221794 w 2256154"/>
              <a:gd name="T35" fmla="*/ 1444251 h 2686050"/>
              <a:gd name="T36" fmla="*/ 190173 w 2256154"/>
              <a:gd name="T37" fmla="*/ 1538312 h 2686050"/>
              <a:gd name="T38" fmla="*/ 160851 w 2256154"/>
              <a:gd name="T39" fmla="*/ 1633406 h 2686050"/>
              <a:gd name="T40" fmla="*/ 133862 w 2256154"/>
              <a:gd name="T41" fmla="*/ 1729500 h 2686050"/>
              <a:gd name="T42" fmla="*/ 109238 w 2256154"/>
              <a:gd name="T43" fmla="*/ 1826561 h 2686050"/>
              <a:gd name="T44" fmla="*/ 87007 w 2256154"/>
              <a:gd name="T45" fmla="*/ 1924556 h 2686050"/>
              <a:gd name="T46" fmla="*/ 67208 w 2256154"/>
              <a:gd name="T47" fmla="*/ 2023453 h 2686050"/>
              <a:gd name="T48" fmla="*/ 49869 w 2256154"/>
              <a:gd name="T49" fmla="*/ 2123217 h 2686050"/>
              <a:gd name="T50" fmla="*/ 35027 w 2256154"/>
              <a:gd name="T51" fmla="*/ 2223817 h 2686050"/>
              <a:gd name="T52" fmla="*/ 22714 w 2256154"/>
              <a:gd name="T53" fmla="*/ 2325220 h 2686050"/>
              <a:gd name="T54" fmla="*/ 12960 w 2256154"/>
              <a:gd name="T55" fmla="*/ 2427392 h 2686050"/>
              <a:gd name="T56" fmla="*/ 5801 w 2256154"/>
              <a:gd name="T57" fmla="*/ 2530301 h 2686050"/>
              <a:gd name="T58" fmla="*/ 1271 w 2256154"/>
              <a:gd name="T59" fmla="*/ 2633913 h 2686050"/>
              <a:gd name="T60" fmla="*/ 1614688 w 2256154"/>
              <a:gd name="T61" fmla="*/ 2685973 h 2686050"/>
              <a:gd name="T62" fmla="*/ 1620164 w 2256154"/>
              <a:gd name="T63" fmla="*/ 2581243 h 2686050"/>
              <a:gd name="T64" fmla="*/ 1630147 w 2256154"/>
              <a:gd name="T65" fmla="*/ 2477769 h 2686050"/>
              <a:gd name="T66" fmla="*/ 1644536 w 2256154"/>
              <a:gd name="T67" fmla="*/ 2375649 h 2686050"/>
              <a:gd name="T68" fmla="*/ 1663235 w 2256154"/>
              <a:gd name="T69" fmla="*/ 2274980 h 2686050"/>
              <a:gd name="T70" fmla="*/ 1686149 w 2256154"/>
              <a:gd name="T71" fmla="*/ 2175858 h 2686050"/>
              <a:gd name="T72" fmla="*/ 1713178 w 2256154"/>
              <a:gd name="T73" fmla="*/ 2078381 h 2686050"/>
              <a:gd name="T74" fmla="*/ 1744227 w 2256154"/>
              <a:gd name="T75" fmla="*/ 1982645 h 2686050"/>
              <a:gd name="T76" fmla="*/ 1779197 w 2256154"/>
              <a:gd name="T77" fmla="*/ 1888749 h 2686050"/>
              <a:gd name="T78" fmla="*/ 1817990 w 2256154"/>
              <a:gd name="T79" fmla="*/ 1796788 h 2686050"/>
              <a:gd name="T80" fmla="*/ 1860512 w 2256154"/>
              <a:gd name="T81" fmla="*/ 1706860 h 2686050"/>
              <a:gd name="T82" fmla="*/ 1906666 w 2256154"/>
              <a:gd name="T83" fmla="*/ 1619061 h 2686050"/>
              <a:gd name="T84" fmla="*/ 1956351 w 2256154"/>
              <a:gd name="T85" fmla="*/ 1533489 h 2686050"/>
              <a:gd name="T86" fmla="*/ 2009471 w 2256154"/>
              <a:gd name="T87" fmla="*/ 1450242 h 2686050"/>
              <a:gd name="T88" fmla="*/ 2065932 w 2256154"/>
              <a:gd name="T89" fmla="*/ 1369414 h 2686050"/>
              <a:gd name="T90" fmla="*/ 2125632 w 2256154"/>
              <a:gd name="T91" fmla="*/ 1291105 h 2686050"/>
              <a:gd name="T92" fmla="*/ 2188476 w 2256154"/>
              <a:gd name="T93" fmla="*/ 1215411 h 2686050"/>
              <a:gd name="T94" fmla="*/ 2254370 w 2256154"/>
              <a:gd name="T95" fmla="*/ 1142428 h 268605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256154" h="2686050">
                <a:moveTo>
                  <a:pt x="1113193" y="0"/>
                </a:moveTo>
                <a:lnTo>
                  <a:pt x="1079702" y="35126"/>
                </a:lnTo>
                <a:lnTo>
                  <a:pt x="1046638" y="70659"/>
                </a:lnTo>
                <a:lnTo>
                  <a:pt x="1014006" y="106593"/>
                </a:lnTo>
                <a:lnTo>
                  <a:pt x="981808" y="142926"/>
                </a:lnTo>
                <a:lnTo>
                  <a:pt x="950050" y="179653"/>
                </a:lnTo>
                <a:lnTo>
                  <a:pt x="918735" y="216770"/>
                </a:lnTo>
                <a:lnTo>
                  <a:pt x="887867" y="254272"/>
                </a:lnTo>
                <a:lnTo>
                  <a:pt x="857451" y="292157"/>
                </a:lnTo>
                <a:lnTo>
                  <a:pt x="827490" y="330418"/>
                </a:lnTo>
                <a:lnTo>
                  <a:pt x="797990" y="369053"/>
                </a:lnTo>
                <a:lnTo>
                  <a:pt x="768953" y="408058"/>
                </a:lnTo>
                <a:lnTo>
                  <a:pt x="740384" y="447427"/>
                </a:lnTo>
                <a:lnTo>
                  <a:pt x="712287" y="487158"/>
                </a:lnTo>
                <a:lnTo>
                  <a:pt x="684667" y="527245"/>
                </a:lnTo>
                <a:lnTo>
                  <a:pt x="657526" y="567685"/>
                </a:lnTo>
                <a:lnTo>
                  <a:pt x="630871" y="608474"/>
                </a:lnTo>
                <a:lnTo>
                  <a:pt x="604703" y="649608"/>
                </a:lnTo>
                <a:lnTo>
                  <a:pt x="579029" y="691082"/>
                </a:lnTo>
                <a:lnTo>
                  <a:pt x="553851" y="732893"/>
                </a:lnTo>
                <a:lnTo>
                  <a:pt x="529174" y="775035"/>
                </a:lnTo>
                <a:lnTo>
                  <a:pt x="505002" y="817506"/>
                </a:lnTo>
                <a:lnTo>
                  <a:pt x="481339" y="860301"/>
                </a:lnTo>
                <a:lnTo>
                  <a:pt x="458189" y="903416"/>
                </a:lnTo>
                <a:lnTo>
                  <a:pt x="435557" y="946847"/>
                </a:lnTo>
                <a:lnTo>
                  <a:pt x="413446" y="990589"/>
                </a:lnTo>
                <a:lnTo>
                  <a:pt x="391860" y="1034639"/>
                </a:lnTo>
                <a:lnTo>
                  <a:pt x="370804" y="1078992"/>
                </a:lnTo>
                <a:lnTo>
                  <a:pt x="350282" y="1123645"/>
                </a:lnTo>
                <a:lnTo>
                  <a:pt x="330298" y="1168593"/>
                </a:lnTo>
                <a:lnTo>
                  <a:pt x="310856" y="1213832"/>
                </a:lnTo>
                <a:lnTo>
                  <a:pt x="291960" y="1259358"/>
                </a:lnTo>
                <a:lnTo>
                  <a:pt x="273614" y="1305167"/>
                </a:lnTo>
                <a:lnTo>
                  <a:pt x="255822" y="1351255"/>
                </a:lnTo>
                <a:lnTo>
                  <a:pt x="238589" y="1397618"/>
                </a:lnTo>
                <a:lnTo>
                  <a:pt x="221918" y="1444251"/>
                </a:lnTo>
                <a:lnTo>
                  <a:pt x="205814" y="1491150"/>
                </a:lnTo>
                <a:lnTo>
                  <a:pt x="190281" y="1538312"/>
                </a:lnTo>
                <a:lnTo>
                  <a:pt x="175323" y="1585732"/>
                </a:lnTo>
                <a:lnTo>
                  <a:pt x="160943" y="1633406"/>
                </a:lnTo>
                <a:lnTo>
                  <a:pt x="147147" y="1681330"/>
                </a:lnTo>
                <a:lnTo>
                  <a:pt x="133938" y="1729500"/>
                </a:lnTo>
                <a:lnTo>
                  <a:pt x="121320" y="1777912"/>
                </a:lnTo>
                <a:lnTo>
                  <a:pt x="109298" y="1826561"/>
                </a:lnTo>
                <a:lnTo>
                  <a:pt x="97875" y="1875444"/>
                </a:lnTo>
                <a:lnTo>
                  <a:pt x="87055" y="1924556"/>
                </a:lnTo>
                <a:lnTo>
                  <a:pt x="76844" y="1973894"/>
                </a:lnTo>
                <a:lnTo>
                  <a:pt x="67244" y="2023453"/>
                </a:lnTo>
                <a:lnTo>
                  <a:pt x="58261" y="2073228"/>
                </a:lnTo>
                <a:lnTo>
                  <a:pt x="49897" y="2123217"/>
                </a:lnTo>
                <a:lnTo>
                  <a:pt x="42158" y="2173415"/>
                </a:lnTo>
                <a:lnTo>
                  <a:pt x="35047" y="2223817"/>
                </a:lnTo>
                <a:lnTo>
                  <a:pt x="28568" y="2274420"/>
                </a:lnTo>
                <a:lnTo>
                  <a:pt x="22726" y="2325220"/>
                </a:lnTo>
                <a:lnTo>
                  <a:pt x="17525" y="2376212"/>
                </a:lnTo>
                <a:lnTo>
                  <a:pt x="12968" y="2427392"/>
                </a:lnTo>
                <a:lnTo>
                  <a:pt x="9060" y="2478756"/>
                </a:lnTo>
                <a:lnTo>
                  <a:pt x="5805" y="2530301"/>
                </a:lnTo>
                <a:lnTo>
                  <a:pt x="3207" y="2582021"/>
                </a:lnTo>
                <a:lnTo>
                  <a:pt x="1271" y="2633913"/>
                </a:lnTo>
                <a:lnTo>
                  <a:pt x="0" y="2685973"/>
                </a:lnTo>
                <a:lnTo>
                  <a:pt x="1615592" y="2685973"/>
                </a:lnTo>
                <a:lnTo>
                  <a:pt x="1617762" y="2633457"/>
                </a:lnTo>
                <a:lnTo>
                  <a:pt x="1621072" y="2581243"/>
                </a:lnTo>
                <a:lnTo>
                  <a:pt x="1625508" y="2529343"/>
                </a:lnTo>
                <a:lnTo>
                  <a:pt x="1631059" y="2477769"/>
                </a:lnTo>
                <a:lnTo>
                  <a:pt x="1637713" y="2426534"/>
                </a:lnTo>
                <a:lnTo>
                  <a:pt x="1645456" y="2375649"/>
                </a:lnTo>
                <a:lnTo>
                  <a:pt x="1654279" y="2325127"/>
                </a:lnTo>
                <a:lnTo>
                  <a:pt x="1664167" y="2274980"/>
                </a:lnTo>
                <a:lnTo>
                  <a:pt x="1675109" y="2225219"/>
                </a:lnTo>
                <a:lnTo>
                  <a:pt x="1687093" y="2175858"/>
                </a:lnTo>
                <a:lnTo>
                  <a:pt x="1700107" y="2126908"/>
                </a:lnTo>
                <a:lnTo>
                  <a:pt x="1714138" y="2078381"/>
                </a:lnTo>
                <a:lnTo>
                  <a:pt x="1729174" y="2030289"/>
                </a:lnTo>
                <a:lnTo>
                  <a:pt x="1745203" y="1982645"/>
                </a:lnTo>
                <a:lnTo>
                  <a:pt x="1762214" y="1935461"/>
                </a:lnTo>
                <a:lnTo>
                  <a:pt x="1780193" y="1888749"/>
                </a:lnTo>
                <a:lnTo>
                  <a:pt x="1799129" y="1842520"/>
                </a:lnTo>
                <a:lnTo>
                  <a:pt x="1819010" y="1796788"/>
                </a:lnTo>
                <a:lnTo>
                  <a:pt x="1839823" y="1751564"/>
                </a:lnTo>
                <a:lnTo>
                  <a:pt x="1861556" y="1706860"/>
                </a:lnTo>
                <a:lnTo>
                  <a:pt x="1884197" y="1662688"/>
                </a:lnTo>
                <a:lnTo>
                  <a:pt x="1907734" y="1619061"/>
                </a:lnTo>
                <a:lnTo>
                  <a:pt x="1932155" y="1575991"/>
                </a:lnTo>
                <a:lnTo>
                  <a:pt x="1957447" y="1533489"/>
                </a:lnTo>
                <a:lnTo>
                  <a:pt x="1983599" y="1491569"/>
                </a:lnTo>
                <a:lnTo>
                  <a:pt x="2010598" y="1450242"/>
                </a:lnTo>
                <a:lnTo>
                  <a:pt x="2038432" y="1409519"/>
                </a:lnTo>
                <a:lnTo>
                  <a:pt x="2067089" y="1369414"/>
                </a:lnTo>
                <a:lnTo>
                  <a:pt x="2096557" y="1329939"/>
                </a:lnTo>
                <a:lnTo>
                  <a:pt x="2126824" y="1291105"/>
                </a:lnTo>
                <a:lnTo>
                  <a:pt x="2157877" y="1252925"/>
                </a:lnTo>
                <a:lnTo>
                  <a:pt x="2189704" y="1215411"/>
                </a:lnTo>
                <a:lnTo>
                  <a:pt x="2222294" y="1178574"/>
                </a:lnTo>
                <a:lnTo>
                  <a:pt x="2255634" y="1142428"/>
                </a:lnTo>
                <a:lnTo>
                  <a:pt x="1113193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4341" name="object 6"/>
          <p:cNvSpPr>
            <a:spLocks/>
          </p:cNvSpPr>
          <p:nvPr/>
        </p:nvSpPr>
        <p:spPr bwMode="auto">
          <a:xfrm>
            <a:off x="6169025" y="2378075"/>
            <a:ext cx="2686050" cy="2254250"/>
          </a:xfrm>
          <a:custGeom>
            <a:avLst/>
            <a:gdLst>
              <a:gd name="T0" fmla="*/ 0 w 2686050"/>
              <a:gd name="T1" fmla="*/ 1613759 h 2254885"/>
              <a:gd name="T2" fmla="*/ 104711 w 2686050"/>
              <a:gd name="T3" fmla="*/ 1619189 h 2254885"/>
              <a:gd name="T4" fmla="*/ 208167 w 2686050"/>
              <a:gd name="T5" fmla="*/ 1629117 h 2254885"/>
              <a:gd name="T6" fmla="*/ 310273 w 2686050"/>
              <a:gd name="T7" fmla="*/ 1643450 h 2254885"/>
              <a:gd name="T8" fmla="*/ 410929 w 2686050"/>
              <a:gd name="T9" fmla="*/ 1662089 h 2254885"/>
              <a:gd name="T10" fmla="*/ 510040 w 2686050"/>
              <a:gd name="T11" fmla="*/ 1684936 h 2254885"/>
              <a:gd name="T12" fmla="*/ 607508 w 2686050"/>
              <a:gd name="T13" fmla="*/ 1711899 h 2254885"/>
              <a:gd name="T14" fmla="*/ 703237 w 2686050"/>
              <a:gd name="T15" fmla="*/ 1742877 h 2254885"/>
              <a:gd name="T16" fmla="*/ 797129 w 2686050"/>
              <a:gd name="T17" fmla="*/ 1777772 h 2254885"/>
              <a:gd name="T18" fmla="*/ 889087 w 2686050"/>
              <a:gd name="T19" fmla="*/ 1816490 h 2254885"/>
              <a:gd name="T20" fmla="*/ 979014 w 2686050"/>
              <a:gd name="T21" fmla="*/ 1858932 h 2254885"/>
              <a:gd name="T22" fmla="*/ 1066814 w 2686050"/>
              <a:gd name="T23" fmla="*/ 1905003 h 2254885"/>
              <a:gd name="T24" fmla="*/ 1152389 w 2686050"/>
              <a:gd name="T25" fmla="*/ 1954604 h 2254885"/>
              <a:gd name="T26" fmla="*/ 1235642 w 2686050"/>
              <a:gd name="T27" fmla="*/ 2007639 h 2254885"/>
              <a:gd name="T28" fmla="*/ 1316476 w 2686050"/>
              <a:gd name="T29" fmla="*/ 2064012 h 2254885"/>
              <a:gd name="T30" fmla="*/ 1394794 w 2686050"/>
              <a:gd name="T31" fmla="*/ 2123624 h 2254885"/>
              <a:gd name="T32" fmla="*/ 1470499 w 2686050"/>
              <a:gd name="T33" fmla="*/ 2186380 h 2254885"/>
              <a:gd name="T34" fmla="*/ 1543494 w 2686050"/>
              <a:gd name="T35" fmla="*/ 2252180 h 2254885"/>
              <a:gd name="T36" fmla="*/ 2650803 w 2686050"/>
              <a:gd name="T37" fmla="*/ 1077538 h 2254885"/>
              <a:gd name="T38" fmla="*/ 2579324 w 2686050"/>
              <a:gd name="T39" fmla="*/ 1011952 h 2254885"/>
              <a:gd name="T40" fmla="*/ 2506254 w 2686050"/>
              <a:gd name="T41" fmla="*/ 948103 h 2254885"/>
              <a:gd name="T42" fmla="*/ 2431626 w 2686050"/>
              <a:gd name="T43" fmla="*/ 886023 h 2254885"/>
              <a:gd name="T44" fmla="*/ 2355472 w 2686050"/>
              <a:gd name="T45" fmla="*/ 825749 h 2254885"/>
              <a:gd name="T46" fmla="*/ 2277827 w 2686050"/>
              <a:gd name="T47" fmla="*/ 767314 h 2254885"/>
              <a:gd name="T48" fmla="*/ 2198721 w 2686050"/>
              <a:gd name="T49" fmla="*/ 710747 h 2254885"/>
              <a:gd name="T50" fmla="*/ 2118189 w 2686050"/>
              <a:gd name="T51" fmla="*/ 656081 h 2254885"/>
              <a:gd name="T52" fmla="*/ 2036263 w 2686050"/>
              <a:gd name="T53" fmla="*/ 603352 h 2254885"/>
              <a:gd name="T54" fmla="*/ 1952977 w 2686050"/>
              <a:gd name="T55" fmla="*/ 552590 h 2254885"/>
              <a:gd name="T56" fmla="*/ 1868362 w 2686050"/>
              <a:gd name="T57" fmla="*/ 503832 h 2254885"/>
              <a:gd name="T58" fmla="*/ 1782451 w 2686050"/>
              <a:gd name="T59" fmla="*/ 457105 h 2254885"/>
              <a:gd name="T60" fmla="*/ 1695279 w 2686050"/>
              <a:gd name="T61" fmla="*/ 412448 h 2254885"/>
              <a:gd name="T62" fmla="*/ 1606877 w 2686050"/>
              <a:gd name="T63" fmla="*/ 369889 h 2254885"/>
              <a:gd name="T64" fmla="*/ 1517278 w 2686050"/>
              <a:gd name="T65" fmla="*/ 329460 h 2254885"/>
              <a:gd name="T66" fmla="*/ 1426516 w 2686050"/>
              <a:gd name="T67" fmla="*/ 291199 h 2254885"/>
              <a:gd name="T68" fmla="*/ 1334623 w 2686050"/>
              <a:gd name="T69" fmla="*/ 255135 h 2254885"/>
              <a:gd name="T70" fmla="*/ 1241632 w 2686050"/>
              <a:gd name="T71" fmla="*/ 221303 h 2254885"/>
              <a:gd name="T72" fmla="*/ 1147575 w 2686050"/>
              <a:gd name="T73" fmla="*/ 189734 h 2254885"/>
              <a:gd name="T74" fmla="*/ 1052486 w 2686050"/>
              <a:gd name="T75" fmla="*/ 160460 h 2254885"/>
              <a:gd name="T76" fmla="*/ 956398 w 2686050"/>
              <a:gd name="T77" fmla="*/ 133514 h 2254885"/>
              <a:gd name="T78" fmla="*/ 859344 w 2686050"/>
              <a:gd name="T79" fmla="*/ 108933 h 2254885"/>
              <a:gd name="T80" fmla="*/ 761355 w 2686050"/>
              <a:gd name="T81" fmla="*/ 86750 h 2254885"/>
              <a:gd name="T82" fmla="*/ 662466 w 2686050"/>
              <a:gd name="T83" fmla="*/ 66989 h 2254885"/>
              <a:gd name="T84" fmla="*/ 562709 w 2686050"/>
              <a:gd name="T85" fmla="*/ 49691 h 2254885"/>
              <a:gd name="T86" fmla="*/ 462117 w 2686050"/>
              <a:gd name="T87" fmla="*/ 34885 h 2254885"/>
              <a:gd name="T88" fmla="*/ 360723 w 2686050"/>
              <a:gd name="T89" fmla="*/ 22609 h 2254885"/>
              <a:gd name="T90" fmla="*/ 258559 w 2686050"/>
              <a:gd name="T91" fmla="*/ 12886 h 2254885"/>
              <a:gd name="T92" fmla="*/ 155659 w 2686050"/>
              <a:gd name="T93" fmla="*/ 5758 h 2254885"/>
              <a:gd name="T94" fmla="*/ 52055 w 2686050"/>
              <a:gd name="T95" fmla="*/ 1258 h 225488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686050" h="2254885">
                <a:moveTo>
                  <a:pt x="0" y="0"/>
                </a:moveTo>
                <a:lnTo>
                  <a:pt x="0" y="1615579"/>
                </a:lnTo>
                <a:lnTo>
                  <a:pt x="52506" y="1617727"/>
                </a:lnTo>
                <a:lnTo>
                  <a:pt x="104711" y="1621013"/>
                </a:lnTo>
                <a:lnTo>
                  <a:pt x="156602" y="1625426"/>
                </a:lnTo>
                <a:lnTo>
                  <a:pt x="208167" y="1630953"/>
                </a:lnTo>
                <a:lnTo>
                  <a:pt x="259395" y="1637582"/>
                </a:lnTo>
                <a:lnTo>
                  <a:pt x="310273" y="1645302"/>
                </a:lnTo>
                <a:lnTo>
                  <a:pt x="360788" y="1654099"/>
                </a:lnTo>
                <a:lnTo>
                  <a:pt x="410929" y="1663962"/>
                </a:lnTo>
                <a:lnTo>
                  <a:pt x="460684" y="1674878"/>
                </a:lnTo>
                <a:lnTo>
                  <a:pt x="510040" y="1686836"/>
                </a:lnTo>
                <a:lnTo>
                  <a:pt x="558986" y="1699824"/>
                </a:lnTo>
                <a:lnTo>
                  <a:pt x="607508" y="1713828"/>
                </a:lnTo>
                <a:lnTo>
                  <a:pt x="655596" y="1728838"/>
                </a:lnTo>
                <a:lnTo>
                  <a:pt x="703237" y="1744841"/>
                </a:lnTo>
                <a:lnTo>
                  <a:pt x="750419" y="1761824"/>
                </a:lnTo>
                <a:lnTo>
                  <a:pt x="797129" y="1779776"/>
                </a:lnTo>
                <a:lnTo>
                  <a:pt x="843356" y="1798685"/>
                </a:lnTo>
                <a:lnTo>
                  <a:pt x="889087" y="1818538"/>
                </a:lnTo>
                <a:lnTo>
                  <a:pt x="934311" y="1839323"/>
                </a:lnTo>
                <a:lnTo>
                  <a:pt x="979014" y="1861028"/>
                </a:lnTo>
                <a:lnTo>
                  <a:pt x="1023186" y="1883642"/>
                </a:lnTo>
                <a:lnTo>
                  <a:pt x="1066814" y="1907151"/>
                </a:lnTo>
                <a:lnTo>
                  <a:pt x="1109886" y="1931544"/>
                </a:lnTo>
                <a:lnTo>
                  <a:pt x="1152389" y="1956808"/>
                </a:lnTo>
                <a:lnTo>
                  <a:pt x="1194311" y="1982932"/>
                </a:lnTo>
                <a:lnTo>
                  <a:pt x="1235642" y="2009903"/>
                </a:lnTo>
                <a:lnTo>
                  <a:pt x="1276367" y="2037710"/>
                </a:lnTo>
                <a:lnTo>
                  <a:pt x="1316476" y="2066339"/>
                </a:lnTo>
                <a:lnTo>
                  <a:pt x="1355955" y="2095779"/>
                </a:lnTo>
                <a:lnTo>
                  <a:pt x="1394794" y="2126018"/>
                </a:lnTo>
                <a:lnTo>
                  <a:pt x="1432979" y="2157044"/>
                </a:lnTo>
                <a:lnTo>
                  <a:pt x="1470499" y="2188844"/>
                </a:lnTo>
                <a:lnTo>
                  <a:pt x="1507341" y="2221407"/>
                </a:lnTo>
                <a:lnTo>
                  <a:pt x="1543494" y="2254719"/>
                </a:lnTo>
                <a:lnTo>
                  <a:pt x="2685935" y="1112227"/>
                </a:lnTo>
                <a:lnTo>
                  <a:pt x="2650803" y="1078754"/>
                </a:lnTo>
                <a:lnTo>
                  <a:pt x="2615264" y="1045708"/>
                </a:lnTo>
                <a:lnTo>
                  <a:pt x="2579324" y="1013092"/>
                </a:lnTo>
                <a:lnTo>
                  <a:pt x="2542986" y="980912"/>
                </a:lnTo>
                <a:lnTo>
                  <a:pt x="2506254" y="949171"/>
                </a:lnTo>
                <a:lnTo>
                  <a:pt x="2469133" y="917873"/>
                </a:lnTo>
                <a:lnTo>
                  <a:pt x="2431626" y="887023"/>
                </a:lnTo>
                <a:lnTo>
                  <a:pt x="2393738" y="856624"/>
                </a:lnTo>
                <a:lnTo>
                  <a:pt x="2355472" y="826681"/>
                </a:lnTo>
                <a:lnTo>
                  <a:pt x="2316834" y="797197"/>
                </a:lnTo>
                <a:lnTo>
                  <a:pt x="2277827" y="768178"/>
                </a:lnTo>
                <a:lnTo>
                  <a:pt x="2238454" y="739626"/>
                </a:lnTo>
                <a:lnTo>
                  <a:pt x="2198721" y="711547"/>
                </a:lnTo>
                <a:lnTo>
                  <a:pt x="2158632" y="683944"/>
                </a:lnTo>
                <a:lnTo>
                  <a:pt x="2118189" y="656821"/>
                </a:lnTo>
                <a:lnTo>
                  <a:pt x="2077398" y="630182"/>
                </a:lnTo>
                <a:lnTo>
                  <a:pt x="2036263" y="604032"/>
                </a:lnTo>
                <a:lnTo>
                  <a:pt x="1994788" y="578375"/>
                </a:lnTo>
                <a:lnTo>
                  <a:pt x="1952977" y="553214"/>
                </a:lnTo>
                <a:lnTo>
                  <a:pt x="1910833" y="528555"/>
                </a:lnTo>
                <a:lnTo>
                  <a:pt x="1868362" y="504400"/>
                </a:lnTo>
                <a:lnTo>
                  <a:pt x="1825566" y="480754"/>
                </a:lnTo>
                <a:lnTo>
                  <a:pt x="1782451" y="457621"/>
                </a:lnTo>
                <a:lnTo>
                  <a:pt x="1739021" y="435006"/>
                </a:lnTo>
                <a:lnTo>
                  <a:pt x="1695279" y="412912"/>
                </a:lnTo>
                <a:lnTo>
                  <a:pt x="1651230" y="391344"/>
                </a:lnTo>
                <a:lnTo>
                  <a:pt x="1606877" y="370305"/>
                </a:lnTo>
                <a:lnTo>
                  <a:pt x="1562225" y="349799"/>
                </a:lnTo>
                <a:lnTo>
                  <a:pt x="1517278" y="329832"/>
                </a:lnTo>
                <a:lnTo>
                  <a:pt x="1472041" y="310407"/>
                </a:lnTo>
                <a:lnTo>
                  <a:pt x="1426516" y="291527"/>
                </a:lnTo>
                <a:lnTo>
                  <a:pt x="1380709" y="273198"/>
                </a:lnTo>
                <a:lnTo>
                  <a:pt x="1334623" y="255423"/>
                </a:lnTo>
                <a:lnTo>
                  <a:pt x="1288262" y="238206"/>
                </a:lnTo>
                <a:lnTo>
                  <a:pt x="1241632" y="221551"/>
                </a:lnTo>
                <a:lnTo>
                  <a:pt x="1194734" y="205464"/>
                </a:lnTo>
                <a:lnTo>
                  <a:pt x="1147575" y="189946"/>
                </a:lnTo>
                <a:lnTo>
                  <a:pt x="1100158" y="175004"/>
                </a:lnTo>
                <a:lnTo>
                  <a:pt x="1052486" y="160640"/>
                </a:lnTo>
                <a:lnTo>
                  <a:pt x="1004565" y="146860"/>
                </a:lnTo>
                <a:lnTo>
                  <a:pt x="956398" y="133666"/>
                </a:lnTo>
                <a:lnTo>
                  <a:pt x="907990" y="121064"/>
                </a:lnTo>
                <a:lnTo>
                  <a:pt x="859344" y="109057"/>
                </a:lnTo>
                <a:lnTo>
                  <a:pt x="810464" y="97650"/>
                </a:lnTo>
                <a:lnTo>
                  <a:pt x="761355" y="86846"/>
                </a:lnTo>
                <a:lnTo>
                  <a:pt x="712021" y="76649"/>
                </a:lnTo>
                <a:lnTo>
                  <a:pt x="662466" y="67065"/>
                </a:lnTo>
                <a:lnTo>
                  <a:pt x="612694" y="58096"/>
                </a:lnTo>
                <a:lnTo>
                  <a:pt x="562709" y="49747"/>
                </a:lnTo>
                <a:lnTo>
                  <a:pt x="512515" y="42022"/>
                </a:lnTo>
                <a:lnTo>
                  <a:pt x="462117" y="34925"/>
                </a:lnTo>
                <a:lnTo>
                  <a:pt x="411518" y="28461"/>
                </a:lnTo>
                <a:lnTo>
                  <a:pt x="360723" y="22633"/>
                </a:lnTo>
                <a:lnTo>
                  <a:pt x="309735" y="17445"/>
                </a:lnTo>
                <a:lnTo>
                  <a:pt x="258559" y="12902"/>
                </a:lnTo>
                <a:lnTo>
                  <a:pt x="207199" y="9008"/>
                </a:lnTo>
                <a:lnTo>
                  <a:pt x="155659" y="5766"/>
                </a:lnTo>
                <a:lnTo>
                  <a:pt x="103943" y="3182"/>
                </a:lnTo>
                <a:lnTo>
                  <a:pt x="52055" y="1258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4342" name="object 7"/>
          <p:cNvSpPr>
            <a:spLocks/>
          </p:cNvSpPr>
          <p:nvPr/>
        </p:nvSpPr>
        <p:spPr bwMode="auto">
          <a:xfrm>
            <a:off x="3338513" y="2378075"/>
            <a:ext cx="2686050" cy="2254250"/>
          </a:xfrm>
          <a:custGeom>
            <a:avLst/>
            <a:gdLst>
              <a:gd name="T0" fmla="*/ 2633880 w 2686050"/>
              <a:gd name="T1" fmla="*/ 1258 h 2254885"/>
              <a:gd name="T2" fmla="*/ 2530278 w 2686050"/>
              <a:gd name="T3" fmla="*/ 5758 h 2254885"/>
              <a:gd name="T4" fmla="*/ 2427379 w 2686050"/>
              <a:gd name="T5" fmla="*/ 12886 h 2254885"/>
              <a:gd name="T6" fmla="*/ 2325216 w 2686050"/>
              <a:gd name="T7" fmla="*/ 22609 h 2254885"/>
              <a:gd name="T8" fmla="*/ 2223823 w 2686050"/>
              <a:gd name="T9" fmla="*/ 34886 h 2254885"/>
              <a:gd name="T10" fmla="*/ 2123231 w 2686050"/>
              <a:gd name="T11" fmla="*/ 49692 h 2254885"/>
              <a:gd name="T12" fmla="*/ 2023475 w 2686050"/>
              <a:gd name="T13" fmla="*/ 66990 h 2254885"/>
              <a:gd name="T14" fmla="*/ 1924586 w 2686050"/>
              <a:gd name="T15" fmla="*/ 86752 h 2254885"/>
              <a:gd name="T16" fmla="*/ 1826599 w 2686050"/>
              <a:gd name="T17" fmla="*/ 108936 h 2254885"/>
              <a:gd name="T18" fmla="*/ 1729545 w 2686050"/>
              <a:gd name="T19" fmla="*/ 133518 h 2254885"/>
              <a:gd name="T20" fmla="*/ 1633457 w 2686050"/>
              <a:gd name="T21" fmla="*/ 160464 h 2254885"/>
              <a:gd name="T22" fmla="*/ 1538369 w 2686050"/>
              <a:gd name="T23" fmla="*/ 189739 h 2254885"/>
              <a:gd name="T24" fmla="*/ 1444312 w 2686050"/>
              <a:gd name="T25" fmla="*/ 221308 h 2254885"/>
              <a:gd name="T26" fmla="*/ 1351321 w 2686050"/>
              <a:gd name="T27" fmla="*/ 255140 h 2254885"/>
              <a:gd name="T28" fmla="*/ 1259428 w 2686050"/>
              <a:gd name="T29" fmla="*/ 291205 h 2254885"/>
              <a:gd name="T30" fmla="*/ 1168666 w 2686050"/>
              <a:gd name="T31" fmla="*/ 329467 h 2254885"/>
              <a:gd name="T32" fmla="*/ 1079067 w 2686050"/>
              <a:gd name="T33" fmla="*/ 369896 h 2254885"/>
              <a:gd name="T34" fmla="*/ 990665 w 2686050"/>
              <a:gd name="T35" fmla="*/ 412456 h 2254885"/>
              <a:gd name="T36" fmla="*/ 903492 w 2686050"/>
              <a:gd name="T37" fmla="*/ 457114 h 2254885"/>
              <a:gd name="T38" fmla="*/ 817582 w 2686050"/>
              <a:gd name="T39" fmla="*/ 503841 h 2254885"/>
              <a:gd name="T40" fmla="*/ 732966 w 2686050"/>
              <a:gd name="T41" fmla="*/ 552600 h 2254885"/>
              <a:gd name="T42" fmla="*/ 649679 w 2686050"/>
              <a:gd name="T43" fmla="*/ 603363 h 2254885"/>
              <a:gd name="T44" fmla="*/ 567753 w 2686050"/>
              <a:gd name="T45" fmla="*/ 656092 h 2254885"/>
              <a:gd name="T46" fmla="*/ 487220 w 2686050"/>
              <a:gd name="T47" fmla="*/ 710758 h 2254885"/>
              <a:gd name="T48" fmla="*/ 408114 w 2686050"/>
              <a:gd name="T49" fmla="*/ 767325 h 2254885"/>
              <a:gd name="T50" fmla="*/ 330467 w 2686050"/>
              <a:gd name="T51" fmla="*/ 825761 h 2254885"/>
              <a:gd name="T52" fmla="*/ 254313 w 2686050"/>
              <a:gd name="T53" fmla="*/ 886035 h 2254885"/>
              <a:gd name="T54" fmla="*/ 179684 w 2686050"/>
              <a:gd name="T55" fmla="*/ 948115 h 2254885"/>
              <a:gd name="T56" fmla="*/ 106613 w 2686050"/>
              <a:gd name="T57" fmla="*/ 1011965 h 2254885"/>
              <a:gd name="T58" fmla="*/ 35133 w 2686050"/>
              <a:gd name="T59" fmla="*/ 1077551 h 2254885"/>
              <a:gd name="T60" fmla="*/ 1142441 w 2686050"/>
              <a:gd name="T61" fmla="*/ 2252155 h 2254885"/>
              <a:gd name="T62" fmla="*/ 1215440 w 2686050"/>
              <a:gd name="T63" fmla="*/ 2186359 h 2254885"/>
              <a:gd name="T64" fmla="*/ 1291148 w 2686050"/>
              <a:gd name="T65" fmla="*/ 2123607 h 2254885"/>
              <a:gd name="T66" fmla="*/ 1369468 w 2686050"/>
              <a:gd name="T67" fmla="*/ 2063999 h 2254885"/>
              <a:gd name="T68" fmla="*/ 1450304 w 2686050"/>
              <a:gd name="T69" fmla="*/ 2007630 h 2254885"/>
              <a:gd name="T70" fmla="*/ 1533557 w 2686050"/>
              <a:gd name="T71" fmla="*/ 1954598 h 2254885"/>
              <a:gd name="T72" fmla="*/ 1619132 w 2686050"/>
              <a:gd name="T73" fmla="*/ 1904999 h 2254885"/>
              <a:gd name="T74" fmla="*/ 1706931 w 2686050"/>
              <a:gd name="T75" fmla="*/ 1858931 h 2254885"/>
              <a:gd name="T76" fmla="*/ 1796858 w 2686050"/>
              <a:gd name="T77" fmla="*/ 1816490 h 2254885"/>
              <a:gd name="T78" fmla="*/ 1888815 w 2686050"/>
              <a:gd name="T79" fmla="*/ 1777774 h 2254885"/>
              <a:gd name="T80" fmla="*/ 1982705 w 2686050"/>
              <a:gd name="T81" fmla="*/ 1742880 h 2254885"/>
              <a:gd name="T82" fmla="*/ 2078432 w 2686050"/>
              <a:gd name="T83" fmla="*/ 1711904 h 2254885"/>
              <a:gd name="T84" fmla="*/ 2175899 w 2686050"/>
              <a:gd name="T85" fmla="*/ 1684941 h 2254885"/>
              <a:gd name="T86" fmla="*/ 2275009 w 2686050"/>
              <a:gd name="T87" fmla="*/ 1662094 h 2254885"/>
              <a:gd name="T88" fmla="*/ 2375664 w 2686050"/>
              <a:gd name="T89" fmla="*/ 1643454 h 2254885"/>
              <a:gd name="T90" fmla="*/ 2477768 w 2686050"/>
              <a:gd name="T91" fmla="*/ 1629121 h 2254885"/>
              <a:gd name="T92" fmla="*/ 2581224 w 2686050"/>
              <a:gd name="T93" fmla="*/ 1619191 h 2254885"/>
              <a:gd name="T94" fmla="*/ 2685935 w 2686050"/>
              <a:gd name="T95" fmla="*/ 1613759 h 225488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686050" h="2254885">
                <a:moveTo>
                  <a:pt x="2685935" y="0"/>
                </a:moveTo>
                <a:lnTo>
                  <a:pt x="2633880" y="1258"/>
                </a:lnTo>
                <a:lnTo>
                  <a:pt x="2581993" y="3182"/>
                </a:lnTo>
                <a:lnTo>
                  <a:pt x="2530278" y="5766"/>
                </a:lnTo>
                <a:lnTo>
                  <a:pt x="2478738" y="9008"/>
                </a:lnTo>
                <a:lnTo>
                  <a:pt x="2427379" y="12902"/>
                </a:lnTo>
                <a:lnTo>
                  <a:pt x="2376203" y="17445"/>
                </a:lnTo>
                <a:lnTo>
                  <a:pt x="2325216" y="22633"/>
                </a:lnTo>
                <a:lnTo>
                  <a:pt x="2274421" y="28461"/>
                </a:lnTo>
                <a:lnTo>
                  <a:pt x="2223823" y="34926"/>
                </a:lnTo>
                <a:lnTo>
                  <a:pt x="2173425" y="42023"/>
                </a:lnTo>
                <a:lnTo>
                  <a:pt x="2123231" y="49748"/>
                </a:lnTo>
                <a:lnTo>
                  <a:pt x="2073247" y="58097"/>
                </a:lnTo>
                <a:lnTo>
                  <a:pt x="2023475" y="67066"/>
                </a:lnTo>
                <a:lnTo>
                  <a:pt x="1973920" y="76651"/>
                </a:lnTo>
                <a:lnTo>
                  <a:pt x="1924586" y="86848"/>
                </a:lnTo>
                <a:lnTo>
                  <a:pt x="1875478" y="97652"/>
                </a:lnTo>
                <a:lnTo>
                  <a:pt x="1826599" y="109060"/>
                </a:lnTo>
                <a:lnTo>
                  <a:pt x="1777953" y="121067"/>
                </a:lnTo>
                <a:lnTo>
                  <a:pt x="1729545" y="133670"/>
                </a:lnTo>
                <a:lnTo>
                  <a:pt x="1681378" y="146863"/>
                </a:lnTo>
                <a:lnTo>
                  <a:pt x="1633457" y="160644"/>
                </a:lnTo>
                <a:lnTo>
                  <a:pt x="1585786" y="175008"/>
                </a:lnTo>
                <a:lnTo>
                  <a:pt x="1538369" y="189951"/>
                </a:lnTo>
                <a:lnTo>
                  <a:pt x="1491209" y="205468"/>
                </a:lnTo>
                <a:lnTo>
                  <a:pt x="1444312" y="221556"/>
                </a:lnTo>
                <a:lnTo>
                  <a:pt x="1397682" y="238211"/>
                </a:lnTo>
                <a:lnTo>
                  <a:pt x="1351321" y="255428"/>
                </a:lnTo>
                <a:lnTo>
                  <a:pt x="1305235" y="273203"/>
                </a:lnTo>
                <a:lnTo>
                  <a:pt x="1259428" y="291533"/>
                </a:lnTo>
                <a:lnTo>
                  <a:pt x="1213904" y="310413"/>
                </a:lnTo>
                <a:lnTo>
                  <a:pt x="1168666" y="329839"/>
                </a:lnTo>
                <a:lnTo>
                  <a:pt x="1123719" y="349806"/>
                </a:lnTo>
                <a:lnTo>
                  <a:pt x="1079067" y="370312"/>
                </a:lnTo>
                <a:lnTo>
                  <a:pt x="1034714" y="391351"/>
                </a:lnTo>
                <a:lnTo>
                  <a:pt x="990665" y="412920"/>
                </a:lnTo>
                <a:lnTo>
                  <a:pt x="946923" y="435014"/>
                </a:lnTo>
                <a:lnTo>
                  <a:pt x="903492" y="457630"/>
                </a:lnTo>
                <a:lnTo>
                  <a:pt x="860377" y="480763"/>
                </a:lnTo>
                <a:lnTo>
                  <a:pt x="817582" y="504409"/>
                </a:lnTo>
                <a:lnTo>
                  <a:pt x="775110" y="528564"/>
                </a:lnTo>
                <a:lnTo>
                  <a:pt x="732966" y="553224"/>
                </a:lnTo>
                <a:lnTo>
                  <a:pt x="691155" y="578385"/>
                </a:lnTo>
                <a:lnTo>
                  <a:pt x="649679" y="604043"/>
                </a:lnTo>
                <a:lnTo>
                  <a:pt x="608544" y="630193"/>
                </a:lnTo>
                <a:lnTo>
                  <a:pt x="567753" y="656832"/>
                </a:lnTo>
                <a:lnTo>
                  <a:pt x="527310" y="683955"/>
                </a:lnTo>
                <a:lnTo>
                  <a:pt x="487220" y="711558"/>
                </a:lnTo>
                <a:lnTo>
                  <a:pt x="447486" y="739638"/>
                </a:lnTo>
                <a:lnTo>
                  <a:pt x="408114" y="768189"/>
                </a:lnTo>
                <a:lnTo>
                  <a:pt x="369106" y="797209"/>
                </a:lnTo>
                <a:lnTo>
                  <a:pt x="330467" y="826693"/>
                </a:lnTo>
                <a:lnTo>
                  <a:pt x="292201" y="856636"/>
                </a:lnTo>
                <a:lnTo>
                  <a:pt x="254313" y="887035"/>
                </a:lnTo>
                <a:lnTo>
                  <a:pt x="216806" y="917885"/>
                </a:lnTo>
                <a:lnTo>
                  <a:pt x="179684" y="949183"/>
                </a:lnTo>
                <a:lnTo>
                  <a:pt x="142951" y="980924"/>
                </a:lnTo>
                <a:lnTo>
                  <a:pt x="106613" y="1013105"/>
                </a:lnTo>
                <a:lnTo>
                  <a:pt x="70672" y="1045720"/>
                </a:lnTo>
                <a:lnTo>
                  <a:pt x="35133" y="1078767"/>
                </a:lnTo>
                <a:lnTo>
                  <a:pt x="0" y="1112240"/>
                </a:lnTo>
                <a:lnTo>
                  <a:pt x="1142441" y="2254694"/>
                </a:lnTo>
                <a:lnTo>
                  <a:pt x="1178596" y="2221384"/>
                </a:lnTo>
                <a:lnTo>
                  <a:pt x="1215440" y="2188823"/>
                </a:lnTo>
                <a:lnTo>
                  <a:pt x="1252961" y="2157025"/>
                </a:lnTo>
                <a:lnTo>
                  <a:pt x="1291148" y="2126001"/>
                </a:lnTo>
                <a:lnTo>
                  <a:pt x="1329988" y="2095764"/>
                </a:lnTo>
                <a:lnTo>
                  <a:pt x="1369468" y="2066326"/>
                </a:lnTo>
                <a:lnTo>
                  <a:pt x="1409578" y="2037698"/>
                </a:lnTo>
                <a:lnTo>
                  <a:pt x="1450304" y="2009894"/>
                </a:lnTo>
                <a:lnTo>
                  <a:pt x="1491634" y="1982924"/>
                </a:lnTo>
                <a:lnTo>
                  <a:pt x="1533557" y="1956802"/>
                </a:lnTo>
                <a:lnTo>
                  <a:pt x="1576060" y="1931538"/>
                </a:lnTo>
                <a:lnTo>
                  <a:pt x="1619132" y="1907147"/>
                </a:lnTo>
                <a:lnTo>
                  <a:pt x="1662760" y="1883639"/>
                </a:lnTo>
                <a:lnTo>
                  <a:pt x="1706931" y="1861027"/>
                </a:lnTo>
                <a:lnTo>
                  <a:pt x="1751635" y="1839323"/>
                </a:lnTo>
                <a:lnTo>
                  <a:pt x="1796858" y="1818538"/>
                </a:lnTo>
                <a:lnTo>
                  <a:pt x="1842589" y="1798686"/>
                </a:lnTo>
                <a:lnTo>
                  <a:pt x="1888815" y="1779778"/>
                </a:lnTo>
                <a:lnTo>
                  <a:pt x="1935524" y="1761827"/>
                </a:lnTo>
                <a:lnTo>
                  <a:pt x="1982705" y="1744844"/>
                </a:lnTo>
                <a:lnTo>
                  <a:pt x="2030345" y="1728842"/>
                </a:lnTo>
                <a:lnTo>
                  <a:pt x="2078432" y="1713833"/>
                </a:lnTo>
                <a:lnTo>
                  <a:pt x="2126954" y="1699828"/>
                </a:lnTo>
                <a:lnTo>
                  <a:pt x="2175899" y="1686841"/>
                </a:lnTo>
                <a:lnTo>
                  <a:pt x="2225255" y="1674883"/>
                </a:lnTo>
                <a:lnTo>
                  <a:pt x="2275009" y="1663967"/>
                </a:lnTo>
                <a:lnTo>
                  <a:pt x="2325149" y="1654104"/>
                </a:lnTo>
                <a:lnTo>
                  <a:pt x="2375664" y="1645306"/>
                </a:lnTo>
                <a:lnTo>
                  <a:pt x="2426541" y="1637586"/>
                </a:lnTo>
                <a:lnTo>
                  <a:pt x="2477768" y="1630957"/>
                </a:lnTo>
                <a:lnTo>
                  <a:pt x="2529333" y="1625429"/>
                </a:lnTo>
                <a:lnTo>
                  <a:pt x="2581224" y="1621015"/>
                </a:lnTo>
                <a:lnTo>
                  <a:pt x="2633429" y="1617728"/>
                </a:lnTo>
                <a:lnTo>
                  <a:pt x="2685935" y="1615579"/>
                </a:lnTo>
                <a:lnTo>
                  <a:pt x="2685935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2857500" y="4267200"/>
            <a:ext cx="819150" cy="468077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 algn="ctr" eaLnBrk="1" fontAlgn="auto" hangingPunct="1">
              <a:spcBef>
                <a:spcPts val="110"/>
              </a:spcBef>
              <a:spcAft>
                <a:spcPts val="0"/>
              </a:spcAft>
              <a:defRPr/>
            </a:pPr>
            <a:r>
              <a:rPr sz="1400" b="1" spc="-10" dirty="0">
                <a:solidFill>
                  <a:srgbClr val="034EA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Reduce</a:t>
            </a:r>
          </a:p>
          <a:p>
            <a:pPr marL="12700" algn="ctr" eaLnBrk="1" fontAlgn="auto" hangingPunct="1">
              <a:spcBef>
                <a:spcPts val="10"/>
              </a:spcBef>
              <a:spcAft>
                <a:spcPts val="0"/>
              </a:spcAft>
              <a:defRPr/>
            </a:pPr>
            <a:r>
              <a:rPr sz="1550" b="1" spc="-1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減少使用</a:t>
            </a:r>
            <a:endParaRPr sz="15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4346" name="object 11"/>
          <p:cNvSpPr txBox="1">
            <a:spLocks noChangeArrowheads="1"/>
          </p:cNvSpPr>
          <p:nvPr/>
        </p:nvSpPr>
        <p:spPr bwMode="auto">
          <a:xfrm>
            <a:off x="5106988" y="2565400"/>
            <a:ext cx="81756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ts val="110"/>
              </a:spcBef>
              <a:spcAft>
                <a:spcPts val="0"/>
              </a:spcAft>
              <a:defRPr/>
            </a:pPr>
            <a:r>
              <a:rPr lang="zh-HK" altLang="zh-HK" sz="1400" b="1" spc="-10" dirty="0">
                <a:solidFill>
                  <a:srgbClr val="034EA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Reuse</a:t>
            </a:r>
          </a:p>
          <a:p>
            <a:pPr algn="ctr" eaLnBrk="1" fontAlgn="auto" hangingPunct="1">
              <a:spcBef>
                <a:spcPts val="10"/>
              </a:spcBef>
              <a:spcAft>
                <a:spcPts val="0"/>
              </a:spcAft>
              <a:defRPr/>
            </a:pPr>
            <a:r>
              <a:rPr lang="zh-HK" altLang="zh-HK" sz="1550" b="1" spc="-1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物盡其用</a:t>
            </a:r>
          </a:p>
        </p:txBody>
      </p:sp>
      <p:sp>
        <p:nvSpPr>
          <p:cNvPr id="14350" name="object 15"/>
          <p:cNvSpPr txBox="1">
            <a:spLocks noChangeArrowheads="1"/>
          </p:cNvSpPr>
          <p:nvPr/>
        </p:nvSpPr>
        <p:spPr bwMode="auto">
          <a:xfrm>
            <a:off x="6323013" y="2541587"/>
            <a:ext cx="8175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ts val="110"/>
              </a:spcBef>
              <a:spcAft>
                <a:spcPts val="0"/>
              </a:spcAft>
              <a:defRPr/>
            </a:pPr>
            <a:r>
              <a:rPr lang="zh-HK" altLang="zh-HK" sz="1400" b="1" spc="-10" dirty="0">
                <a:solidFill>
                  <a:srgbClr val="034EA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Replace</a:t>
            </a:r>
          </a:p>
          <a:p>
            <a:pPr algn="ctr" eaLnBrk="1" fontAlgn="auto" hangingPunct="1">
              <a:spcBef>
                <a:spcPts val="10"/>
              </a:spcBef>
              <a:spcAft>
                <a:spcPts val="0"/>
              </a:spcAft>
              <a:defRPr/>
            </a:pPr>
            <a:r>
              <a:rPr lang="zh-HK" altLang="zh-HK" sz="1550" b="1" spc="-1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替代使用</a:t>
            </a:r>
          </a:p>
        </p:txBody>
      </p:sp>
      <p:pic>
        <p:nvPicPr>
          <p:cNvPr id="14351" name="object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4316413"/>
            <a:ext cx="18049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object 16"/>
          <p:cNvSpPr>
            <a:spLocks/>
          </p:cNvSpPr>
          <p:nvPr/>
        </p:nvSpPr>
        <p:spPr bwMode="auto">
          <a:xfrm>
            <a:off x="2359025" y="2813050"/>
            <a:ext cx="1154113" cy="1004888"/>
          </a:xfrm>
          <a:custGeom>
            <a:avLst/>
            <a:gdLst>
              <a:gd name="T0" fmla="*/ 1154876 w 1153795"/>
              <a:gd name="T1" fmla="*/ 0 h 1005204"/>
              <a:gd name="T2" fmla="*/ 829066 w 1153795"/>
              <a:gd name="T3" fmla="*/ 44317 h 1005204"/>
              <a:gd name="T4" fmla="*/ 877864 w 1153795"/>
              <a:gd name="T5" fmla="*/ 116184 h 1005204"/>
              <a:gd name="T6" fmla="*/ 843128 w 1153795"/>
              <a:gd name="T7" fmla="*/ 135489 h 1005204"/>
              <a:gd name="T8" fmla="*/ 800639 w 1153795"/>
              <a:gd name="T9" fmla="*/ 160404 h 1005204"/>
              <a:gd name="T10" fmla="*/ 758759 w 1153795"/>
              <a:gd name="T11" fmla="*/ 186225 h 1005204"/>
              <a:gd name="T12" fmla="*/ 717529 w 1153795"/>
              <a:gd name="T13" fmla="*/ 212977 h 1005204"/>
              <a:gd name="T14" fmla="*/ 676943 w 1153795"/>
              <a:gd name="T15" fmla="*/ 240615 h 1005204"/>
              <a:gd name="T16" fmla="*/ 637021 w 1153795"/>
              <a:gd name="T17" fmla="*/ 269141 h 1005204"/>
              <a:gd name="T18" fmla="*/ 597788 w 1153795"/>
              <a:gd name="T19" fmla="*/ 298531 h 1005204"/>
              <a:gd name="T20" fmla="*/ 559238 w 1153795"/>
              <a:gd name="T21" fmla="*/ 328772 h 1005204"/>
              <a:gd name="T22" fmla="*/ 521403 w 1153795"/>
              <a:gd name="T23" fmla="*/ 359859 h 1005204"/>
              <a:gd name="T24" fmla="*/ 484287 w 1153795"/>
              <a:gd name="T25" fmla="*/ 391785 h 1005204"/>
              <a:gd name="T26" fmla="*/ 447900 w 1153795"/>
              <a:gd name="T27" fmla="*/ 424508 h 1005204"/>
              <a:gd name="T28" fmla="*/ 412265 w 1153795"/>
              <a:gd name="T29" fmla="*/ 458033 h 1005204"/>
              <a:gd name="T30" fmla="*/ 377402 w 1153795"/>
              <a:gd name="T31" fmla="*/ 492343 h 1005204"/>
              <a:gd name="T32" fmla="*/ 343318 w 1153795"/>
              <a:gd name="T33" fmla="*/ 527427 h 1005204"/>
              <a:gd name="T34" fmla="*/ 310004 w 1153795"/>
              <a:gd name="T35" fmla="*/ 563273 h 1005204"/>
              <a:gd name="T36" fmla="*/ 277519 w 1153795"/>
              <a:gd name="T37" fmla="*/ 599852 h 1005204"/>
              <a:gd name="T38" fmla="*/ 245839 w 1153795"/>
              <a:gd name="T39" fmla="*/ 637158 h 1005204"/>
              <a:gd name="T40" fmla="*/ 215005 w 1153795"/>
              <a:gd name="T41" fmla="*/ 675184 h 1005204"/>
              <a:gd name="T42" fmla="*/ 185014 w 1153795"/>
              <a:gd name="T43" fmla="*/ 713907 h 1005204"/>
              <a:gd name="T44" fmla="*/ 155886 w 1153795"/>
              <a:gd name="T45" fmla="*/ 753317 h 1005204"/>
              <a:gd name="T46" fmla="*/ 127635 w 1153795"/>
              <a:gd name="T47" fmla="*/ 793398 h 1005204"/>
              <a:gd name="T48" fmla="*/ 100264 w 1153795"/>
              <a:gd name="T49" fmla="*/ 834128 h 1005204"/>
              <a:gd name="T50" fmla="*/ 73803 w 1153795"/>
              <a:gd name="T51" fmla="*/ 875516 h 1005204"/>
              <a:gd name="T52" fmla="*/ 48273 w 1153795"/>
              <a:gd name="T53" fmla="*/ 917523 h 1005204"/>
              <a:gd name="T54" fmla="*/ 23662 w 1153795"/>
              <a:gd name="T55" fmla="*/ 960156 h 1005204"/>
              <a:gd name="T56" fmla="*/ 0 w 1153795"/>
              <a:gd name="T57" fmla="*/ 1003382 h 1005204"/>
              <a:gd name="T58" fmla="*/ 117425 w 1153795"/>
              <a:gd name="T59" fmla="*/ 1003382 h 1005204"/>
              <a:gd name="T60" fmla="*/ 143031 w 1153795"/>
              <a:gd name="T61" fmla="*/ 959521 h 1005204"/>
              <a:gd name="T62" fmla="*/ 169631 w 1153795"/>
              <a:gd name="T63" fmla="*/ 916308 h 1005204"/>
              <a:gd name="T64" fmla="*/ 197205 w 1153795"/>
              <a:gd name="T65" fmla="*/ 873777 h 1005204"/>
              <a:gd name="T66" fmla="*/ 225736 w 1153795"/>
              <a:gd name="T67" fmla="*/ 831932 h 1005204"/>
              <a:gd name="T68" fmla="*/ 255207 w 1153795"/>
              <a:gd name="T69" fmla="*/ 790798 h 1005204"/>
              <a:gd name="T70" fmla="*/ 285621 w 1153795"/>
              <a:gd name="T71" fmla="*/ 750388 h 1005204"/>
              <a:gd name="T72" fmla="*/ 316933 w 1153795"/>
              <a:gd name="T73" fmla="*/ 710711 h 1005204"/>
              <a:gd name="T74" fmla="*/ 349138 w 1153795"/>
              <a:gd name="T75" fmla="*/ 671786 h 1005204"/>
              <a:gd name="T76" fmla="*/ 382232 w 1153795"/>
              <a:gd name="T77" fmla="*/ 633632 h 1005204"/>
              <a:gd name="T78" fmla="*/ 416207 w 1153795"/>
              <a:gd name="T79" fmla="*/ 596250 h 1005204"/>
              <a:gd name="T80" fmla="*/ 451015 w 1153795"/>
              <a:gd name="T81" fmla="*/ 559670 h 1005204"/>
              <a:gd name="T82" fmla="*/ 486653 w 1153795"/>
              <a:gd name="T83" fmla="*/ 523913 h 1005204"/>
              <a:gd name="T84" fmla="*/ 523130 w 1153795"/>
              <a:gd name="T85" fmla="*/ 488981 h 1005204"/>
              <a:gd name="T86" fmla="*/ 560393 w 1153795"/>
              <a:gd name="T87" fmla="*/ 454900 h 1005204"/>
              <a:gd name="T88" fmla="*/ 598461 w 1153795"/>
              <a:gd name="T89" fmla="*/ 421666 h 1005204"/>
              <a:gd name="T90" fmla="*/ 637289 w 1153795"/>
              <a:gd name="T91" fmla="*/ 389323 h 1005204"/>
              <a:gd name="T92" fmla="*/ 676880 w 1153795"/>
              <a:gd name="T93" fmla="*/ 357865 h 1005204"/>
              <a:gd name="T94" fmla="*/ 717223 w 1153795"/>
              <a:gd name="T95" fmla="*/ 327311 h 1005204"/>
              <a:gd name="T96" fmla="*/ 758276 w 1153795"/>
              <a:gd name="T97" fmla="*/ 297680 h 1005204"/>
              <a:gd name="T98" fmla="*/ 800052 w 1153795"/>
              <a:gd name="T99" fmla="*/ 269001 h 1005204"/>
              <a:gd name="T100" fmla="*/ 842518 w 1153795"/>
              <a:gd name="T101" fmla="*/ 241262 h 1005204"/>
              <a:gd name="T102" fmla="*/ 885670 w 1153795"/>
              <a:gd name="T103" fmla="*/ 214500 h 1005204"/>
              <a:gd name="T104" fmla="*/ 927791 w 1153795"/>
              <a:gd name="T105" fmla="*/ 189713 h 1005204"/>
              <a:gd name="T106" fmla="*/ 984572 w 1153795"/>
              <a:gd name="T107" fmla="*/ 273328 h 1005204"/>
              <a:gd name="T108" fmla="*/ 1154876 w 1153795"/>
              <a:gd name="T109" fmla="*/ 0 h 100520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53795" h="1005204">
                <a:moveTo>
                  <a:pt x="1153604" y="0"/>
                </a:moveTo>
                <a:lnTo>
                  <a:pt x="828154" y="44373"/>
                </a:lnTo>
                <a:lnTo>
                  <a:pt x="876896" y="116332"/>
                </a:lnTo>
                <a:lnTo>
                  <a:pt x="842200" y="135661"/>
                </a:lnTo>
                <a:lnTo>
                  <a:pt x="799757" y="160604"/>
                </a:lnTo>
                <a:lnTo>
                  <a:pt x="757923" y="186461"/>
                </a:lnTo>
                <a:lnTo>
                  <a:pt x="716737" y="213245"/>
                </a:lnTo>
                <a:lnTo>
                  <a:pt x="676198" y="240919"/>
                </a:lnTo>
                <a:lnTo>
                  <a:pt x="636320" y="269481"/>
                </a:lnTo>
                <a:lnTo>
                  <a:pt x="597128" y="298907"/>
                </a:lnTo>
                <a:lnTo>
                  <a:pt x="558622" y="329184"/>
                </a:lnTo>
                <a:lnTo>
                  <a:pt x="520827" y="360311"/>
                </a:lnTo>
                <a:lnTo>
                  <a:pt x="483755" y="392277"/>
                </a:lnTo>
                <a:lnTo>
                  <a:pt x="447408" y="425043"/>
                </a:lnTo>
                <a:lnTo>
                  <a:pt x="411810" y="458609"/>
                </a:lnTo>
                <a:lnTo>
                  <a:pt x="376986" y="492963"/>
                </a:lnTo>
                <a:lnTo>
                  <a:pt x="342938" y="528091"/>
                </a:lnTo>
                <a:lnTo>
                  <a:pt x="309664" y="563981"/>
                </a:lnTo>
                <a:lnTo>
                  <a:pt x="277215" y="600608"/>
                </a:lnTo>
                <a:lnTo>
                  <a:pt x="245567" y="637959"/>
                </a:lnTo>
                <a:lnTo>
                  <a:pt x="214769" y="676033"/>
                </a:lnTo>
                <a:lnTo>
                  <a:pt x="184810" y="714806"/>
                </a:lnTo>
                <a:lnTo>
                  <a:pt x="155714" y="754265"/>
                </a:lnTo>
                <a:lnTo>
                  <a:pt x="127495" y="794397"/>
                </a:lnTo>
                <a:lnTo>
                  <a:pt x="100152" y="835177"/>
                </a:lnTo>
                <a:lnTo>
                  <a:pt x="73723" y="876617"/>
                </a:lnTo>
                <a:lnTo>
                  <a:pt x="48221" y="918679"/>
                </a:lnTo>
                <a:lnTo>
                  <a:pt x="23634" y="961364"/>
                </a:lnTo>
                <a:lnTo>
                  <a:pt x="0" y="1004646"/>
                </a:lnTo>
                <a:lnTo>
                  <a:pt x="117297" y="1004646"/>
                </a:lnTo>
                <a:lnTo>
                  <a:pt x="142875" y="960729"/>
                </a:lnTo>
                <a:lnTo>
                  <a:pt x="169443" y="917460"/>
                </a:lnTo>
                <a:lnTo>
                  <a:pt x="196989" y="874877"/>
                </a:lnTo>
                <a:lnTo>
                  <a:pt x="225488" y="832980"/>
                </a:lnTo>
                <a:lnTo>
                  <a:pt x="254927" y="791794"/>
                </a:lnTo>
                <a:lnTo>
                  <a:pt x="285305" y="751332"/>
                </a:lnTo>
                <a:lnTo>
                  <a:pt x="316585" y="711606"/>
                </a:lnTo>
                <a:lnTo>
                  <a:pt x="348754" y="672630"/>
                </a:lnTo>
                <a:lnTo>
                  <a:pt x="381812" y="634428"/>
                </a:lnTo>
                <a:lnTo>
                  <a:pt x="415747" y="597001"/>
                </a:lnTo>
                <a:lnTo>
                  <a:pt x="450519" y="560374"/>
                </a:lnTo>
                <a:lnTo>
                  <a:pt x="486117" y="524573"/>
                </a:lnTo>
                <a:lnTo>
                  <a:pt x="522554" y="489597"/>
                </a:lnTo>
                <a:lnTo>
                  <a:pt x="559777" y="455472"/>
                </a:lnTo>
                <a:lnTo>
                  <a:pt x="597801" y="422198"/>
                </a:lnTo>
                <a:lnTo>
                  <a:pt x="636587" y="389813"/>
                </a:lnTo>
                <a:lnTo>
                  <a:pt x="676135" y="358317"/>
                </a:lnTo>
                <a:lnTo>
                  <a:pt x="716432" y="327723"/>
                </a:lnTo>
                <a:lnTo>
                  <a:pt x="757440" y="298056"/>
                </a:lnTo>
                <a:lnTo>
                  <a:pt x="799172" y="269341"/>
                </a:lnTo>
                <a:lnTo>
                  <a:pt x="841590" y="241566"/>
                </a:lnTo>
                <a:lnTo>
                  <a:pt x="884694" y="214769"/>
                </a:lnTo>
                <a:lnTo>
                  <a:pt x="926769" y="189953"/>
                </a:lnTo>
                <a:lnTo>
                  <a:pt x="983488" y="273672"/>
                </a:lnTo>
                <a:lnTo>
                  <a:pt x="1153604" y="0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4354" name="object 17"/>
          <p:cNvSpPr>
            <a:spLocks/>
          </p:cNvSpPr>
          <p:nvPr/>
        </p:nvSpPr>
        <p:spPr bwMode="auto">
          <a:xfrm>
            <a:off x="5332413" y="1866900"/>
            <a:ext cx="1530350" cy="274638"/>
          </a:xfrm>
          <a:custGeom>
            <a:avLst/>
            <a:gdLst>
              <a:gd name="T0" fmla="*/ 1532141 w 1529715"/>
              <a:gd name="T1" fmla="*/ 183201 h 274955"/>
              <a:gd name="T2" fmla="*/ 1259643 w 1529715"/>
              <a:gd name="T3" fmla="*/ 0 h 274955"/>
              <a:gd name="T4" fmla="*/ 1247927 w 1529715"/>
              <a:gd name="T5" fmla="*/ 85735 h 274955"/>
              <a:gd name="T6" fmla="*/ 1209114 w 1529715"/>
              <a:gd name="T7" fmla="*/ 77025 h 274955"/>
              <a:gd name="T8" fmla="*/ 1160774 w 1529715"/>
              <a:gd name="T9" fmla="*/ 67328 h 274955"/>
              <a:gd name="T10" fmla="*/ 1112282 w 1529715"/>
              <a:gd name="T11" fmla="*/ 58732 h 274955"/>
              <a:gd name="T12" fmla="*/ 1063649 w 1529715"/>
              <a:gd name="T13" fmla="*/ 51237 h 274955"/>
              <a:gd name="T14" fmla="*/ 1014915 w 1529715"/>
              <a:gd name="T15" fmla="*/ 44838 h 274955"/>
              <a:gd name="T16" fmla="*/ 966079 w 1529715"/>
              <a:gd name="T17" fmla="*/ 39528 h 274955"/>
              <a:gd name="T18" fmla="*/ 917165 w 1529715"/>
              <a:gd name="T19" fmla="*/ 35332 h 274955"/>
              <a:gd name="T20" fmla="*/ 868189 w 1529715"/>
              <a:gd name="T21" fmla="*/ 32224 h 274955"/>
              <a:gd name="T22" fmla="*/ 819188 w 1529715"/>
              <a:gd name="T23" fmla="*/ 30200 h 274955"/>
              <a:gd name="T24" fmla="*/ 770160 w 1529715"/>
              <a:gd name="T25" fmla="*/ 29277 h 274955"/>
              <a:gd name="T26" fmla="*/ 721146 w 1529715"/>
              <a:gd name="T27" fmla="*/ 29442 h 274955"/>
              <a:gd name="T28" fmla="*/ 672158 w 1529715"/>
              <a:gd name="T29" fmla="*/ 30693 h 274955"/>
              <a:gd name="T30" fmla="*/ 623218 w 1529715"/>
              <a:gd name="T31" fmla="*/ 33045 h 274955"/>
              <a:gd name="T32" fmla="*/ 574331 w 1529715"/>
              <a:gd name="T33" fmla="*/ 36471 h 274955"/>
              <a:gd name="T34" fmla="*/ 525534 w 1529715"/>
              <a:gd name="T35" fmla="*/ 40998 h 274955"/>
              <a:gd name="T36" fmla="*/ 476838 w 1529715"/>
              <a:gd name="T37" fmla="*/ 46596 h 274955"/>
              <a:gd name="T38" fmla="*/ 428269 w 1529715"/>
              <a:gd name="T39" fmla="*/ 53282 h 274955"/>
              <a:gd name="T40" fmla="*/ 379839 w 1529715"/>
              <a:gd name="T41" fmla="*/ 61058 h 274955"/>
              <a:gd name="T42" fmla="*/ 331575 w 1529715"/>
              <a:gd name="T43" fmla="*/ 69919 h 274955"/>
              <a:gd name="T44" fmla="*/ 283503 w 1529715"/>
              <a:gd name="T45" fmla="*/ 79857 h 274955"/>
              <a:gd name="T46" fmla="*/ 235621 w 1529715"/>
              <a:gd name="T47" fmla="*/ 90880 h 274955"/>
              <a:gd name="T48" fmla="*/ 187967 w 1529715"/>
              <a:gd name="T49" fmla="*/ 102965 h 274955"/>
              <a:gd name="T50" fmla="*/ 140567 w 1529715"/>
              <a:gd name="T51" fmla="*/ 116150 h 274955"/>
              <a:gd name="T52" fmla="*/ 93424 w 1529715"/>
              <a:gd name="T53" fmla="*/ 130396 h 274955"/>
              <a:gd name="T54" fmla="*/ 46558 w 1529715"/>
              <a:gd name="T55" fmla="*/ 145718 h 274955"/>
              <a:gd name="T56" fmla="*/ 0 w 1529715"/>
              <a:gd name="T57" fmla="*/ 162127 h 274955"/>
              <a:gd name="T58" fmla="*/ 87520 w 1529715"/>
              <a:gd name="T59" fmla="*/ 240024 h 274955"/>
              <a:gd name="T60" fmla="*/ 135961 w 1529715"/>
              <a:gd name="T61" fmla="*/ 224437 h 274955"/>
              <a:gd name="T62" fmla="*/ 184699 w 1529715"/>
              <a:gd name="T63" fmla="*/ 210001 h 274955"/>
              <a:gd name="T64" fmla="*/ 233699 w 1529715"/>
              <a:gd name="T65" fmla="*/ 196714 h 274955"/>
              <a:gd name="T66" fmla="*/ 282966 w 1529715"/>
              <a:gd name="T67" fmla="*/ 184566 h 274955"/>
              <a:gd name="T68" fmla="*/ 332453 w 1529715"/>
              <a:gd name="T69" fmla="*/ 173580 h 274955"/>
              <a:gd name="T70" fmla="*/ 382154 w 1529715"/>
              <a:gd name="T71" fmla="*/ 163746 h 274955"/>
              <a:gd name="T72" fmla="*/ 432046 w 1529715"/>
              <a:gd name="T73" fmla="*/ 155048 h 274955"/>
              <a:gd name="T74" fmla="*/ 482104 w 1529715"/>
              <a:gd name="T75" fmla="*/ 147527 h 274955"/>
              <a:gd name="T76" fmla="*/ 532302 w 1529715"/>
              <a:gd name="T77" fmla="*/ 141143 h 274955"/>
              <a:gd name="T78" fmla="*/ 582627 w 1529715"/>
              <a:gd name="T79" fmla="*/ 135922 h 274955"/>
              <a:gd name="T80" fmla="*/ 633040 w 1529715"/>
              <a:gd name="T81" fmla="*/ 131851 h 274955"/>
              <a:gd name="T82" fmla="*/ 683530 w 1529715"/>
              <a:gd name="T83" fmla="*/ 128956 h 274955"/>
              <a:gd name="T84" fmla="*/ 734083 w 1529715"/>
              <a:gd name="T85" fmla="*/ 127212 h 274955"/>
              <a:gd name="T86" fmla="*/ 784675 w 1529715"/>
              <a:gd name="T87" fmla="*/ 126618 h 274955"/>
              <a:gd name="T88" fmla="*/ 835279 w 1529715"/>
              <a:gd name="T89" fmla="*/ 127199 h 274955"/>
              <a:gd name="T90" fmla="*/ 885858 w 1529715"/>
              <a:gd name="T91" fmla="*/ 128944 h 274955"/>
              <a:gd name="T92" fmla="*/ 936425 w 1529715"/>
              <a:gd name="T93" fmla="*/ 131851 h 274955"/>
              <a:gd name="T94" fmla="*/ 986928 w 1529715"/>
              <a:gd name="T95" fmla="*/ 135922 h 274955"/>
              <a:gd name="T96" fmla="*/ 1037354 w 1529715"/>
              <a:gd name="T97" fmla="*/ 141156 h 274955"/>
              <a:gd name="T98" fmla="*/ 1087679 w 1529715"/>
              <a:gd name="T99" fmla="*/ 147564 h 274955"/>
              <a:gd name="T100" fmla="*/ 1137890 w 1529715"/>
              <a:gd name="T101" fmla="*/ 155150 h 274955"/>
              <a:gd name="T102" fmla="*/ 1187973 w 1529715"/>
              <a:gd name="T103" fmla="*/ 163897 h 274955"/>
              <a:gd name="T104" fmla="*/ 1235943 w 1529715"/>
              <a:gd name="T105" fmla="*/ 173442 h 274955"/>
              <a:gd name="T106" fmla="*/ 1222332 w 1529715"/>
              <a:gd name="T107" fmla="*/ 273171 h 274955"/>
              <a:gd name="T108" fmla="*/ 1532141 w 1529715"/>
              <a:gd name="T109" fmla="*/ 183201 h 27495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529715" h="274955">
                <a:moveTo>
                  <a:pt x="1529600" y="184048"/>
                </a:moveTo>
                <a:lnTo>
                  <a:pt x="1257554" y="0"/>
                </a:lnTo>
                <a:lnTo>
                  <a:pt x="1245857" y="86131"/>
                </a:lnTo>
                <a:lnTo>
                  <a:pt x="1207109" y="77381"/>
                </a:lnTo>
                <a:lnTo>
                  <a:pt x="1158849" y="67640"/>
                </a:lnTo>
                <a:lnTo>
                  <a:pt x="1110437" y="59004"/>
                </a:lnTo>
                <a:lnTo>
                  <a:pt x="1061885" y="51473"/>
                </a:lnTo>
                <a:lnTo>
                  <a:pt x="1013231" y="45046"/>
                </a:lnTo>
                <a:lnTo>
                  <a:pt x="964476" y="39712"/>
                </a:lnTo>
                <a:lnTo>
                  <a:pt x="915644" y="35496"/>
                </a:lnTo>
                <a:lnTo>
                  <a:pt x="866749" y="32372"/>
                </a:lnTo>
                <a:lnTo>
                  <a:pt x="817829" y="30340"/>
                </a:lnTo>
                <a:lnTo>
                  <a:pt x="768883" y="29413"/>
                </a:lnTo>
                <a:lnTo>
                  <a:pt x="719950" y="29578"/>
                </a:lnTo>
                <a:lnTo>
                  <a:pt x="671042" y="30835"/>
                </a:lnTo>
                <a:lnTo>
                  <a:pt x="622185" y="33197"/>
                </a:lnTo>
                <a:lnTo>
                  <a:pt x="573379" y="36639"/>
                </a:lnTo>
                <a:lnTo>
                  <a:pt x="524662" y="41186"/>
                </a:lnTo>
                <a:lnTo>
                  <a:pt x="476046" y="46812"/>
                </a:lnTo>
                <a:lnTo>
                  <a:pt x="427558" y="53530"/>
                </a:lnTo>
                <a:lnTo>
                  <a:pt x="379209" y="61341"/>
                </a:lnTo>
                <a:lnTo>
                  <a:pt x="331025" y="70243"/>
                </a:lnTo>
                <a:lnTo>
                  <a:pt x="283032" y="80225"/>
                </a:lnTo>
                <a:lnTo>
                  <a:pt x="235229" y="91300"/>
                </a:lnTo>
                <a:lnTo>
                  <a:pt x="187655" y="103441"/>
                </a:lnTo>
                <a:lnTo>
                  <a:pt x="140335" y="116687"/>
                </a:lnTo>
                <a:lnTo>
                  <a:pt x="93268" y="131000"/>
                </a:lnTo>
                <a:lnTo>
                  <a:pt x="46482" y="146392"/>
                </a:lnTo>
                <a:lnTo>
                  <a:pt x="0" y="162877"/>
                </a:lnTo>
                <a:lnTo>
                  <a:pt x="87376" y="241134"/>
                </a:lnTo>
                <a:lnTo>
                  <a:pt x="135737" y="225475"/>
                </a:lnTo>
                <a:lnTo>
                  <a:pt x="184391" y="210972"/>
                </a:lnTo>
                <a:lnTo>
                  <a:pt x="233311" y="197624"/>
                </a:lnTo>
                <a:lnTo>
                  <a:pt x="282498" y="185420"/>
                </a:lnTo>
                <a:lnTo>
                  <a:pt x="331901" y="174383"/>
                </a:lnTo>
                <a:lnTo>
                  <a:pt x="381520" y="164503"/>
                </a:lnTo>
                <a:lnTo>
                  <a:pt x="431330" y="155765"/>
                </a:lnTo>
                <a:lnTo>
                  <a:pt x="481304" y="148209"/>
                </a:lnTo>
                <a:lnTo>
                  <a:pt x="531418" y="141795"/>
                </a:lnTo>
                <a:lnTo>
                  <a:pt x="581660" y="136550"/>
                </a:lnTo>
                <a:lnTo>
                  <a:pt x="631990" y="132461"/>
                </a:lnTo>
                <a:lnTo>
                  <a:pt x="682396" y="129552"/>
                </a:lnTo>
                <a:lnTo>
                  <a:pt x="732866" y="127800"/>
                </a:lnTo>
                <a:lnTo>
                  <a:pt x="783374" y="127203"/>
                </a:lnTo>
                <a:lnTo>
                  <a:pt x="833894" y="127787"/>
                </a:lnTo>
                <a:lnTo>
                  <a:pt x="884389" y="129540"/>
                </a:lnTo>
                <a:lnTo>
                  <a:pt x="934872" y="132461"/>
                </a:lnTo>
                <a:lnTo>
                  <a:pt x="985291" y="136550"/>
                </a:lnTo>
                <a:lnTo>
                  <a:pt x="1035634" y="141808"/>
                </a:lnTo>
                <a:lnTo>
                  <a:pt x="1085875" y="148247"/>
                </a:lnTo>
                <a:lnTo>
                  <a:pt x="1136002" y="155867"/>
                </a:lnTo>
                <a:lnTo>
                  <a:pt x="1186002" y="164655"/>
                </a:lnTo>
                <a:lnTo>
                  <a:pt x="1233893" y="174244"/>
                </a:lnTo>
                <a:lnTo>
                  <a:pt x="1220304" y="274434"/>
                </a:lnTo>
                <a:lnTo>
                  <a:pt x="1529600" y="184048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4355" name="object 18"/>
          <p:cNvSpPr>
            <a:spLocks/>
          </p:cNvSpPr>
          <p:nvPr/>
        </p:nvSpPr>
        <p:spPr bwMode="auto">
          <a:xfrm>
            <a:off x="8689975" y="2800350"/>
            <a:ext cx="1004888" cy="1154113"/>
          </a:xfrm>
          <a:custGeom>
            <a:avLst/>
            <a:gdLst>
              <a:gd name="T0" fmla="*/ 1003382 w 1005204"/>
              <a:gd name="T1" fmla="*/ 1154876 h 1153795"/>
              <a:gd name="T2" fmla="*/ 959064 w 1005204"/>
              <a:gd name="T3" fmla="*/ 829066 h 1153795"/>
              <a:gd name="T4" fmla="*/ 887198 w 1005204"/>
              <a:gd name="T5" fmla="*/ 877877 h 1153795"/>
              <a:gd name="T6" fmla="*/ 867892 w 1005204"/>
              <a:gd name="T7" fmla="*/ 843128 h 1153795"/>
              <a:gd name="T8" fmla="*/ 842982 w 1005204"/>
              <a:gd name="T9" fmla="*/ 800639 h 1153795"/>
              <a:gd name="T10" fmla="*/ 817156 w 1005204"/>
              <a:gd name="T11" fmla="*/ 758772 h 1153795"/>
              <a:gd name="T12" fmla="*/ 790404 w 1005204"/>
              <a:gd name="T13" fmla="*/ 717529 h 1153795"/>
              <a:gd name="T14" fmla="*/ 762767 w 1005204"/>
              <a:gd name="T15" fmla="*/ 676943 h 1153795"/>
              <a:gd name="T16" fmla="*/ 734240 w 1005204"/>
              <a:gd name="T17" fmla="*/ 637034 h 1153795"/>
              <a:gd name="T18" fmla="*/ 704851 w 1005204"/>
              <a:gd name="T19" fmla="*/ 597788 h 1153795"/>
              <a:gd name="T20" fmla="*/ 674601 w 1005204"/>
              <a:gd name="T21" fmla="*/ 559238 h 1153795"/>
              <a:gd name="T22" fmla="*/ 643512 w 1005204"/>
              <a:gd name="T23" fmla="*/ 521403 h 1153795"/>
              <a:gd name="T24" fmla="*/ 611599 w 1005204"/>
              <a:gd name="T25" fmla="*/ 484287 h 1153795"/>
              <a:gd name="T26" fmla="*/ 578874 w 1005204"/>
              <a:gd name="T27" fmla="*/ 447900 h 1153795"/>
              <a:gd name="T28" fmla="*/ 545349 w 1005204"/>
              <a:gd name="T29" fmla="*/ 412278 h 1153795"/>
              <a:gd name="T30" fmla="*/ 511039 w 1005204"/>
              <a:gd name="T31" fmla="*/ 377402 h 1153795"/>
              <a:gd name="T32" fmla="*/ 475954 w 1005204"/>
              <a:gd name="T33" fmla="*/ 343318 h 1153795"/>
              <a:gd name="T34" fmla="*/ 440111 w 1005204"/>
              <a:gd name="T35" fmla="*/ 310016 h 1153795"/>
              <a:gd name="T36" fmla="*/ 403529 w 1005204"/>
              <a:gd name="T37" fmla="*/ 277519 h 1153795"/>
              <a:gd name="T38" fmla="*/ 366227 w 1005204"/>
              <a:gd name="T39" fmla="*/ 245851 h 1153795"/>
              <a:gd name="T40" fmla="*/ 328200 w 1005204"/>
              <a:gd name="T41" fmla="*/ 215005 h 1153795"/>
              <a:gd name="T42" fmla="*/ 289475 w 1005204"/>
              <a:gd name="T43" fmla="*/ 185014 h 1153795"/>
              <a:gd name="T44" fmla="*/ 250064 w 1005204"/>
              <a:gd name="T45" fmla="*/ 155886 h 1153795"/>
              <a:gd name="T46" fmla="*/ 209984 w 1005204"/>
              <a:gd name="T47" fmla="*/ 127635 h 1153795"/>
              <a:gd name="T48" fmla="*/ 169244 w 1005204"/>
              <a:gd name="T49" fmla="*/ 100276 h 1153795"/>
              <a:gd name="T50" fmla="*/ 127868 w 1005204"/>
              <a:gd name="T51" fmla="*/ 73816 h 1153795"/>
              <a:gd name="T52" fmla="*/ 85858 w 1005204"/>
              <a:gd name="T53" fmla="*/ 48273 h 1153795"/>
              <a:gd name="T54" fmla="*/ 43225 w 1005204"/>
              <a:gd name="T55" fmla="*/ 23662 h 1153795"/>
              <a:gd name="T56" fmla="*/ 0 w 1005204"/>
              <a:gd name="T57" fmla="*/ 0 h 1153795"/>
              <a:gd name="T58" fmla="*/ 0 w 1005204"/>
              <a:gd name="T59" fmla="*/ 117425 h 1153795"/>
              <a:gd name="T60" fmla="*/ 43860 w 1005204"/>
              <a:gd name="T61" fmla="*/ 143031 h 1153795"/>
              <a:gd name="T62" fmla="*/ 87064 w 1005204"/>
              <a:gd name="T63" fmla="*/ 169644 h 1153795"/>
              <a:gd name="T64" fmla="*/ 129604 w 1005204"/>
              <a:gd name="T65" fmla="*/ 197205 h 1153795"/>
              <a:gd name="T66" fmla="*/ 171437 w 1005204"/>
              <a:gd name="T67" fmla="*/ 225736 h 1153795"/>
              <a:gd name="T68" fmla="*/ 212584 w 1005204"/>
              <a:gd name="T69" fmla="*/ 255219 h 1153795"/>
              <a:gd name="T70" fmla="*/ 252994 w 1005204"/>
              <a:gd name="T71" fmla="*/ 285621 h 1153795"/>
              <a:gd name="T72" fmla="*/ 292671 w 1005204"/>
              <a:gd name="T73" fmla="*/ 316933 h 1153795"/>
              <a:gd name="T74" fmla="*/ 331600 w 1005204"/>
              <a:gd name="T75" fmla="*/ 349151 h 1153795"/>
              <a:gd name="T76" fmla="*/ 369753 w 1005204"/>
              <a:gd name="T77" fmla="*/ 382245 h 1153795"/>
              <a:gd name="T78" fmla="*/ 407132 w 1005204"/>
              <a:gd name="T79" fmla="*/ 416207 h 1153795"/>
              <a:gd name="T80" fmla="*/ 443698 w 1005204"/>
              <a:gd name="T81" fmla="*/ 451015 h 1153795"/>
              <a:gd name="T82" fmla="*/ 479468 w 1005204"/>
              <a:gd name="T83" fmla="*/ 486666 h 1153795"/>
              <a:gd name="T84" fmla="*/ 514400 w 1005204"/>
              <a:gd name="T85" fmla="*/ 523130 h 1153795"/>
              <a:gd name="T86" fmla="*/ 548482 w 1005204"/>
              <a:gd name="T87" fmla="*/ 560393 h 1153795"/>
              <a:gd name="T88" fmla="*/ 581715 w 1005204"/>
              <a:gd name="T89" fmla="*/ 598461 h 1153795"/>
              <a:gd name="T90" fmla="*/ 614060 w 1005204"/>
              <a:gd name="T91" fmla="*/ 637289 h 1153795"/>
              <a:gd name="T92" fmla="*/ 645516 w 1005204"/>
              <a:gd name="T93" fmla="*/ 676880 h 1153795"/>
              <a:gd name="T94" fmla="*/ 676070 w 1005204"/>
              <a:gd name="T95" fmla="*/ 717223 h 1153795"/>
              <a:gd name="T96" fmla="*/ 705689 w 1005204"/>
              <a:gd name="T97" fmla="*/ 758289 h 1153795"/>
              <a:gd name="T98" fmla="*/ 734380 w 1005204"/>
              <a:gd name="T99" fmla="*/ 800052 h 1153795"/>
              <a:gd name="T100" fmla="*/ 762119 w 1005204"/>
              <a:gd name="T101" fmla="*/ 842531 h 1153795"/>
              <a:gd name="T102" fmla="*/ 788884 w 1005204"/>
              <a:gd name="T103" fmla="*/ 885670 h 1153795"/>
              <a:gd name="T104" fmla="*/ 813655 w 1005204"/>
              <a:gd name="T105" fmla="*/ 927805 h 1153795"/>
              <a:gd name="T106" fmla="*/ 730053 w 1005204"/>
              <a:gd name="T107" fmla="*/ 984572 h 1153795"/>
              <a:gd name="T108" fmla="*/ 1003382 w 1005204"/>
              <a:gd name="T109" fmla="*/ 1154876 h 115379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05204" h="1153795">
                <a:moveTo>
                  <a:pt x="1004646" y="1153604"/>
                </a:moveTo>
                <a:lnTo>
                  <a:pt x="960272" y="828154"/>
                </a:lnTo>
                <a:lnTo>
                  <a:pt x="888314" y="876909"/>
                </a:lnTo>
                <a:lnTo>
                  <a:pt x="868984" y="842200"/>
                </a:lnTo>
                <a:lnTo>
                  <a:pt x="844042" y="799757"/>
                </a:lnTo>
                <a:lnTo>
                  <a:pt x="818184" y="757936"/>
                </a:lnTo>
                <a:lnTo>
                  <a:pt x="791400" y="716737"/>
                </a:lnTo>
                <a:lnTo>
                  <a:pt x="763727" y="676198"/>
                </a:lnTo>
                <a:lnTo>
                  <a:pt x="735164" y="636333"/>
                </a:lnTo>
                <a:lnTo>
                  <a:pt x="705739" y="597128"/>
                </a:lnTo>
                <a:lnTo>
                  <a:pt x="675449" y="558622"/>
                </a:lnTo>
                <a:lnTo>
                  <a:pt x="644321" y="520827"/>
                </a:lnTo>
                <a:lnTo>
                  <a:pt x="612368" y="483755"/>
                </a:lnTo>
                <a:lnTo>
                  <a:pt x="579602" y="447408"/>
                </a:lnTo>
                <a:lnTo>
                  <a:pt x="546036" y="411822"/>
                </a:lnTo>
                <a:lnTo>
                  <a:pt x="511683" y="376986"/>
                </a:lnTo>
                <a:lnTo>
                  <a:pt x="476554" y="342938"/>
                </a:lnTo>
                <a:lnTo>
                  <a:pt x="440664" y="309676"/>
                </a:lnTo>
                <a:lnTo>
                  <a:pt x="404037" y="277215"/>
                </a:lnTo>
                <a:lnTo>
                  <a:pt x="366687" y="245579"/>
                </a:lnTo>
                <a:lnTo>
                  <a:pt x="328612" y="214769"/>
                </a:lnTo>
                <a:lnTo>
                  <a:pt x="289839" y="184810"/>
                </a:lnTo>
                <a:lnTo>
                  <a:pt x="250380" y="155714"/>
                </a:lnTo>
                <a:lnTo>
                  <a:pt x="210248" y="127495"/>
                </a:lnTo>
                <a:lnTo>
                  <a:pt x="169456" y="100164"/>
                </a:lnTo>
                <a:lnTo>
                  <a:pt x="128028" y="73736"/>
                </a:lnTo>
                <a:lnTo>
                  <a:pt x="85966" y="48221"/>
                </a:lnTo>
                <a:lnTo>
                  <a:pt x="43281" y="23634"/>
                </a:lnTo>
                <a:lnTo>
                  <a:pt x="0" y="0"/>
                </a:lnTo>
                <a:lnTo>
                  <a:pt x="0" y="117297"/>
                </a:lnTo>
                <a:lnTo>
                  <a:pt x="43916" y="142875"/>
                </a:lnTo>
                <a:lnTo>
                  <a:pt x="87172" y="169456"/>
                </a:lnTo>
                <a:lnTo>
                  <a:pt x="129768" y="196989"/>
                </a:lnTo>
                <a:lnTo>
                  <a:pt x="171653" y="225488"/>
                </a:lnTo>
                <a:lnTo>
                  <a:pt x="212852" y="254939"/>
                </a:lnTo>
                <a:lnTo>
                  <a:pt x="253314" y="285305"/>
                </a:lnTo>
                <a:lnTo>
                  <a:pt x="293039" y="316585"/>
                </a:lnTo>
                <a:lnTo>
                  <a:pt x="332016" y="348767"/>
                </a:lnTo>
                <a:lnTo>
                  <a:pt x="370217" y="381825"/>
                </a:lnTo>
                <a:lnTo>
                  <a:pt x="407644" y="415747"/>
                </a:lnTo>
                <a:lnTo>
                  <a:pt x="444258" y="450519"/>
                </a:lnTo>
                <a:lnTo>
                  <a:pt x="480072" y="486130"/>
                </a:lnTo>
                <a:lnTo>
                  <a:pt x="515048" y="522554"/>
                </a:lnTo>
                <a:lnTo>
                  <a:pt x="549173" y="559777"/>
                </a:lnTo>
                <a:lnTo>
                  <a:pt x="582447" y="597801"/>
                </a:lnTo>
                <a:lnTo>
                  <a:pt x="614832" y="636587"/>
                </a:lnTo>
                <a:lnTo>
                  <a:pt x="646328" y="676135"/>
                </a:lnTo>
                <a:lnTo>
                  <a:pt x="676922" y="716432"/>
                </a:lnTo>
                <a:lnTo>
                  <a:pt x="706577" y="757453"/>
                </a:lnTo>
                <a:lnTo>
                  <a:pt x="735304" y="799172"/>
                </a:lnTo>
                <a:lnTo>
                  <a:pt x="763079" y="841603"/>
                </a:lnTo>
                <a:lnTo>
                  <a:pt x="789876" y="884694"/>
                </a:lnTo>
                <a:lnTo>
                  <a:pt x="814679" y="926782"/>
                </a:lnTo>
                <a:lnTo>
                  <a:pt x="730973" y="983488"/>
                </a:lnTo>
                <a:lnTo>
                  <a:pt x="1004646" y="1153604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1030288"/>
            <a:ext cx="7812088" cy="374650"/>
          </a:xfrm>
        </p:spPr>
        <p:txBody>
          <a:bodyPr/>
          <a:lstStyle/>
          <a:p>
            <a:pPr>
              <a:defRPr/>
            </a:pPr>
            <a:r>
              <a:rPr lang="zh-HK" altLang="en-US" dirty="0"/>
              <a:t>環保</a:t>
            </a:r>
            <a:r>
              <a:rPr lang="en-US" altLang="zh-HK" dirty="0"/>
              <a:t>4R</a:t>
            </a:r>
            <a:r>
              <a:rPr lang="zh-HK" altLang="en-US" dirty="0"/>
              <a:t>原則</a:t>
            </a:r>
          </a:p>
        </p:txBody>
      </p:sp>
      <p:pic>
        <p:nvPicPr>
          <p:cNvPr id="6" name="圖片 5" descr="一張含有 文字, 圖形, 平面設計, 螢幕擷取畫面 的圖片&#10;&#10;自動產生的描述">
            <a:extLst>
              <a:ext uri="{FF2B5EF4-FFF2-40B4-BE49-F238E27FC236}">
                <a16:creationId xmlns:a16="http://schemas.microsoft.com/office/drawing/2014/main" id="{7328401B-2FD6-132E-F394-6C203FF0E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t="-6" r="52625" b="27973"/>
          <a:stretch/>
        </p:blipFill>
        <p:spPr>
          <a:xfrm>
            <a:off x="3775869" y="2835651"/>
            <a:ext cx="1530350" cy="1358524"/>
          </a:xfrm>
          <a:prstGeom prst="rect">
            <a:avLst/>
          </a:prstGeom>
        </p:spPr>
      </p:pic>
      <p:pic>
        <p:nvPicPr>
          <p:cNvPr id="7" name="圖片 6" descr="一張含有 文字, 圖形, 平面設計, 螢幕擷取畫面 的圖片&#10;&#10;自動產生的描述">
            <a:extLst>
              <a:ext uri="{FF2B5EF4-FFF2-40B4-BE49-F238E27FC236}">
                <a16:creationId xmlns:a16="http://schemas.microsoft.com/office/drawing/2014/main" id="{5F8D1086-01D9-E21C-3F7D-A5E6A3C5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3" b="24326"/>
          <a:stretch/>
        </p:blipFill>
        <p:spPr>
          <a:xfrm>
            <a:off x="2350296" y="4778751"/>
            <a:ext cx="1466849" cy="1427162"/>
          </a:xfrm>
          <a:prstGeom prst="rect">
            <a:avLst/>
          </a:prstGeom>
        </p:spPr>
      </p:pic>
      <p:pic>
        <p:nvPicPr>
          <p:cNvPr id="9" name="圖片 8" descr="一張含有 文字, 圖形, 平面設計, 螢幕擷取畫面 的圖片&#10;&#10;自動產生的描述">
            <a:extLst>
              <a:ext uri="{FF2B5EF4-FFF2-40B4-BE49-F238E27FC236}">
                <a16:creationId xmlns:a16="http://schemas.microsoft.com/office/drawing/2014/main" id="{1B8D5BB8-9654-E8D0-6833-FB3E7021A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3" b="25505"/>
          <a:stretch/>
        </p:blipFill>
        <p:spPr>
          <a:xfrm>
            <a:off x="6804025" y="2980532"/>
            <a:ext cx="1466849" cy="1404937"/>
          </a:xfrm>
          <a:prstGeom prst="rect">
            <a:avLst/>
          </a:prstGeom>
        </p:spPr>
      </p:pic>
      <p:sp>
        <p:nvSpPr>
          <p:cNvPr id="3" name="object 13"/>
          <p:cNvSpPr txBox="1"/>
          <p:nvPr/>
        </p:nvSpPr>
        <p:spPr>
          <a:xfrm>
            <a:off x="8120063" y="4402137"/>
            <a:ext cx="819150" cy="230188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 algn="ctr" eaLnBrk="1" fontAlgn="auto" hangingPunct="1">
              <a:spcBef>
                <a:spcPts val="110"/>
              </a:spcBef>
              <a:spcAft>
                <a:spcPts val="0"/>
              </a:spcAft>
              <a:defRPr/>
            </a:pPr>
            <a:r>
              <a:rPr sz="1400" b="1" spc="-10" dirty="0">
                <a:solidFill>
                  <a:srgbClr val="034EA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Recycle</a:t>
            </a:r>
          </a:p>
        </p:txBody>
      </p:sp>
      <p:sp>
        <p:nvSpPr>
          <p:cNvPr id="4" name="矩形 18"/>
          <p:cNvSpPr>
            <a:spLocks noChangeArrowheads="1"/>
          </p:cNvSpPr>
          <p:nvPr/>
        </p:nvSpPr>
        <p:spPr bwMode="auto">
          <a:xfrm>
            <a:off x="8061326" y="4611687"/>
            <a:ext cx="984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12700" algn="ctr" eaLnBrk="1" fontAlgn="auto" hangingPunct="1">
              <a:spcBef>
                <a:spcPts val="10"/>
              </a:spcBef>
              <a:spcAft>
                <a:spcPts val="0"/>
              </a:spcAft>
              <a:defRPr/>
            </a:pPr>
            <a:r>
              <a:rPr lang="zh-HK" altLang="en-US" sz="1550" b="1" spc="-1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循環再造</a:t>
            </a:r>
          </a:p>
        </p:txBody>
      </p:sp>
      <p:pic>
        <p:nvPicPr>
          <p:cNvPr id="5" name="圖片 4" descr="一張含有 文字, 圖形, 平面設計, 螢幕擷取畫面 的圖片&#10;&#10;自動產生的描述">
            <a:extLst>
              <a:ext uri="{FF2B5EF4-FFF2-40B4-BE49-F238E27FC236}">
                <a16:creationId xmlns:a16="http://schemas.microsoft.com/office/drawing/2014/main" id="{45F05D1C-50B0-6495-3855-B4425A946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2" r="25956" b="24579"/>
          <a:stretch/>
        </p:blipFill>
        <p:spPr>
          <a:xfrm>
            <a:off x="8417719" y="4856163"/>
            <a:ext cx="1549400" cy="1422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e-recycle@Sch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A">
      <a:majorFont>
        <a:latin typeface="Poppins"/>
        <a:ea typeface="微軟正黑體"/>
        <a:cs typeface=""/>
      </a:majorFont>
      <a:minorFont>
        <a:latin typeface="Poppins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">
      <a:majorFont>
        <a:latin typeface="Poppins"/>
        <a:ea typeface="Noto Sans HK"/>
        <a:cs typeface=""/>
      </a:majorFont>
      <a:minorFont>
        <a:latin typeface="Poppins"/>
        <a:ea typeface="Noto Sans H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561</Words>
  <Application>Microsoft Office PowerPoint</Application>
  <PresentationFormat>寬螢幕</PresentationFormat>
  <Paragraphs>148</Paragraphs>
  <Slides>18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6" baseType="lpstr">
      <vt:lpstr>Arial</vt:lpstr>
      <vt:lpstr>Calibri</vt:lpstr>
      <vt:lpstr>Aptos</vt:lpstr>
      <vt:lpstr>Poppins</vt:lpstr>
      <vt:lpstr>微軟正黑體</vt:lpstr>
      <vt:lpstr>Calibri Light</vt:lpstr>
      <vt:lpstr>We-recycle@School</vt:lpstr>
      <vt:lpstr>Blank</vt:lpstr>
      <vt:lpstr>PowerPoint 簡報</vt:lpstr>
      <vt:lpstr>常見家居廢物及分類</vt:lpstr>
      <vt:lpstr>家居廢物例子</vt:lpstr>
      <vt:lpstr>家居廢物例子</vt:lpstr>
      <vt:lpstr>可回收物種類卡</vt:lpstr>
      <vt:lpstr>廢物源頭及減廢原則</vt:lpstr>
      <vt:lpstr>廢物源頭及減廢原則</vt:lpstr>
      <vt:lpstr>廢物源頭及減廢原則</vt:lpstr>
      <vt:lpstr>環保4R原則</vt:lpstr>
      <vt:lpstr>環保4R原則 - 減少使用</vt:lpstr>
      <vt:lpstr>環保4R原則 - 物盡其用</vt:lpstr>
      <vt:lpstr>環保4R原則 - 替代使用</vt:lpstr>
      <vt:lpstr>環保4R原則 - 循環再造</vt:lpstr>
      <vt:lpstr>PowerPoint 簡報</vt:lpstr>
      <vt:lpstr>常見回收物種類</vt:lpstr>
      <vt:lpstr>社區回收設施</vt:lpstr>
      <vt:lpstr>其他回收設施</vt:lpstr>
      <vt:lpstr>總結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Chiu-sang Raymond LEUNG</dc:creator>
  <cp:lastModifiedBy>PO(WRR)41</cp:lastModifiedBy>
  <cp:revision>80</cp:revision>
  <dcterms:created xsi:type="dcterms:W3CDTF">2024-10-14T02:48:56Z</dcterms:created>
  <dcterms:modified xsi:type="dcterms:W3CDTF">2024-11-14T07:02:02Z</dcterms:modified>
</cp:coreProperties>
</file>