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295" autoAdjust="0"/>
    <p:restoredTop sz="94660"/>
  </p:normalViewPr>
  <p:slideViewPr>
    <p:cSldViewPr>
      <p:cViewPr varScale="1">
        <p:scale>
          <a:sx n="83" d="100"/>
          <a:sy n="83" d="100"/>
        </p:scale>
        <p:origin x="4138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46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323031"/>
                </a:solidFill>
                <a:latin typeface="Noto Sans HK"/>
                <a:cs typeface="Noto Sans HK"/>
              </a:defRPr>
            </a:lvl1pPr>
          </a:lstStyle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323031"/>
                </a:solidFill>
                <a:latin typeface="Noto Sans HK"/>
                <a:cs typeface="Noto Sans HK"/>
              </a:defRPr>
            </a:lvl1pPr>
          </a:lstStyle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323031"/>
                </a:solidFill>
                <a:latin typeface="Noto Sans HK"/>
                <a:cs typeface="Noto Sans HK"/>
              </a:defRPr>
            </a:lvl1pPr>
          </a:lstStyle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027834" y="3756004"/>
            <a:ext cx="1100455" cy="396240"/>
          </a:xfrm>
          <a:custGeom>
            <a:avLst/>
            <a:gdLst/>
            <a:ahLst/>
            <a:cxnLst/>
            <a:rect l="l" t="t" r="r" b="b"/>
            <a:pathLst>
              <a:path w="1100454" h="396239">
                <a:moveTo>
                  <a:pt x="895273" y="0"/>
                </a:moveTo>
                <a:lnTo>
                  <a:pt x="204889" y="0"/>
                </a:lnTo>
                <a:lnTo>
                  <a:pt x="157909" y="5229"/>
                </a:lnTo>
                <a:lnTo>
                  <a:pt x="114784" y="20124"/>
                </a:lnTo>
                <a:lnTo>
                  <a:pt x="76741" y="43497"/>
                </a:lnTo>
                <a:lnTo>
                  <a:pt x="45011" y="74159"/>
                </a:lnTo>
                <a:lnTo>
                  <a:pt x="20825" y="110921"/>
                </a:lnTo>
                <a:lnTo>
                  <a:pt x="5411" y="152595"/>
                </a:lnTo>
                <a:lnTo>
                  <a:pt x="0" y="197993"/>
                </a:lnTo>
                <a:lnTo>
                  <a:pt x="5411" y="243395"/>
                </a:lnTo>
                <a:lnTo>
                  <a:pt x="20825" y="285072"/>
                </a:lnTo>
                <a:lnTo>
                  <a:pt x="45011" y="321837"/>
                </a:lnTo>
                <a:lnTo>
                  <a:pt x="76741" y="352500"/>
                </a:lnTo>
                <a:lnTo>
                  <a:pt x="114784" y="375873"/>
                </a:lnTo>
                <a:lnTo>
                  <a:pt x="157909" y="390769"/>
                </a:lnTo>
                <a:lnTo>
                  <a:pt x="204889" y="395998"/>
                </a:lnTo>
                <a:lnTo>
                  <a:pt x="895273" y="395998"/>
                </a:lnTo>
                <a:lnTo>
                  <a:pt x="942252" y="390769"/>
                </a:lnTo>
                <a:lnTo>
                  <a:pt x="985378" y="375873"/>
                </a:lnTo>
                <a:lnTo>
                  <a:pt x="1023421" y="352500"/>
                </a:lnTo>
                <a:lnTo>
                  <a:pt x="1055151" y="321837"/>
                </a:lnTo>
                <a:lnTo>
                  <a:pt x="1079337" y="285072"/>
                </a:lnTo>
                <a:lnTo>
                  <a:pt x="1094751" y="243395"/>
                </a:lnTo>
                <a:lnTo>
                  <a:pt x="1100162" y="197993"/>
                </a:lnTo>
                <a:lnTo>
                  <a:pt x="1094751" y="152595"/>
                </a:lnTo>
                <a:lnTo>
                  <a:pt x="1079337" y="110921"/>
                </a:lnTo>
                <a:lnTo>
                  <a:pt x="1055151" y="74159"/>
                </a:lnTo>
                <a:lnTo>
                  <a:pt x="1023421" y="43497"/>
                </a:lnTo>
                <a:lnTo>
                  <a:pt x="985378" y="20124"/>
                </a:lnTo>
                <a:lnTo>
                  <a:pt x="942252" y="5229"/>
                </a:lnTo>
                <a:lnTo>
                  <a:pt x="895273" y="0"/>
                </a:lnTo>
                <a:close/>
              </a:path>
            </a:pathLst>
          </a:custGeom>
          <a:solidFill>
            <a:srgbClr val="034E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323031"/>
                </a:solidFill>
                <a:latin typeface="Noto Sans HK"/>
                <a:cs typeface="Noto Sans HK"/>
              </a:defRPr>
            </a:lvl1pPr>
          </a:lstStyle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323031"/>
                </a:solidFill>
                <a:latin typeface="Noto Sans HK"/>
                <a:cs typeface="Noto Sans HK"/>
              </a:defRPr>
            </a:lvl1pPr>
          </a:lstStyle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98250" y="4172149"/>
            <a:ext cx="5046345" cy="46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034EA2"/>
                </a:solidFill>
                <a:latin typeface="Boing Semibold"/>
                <a:cs typeface="Boing Semibold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176242" y="10286291"/>
            <a:ext cx="207009" cy="135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rgbClr val="323031"/>
                </a:solidFill>
                <a:latin typeface="Noto Sans HK"/>
                <a:cs typeface="Noto Sans HK"/>
              </a:defRPr>
            </a:lvl1pPr>
          </a:lstStyle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0.png"/><Relationship Id="rId18" Type="http://schemas.openxmlformats.org/officeDocument/2006/relationships/image" Target="../media/image45.png"/><Relationship Id="rId26" Type="http://schemas.openxmlformats.org/officeDocument/2006/relationships/image" Target="../media/image53.png"/><Relationship Id="rId39" Type="http://schemas.openxmlformats.org/officeDocument/2006/relationships/image" Target="../media/image66.png"/><Relationship Id="rId21" Type="http://schemas.openxmlformats.org/officeDocument/2006/relationships/image" Target="../media/image48.png"/><Relationship Id="rId34" Type="http://schemas.openxmlformats.org/officeDocument/2006/relationships/image" Target="../media/image61.png"/><Relationship Id="rId42" Type="http://schemas.openxmlformats.org/officeDocument/2006/relationships/image" Target="../media/image69.png"/><Relationship Id="rId47" Type="http://schemas.openxmlformats.org/officeDocument/2006/relationships/image" Target="../media/image74.png"/><Relationship Id="rId50" Type="http://schemas.openxmlformats.org/officeDocument/2006/relationships/image" Target="../media/image77.png"/><Relationship Id="rId55" Type="http://schemas.openxmlformats.org/officeDocument/2006/relationships/image" Target="../media/image82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6" Type="http://schemas.openxmlformats.org/officeDocument/2006/relationships/image" Target="../media/image43.png"/><Relationship Id="rId29" Type="http://schemas.openxmlformats.org/officeDocument/2006/relationships/image" Target="../media/image56.png"/><Relationship Id="rId11" Type="http://schemas.openxmlformats.org/officeDocument/2006/relationships/image" Target="../media/image38.png"/><Relationship Id="rId24" Type="http://schemas.openxmlformats.org/officeDocument/2006/relationships/image" Target="../media/image51.png"/><Relationship Id="rId32" Type="http://schemas.openxmlformats.org/officeDocument/2006/relationships/image" Target="../media/image59.png"/><Relationship Id="rId37" Type="http://schemas.openxmlformats.org/officeDocument/2006/relationships/image" Target="../media/image64.png"/><Relationship Id="rId40" Type="http://schemas.openxmlformats.org/officeDocument/2006/relationships/image" Target="../media/image67.png"/><Relationship Id="rId45" Type="http://schemas.openxmlformats.org/officeDocument/2006/relationships/image" Target="../media/image72.png"/><Relationship Id="rId53" Type="http://schemas.openxmlformats.org/officeDocument/2006/relationships/image" Target="../media/image80.png"/><Relationship Id="rId5" Type="http://schemas.openxmlformats.org/officeDocument/2006/relationships/image" Target="../media/image32.png"/><Relationship Id="rId19" Type="http://schemas.openxmlformats.org/officeDocument/2006/relationships/image" Target="../media/image46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Relationship Id="rId14" Type="http://schemas.openxmlformats.org/officeDocument/2006/relationships/image" Target="../media/image41.png"/><Relationship Id="rId22" Type="http://schemas.openxmlformats.org/officeDocument/2006/relationships/image" Target="../media/image49.png"/><Relationship Id="rId27" Type="http://schemas.openxmlformats.org/officeDocument/2006/relationships/image" Target="../media/image54.png"/><Relationship Id="rId30" Type="http://schemas.openxmlformats.org/officeDocument/2006/relationships/image" Target="../media/image57.png"/><Relationship Id="rId35" Type="http://schemas.openxmlformats.org/officeDocument/2006/relationships/image" Target="../media/image62.png"/><Relationship Id="rId43" Type="http://schemas.openxmlformats.org/officeDocument/2006/relationships/image" Target="../media/image70.png"/><Relationship Id="rId48" Type="http://schemas.openxmlformats.org/officeDocument/2006/relationships/image" Target="../media/image75.png"/><Relationship Id="rId56" Type="http://schemas.openxmlformats.org/officeDocument/2006/relationships/image" Target="../media/image83.png"/><Relationship Id="rId8" Type="http://schemas.openxmlformats.org/officeDocument/2006/relationships/image" Target="../media/image35.png"/><Relationship Id="rId51" Type="http://schemas.openxmlformats.org/officeDocument/2006/relationships/image" Target="../media/image78.png"/><Relationship Id="rId3" Type="http://schemas.openxmlformats.org/officeDocument/2006/relationships/image" Target="../media/image30.png"/><Relationship Id="rId12" Type="http://schemas.openxmlformats.org/officeDocument/2006/relationships/image" Target="../media/image39.png"/><Relationship Id="rId17" Type="http://schemas.openxmlformats.org/officeDocument/2006/relationships/image" Target="../media/image44.png"/><Relationship Id="rId25" Type="http://schemas.openxmlformats.org/officeDocument/2006/relationships/image" Target="../media/image52.png"/><Relationship Id="rId33" Type="http://schemas.openxmlformats.org/officeDocument/2006/relationships/image" Target="../media/image60.png"/><Relationship Id="rId38" Type="http://schemas.openxmlformats.org/officeDocument/2006/relationships/image" Target="../media/image65.png"/><Relationship Id="rId46" Type="http://schemas.openxmlformats.org/officeDocument/2006/relationships/image" Target="../media/image73.png"/><Relationship Id="rId20" Type="http://schemas.openxmlformats.org/officeDocument/2006/relationships/image" Target="../media/image47.png"/><Relationship Id="rId41" Type="http://schemas.openxmlformats.org/officeDocument/2006/relationships/image" Target="../media/image68.png"/><Relationship Id="rId54" Type="http://schemas.openxmlformats.org/officeDocument/2006/relationships/image" Target="../media/image8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3.png"/><Relationship Id="rId15" Type="http://schemas.openxmlformats.org/officeDocument/2006/relationships/image" Target="../media/image42.png"/><Relationship Id="rId23" Type="http://schemas.openxmlformats.org/officeDocument/2006/relationships/image" Target="../media/image50.png"/><Relationship Id="rId28" Type="http://schemas.openxmlformats.org/officeDocument/2006/relationships/image" Target="../media/image55.png"/><Relationship Id="rId36" Type="http://schemas.openxmlformats.org/officeDocument/2006/relationships/image" Target="../media/image63.png"/><Relationship Id="rId49" Type="http://schemas.openxmlformats.org/officeDocument/2006/relationships/image" Target="../media/image76.png"/><Relationship Id="rId57" Type="http://schemas.openxmlformats.org/officeDocument/2006/relationships/image" Target="../media/image84.png"/><Relationship Id="rId10" Type="http://schemas.openxmlformats.org/officeDocument/2006/relationships/image" Target="../media/image37.png"/><Relationship Id="rId31" Type="http://schemas.openxmlformats.org/officeDocument/2006/relationships/image" Target="../media/image58.png"/><Relationship Id="rId44" Type="http://schemas.openxmlformats.org/officeDocument/2006/relationships/image" Target="../media/image71.png"/><Relationship Id="rId52" Type="http://schemas.openxmlformats.org/officeDocument/2006/relationships/image" Target="../media/image7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.png"/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9.png"/><Relationship Id="rId5" Type="http://schemas.openxmlformats.org/officeDocument/2006/relationships/image" Target="../media/image88.png"/><Relationship Id="rId4" Type="http://schemas.openxmlformats.org/officeDocument/2006/relationships/image" Target="../media/image8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5054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Worksheet</a:t>
            </a:r>
          </a:p>
        </p:txBody>
      </p:sp>
      <p:sp>
        <p:nvSpPr>
          <p:cNvPr id="6" name="object 2"/>
          <p:cNvSpPr txBox="1"/>
          <p:nvPr/>
        </p:nvSpPr>
        <p:spPr>
          <a:xfrm>
            <a:off x="6159129" y="3817477"/>
            <a:ext cx="971921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</a:t>
            </a:r>
            <a:r>
              <a:rPr lang="en-US" sz="1500" b="1" spc="-1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2360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31999" y="432004"/>
            <a:ext cx="4274820" cy="396240"/>
          </a:xfrm>
          <a:custGeom>
            <a:avLst/>
            <a:gdLst/>
            <a:ahLst/>
            <a:cxnLst/>
            <a:rect l="l" t="t" r="r" b="b"/>
            <a:pathLst>
              <a:path w="4274820" h="396240">
                <a:moveTo>
                  <a:pt x="4069651" y="0"/>
                </a:moveTo>
                <a:lnTo>
                  <a:pt x="204889" y="0"/>
                </a:lnTo>
                <a:lnTo>
                  <a:pt x="157909" y="5229"/>
                </a:lnTo>
                <a:lnTo>
                  <a:pt x="114784" y="20124"/>
                </a:lnTo>
                <a:lnTo>
                  <a:pt x="76741" y="43497"/>
                </a:lnTo>
                <a:lnTo>
                  <a:pt x="45011" y="74159"/>
                </a:lnTo>
                <a:lnTo>
                  <a:pt x="20825" y="110921"/>
                </a:lnTo>
                <a:lnTo>
                  <a:pt x="5411" y="152595"/>
                </a:lnTo>
                <a:lnTo>
                  <a:pt x="0" y="197993"/>
                </a:lnTo>
                <a:lnTo>
                  <a:pt x="5411" y="243395"/>
                </a:lnTo>
                <a:lnTo>
                  <a:pt x="20825" y="285072"/>
                </a:lnTo>
                <a:lnTo>
                  <a:pt x="45011" y="321837"/>
                </a:lnTo>
                <a:lnTo>
                  <a:pt x="76741" y="352500"/>
                </a:lnTo>
                <a:lnTo>
                  <a:pt x="114784" y="375873"/>
                </a:lnTo>
                <a:lnTo>
                  <a:pt x="157909" y="390769"/>
                </a:lnTo>
                <a:lnTo>
                  <a:pt x="204889" y="395998"/>
                </a:lnTo>
                <a:lnTo>
                  <a:pt x="4069651" y="395998"/>
                </a:lnTo>
                <a:lnTo>
                  <a:pt x="4116630" y="390769"/>
                </a:lnTo>
                <a:lnTo>
                  <a:pt x="4159756" y="375873"/>
                </a:lnTo>
                <a:lnTo>
                  <a:pt x="4197799" y="352500"/>
                </a:lnTo>
                <a:lnTo>
                  <a:pt x="4229528" y="321837"/>
                </a:lnTo>
                <a:lnTo>
                  <a:pt x="4253715" y="285072"/>
                </a:lnTo>
                <a:lnTo>
                  <a:pt x="4269129" y="243395"/>
                </a:lnTo>
                <a:lnTo>
                  <a:pt x="4274540" y="197993"/>
                </a:lnTo>
                <a:lnTo>
                  <a:pt x="4269129" y="152595"/>
                </a:lnTo>
                <a:lnTo>
                  <a:pt x="4253715" y="110921"/>
                </a:lnTo>
                <a:lnTo>
                  <a:pt x="4229528" y="74159"/>
                </a:lnTo>
                <a:lnTo>
                  <a:pt x="4197799" y="43497"/>
                </a:lnTo>
                <a:lnTo>
                  <a:pt x="4159756" y="20124"/>
                </a:lnTo>
                <a:lnTo>
                  <a:pt x="4116630" y="5229"/>
                </a:lnTo>
                <a:lnTo>
                  <a:pt x="4069651" y="0"/>
                </a:lnTo>
                <a:close/>
              </a:path>
            </a:pathLst>
          </a:custGeom>
          <a:solidFill>
            <a:srgbClr val="034EA2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63299" y="493476"/>
            <a:ext cx="4022090" cy="2359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</a:t>
            </a:r>
            <a:r>
              <a:rPr sz="1450" b="1" spc="14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sz="1450" b="1" spc="1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Waste</a:t>
            </a:r>
            <a:r>
              <a:rPr sz="1450" b="1" spc="1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Reduction</a:t>
            </a:r>
            <a:r>
              <a:rPr sz="1450" b="1" spc="1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450" b="1" spc="1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Recycling</a:t>
            </a:r>
            <a:endParaRPr sz="14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432003" y="936004"/>
            <a:ext cx="2277745" cy="396240"/>
            <a:chOff x="432003" y="936004"/>
            <a:chExt cx="2277745" cy="396240"/>
          </a:xfrm>
        </p:grpSpPr>
        <p:sp>
          <p:nvSpPr>
            <p:cNvPr id="5" name="object 5"/>
            <p:cNvSpPr/>
            <p:nvPr/>
          </p:nvSpPr>
          <p:spPr>
            <a:xfrm>
              <a:off x="441528" y="945529"/>
              <a:ext cx="2258695" cy="377190"/>
            </a:xfrm>
            <a:custGeom>
              <a:avLst/>
              <a:gdLst/>
              <a:ahLst/>
              <a:cxnLst/>
              <a:rect l="l" t="t" r="r" b="b"/>
              <a:pathLst>
                <a:path w="2258695" h="377190">
                  <a:moveTo>
                    <a:pt x="2063038" y="376948"/>
                  </a:moveTo>
                  <a:lnTo>
                    <a:pt x="2107778" y="371962"/>
                  </a:lnTo>
                  <a:lnTo>
                    <a:pt x="2148878" y="357763"/>
                  </a:lnTo>
                  <a:lnTo>
                    <a:pt x="2185155" y="335491"/>
                  </a:lnTo>
                  <a:lnTo>
                    <a:pt x="2215428" y="306286"/>
                  </a:lnTo>
                  <a:lnTo>
                    <a:pt x="2238515" y="271287"/>
                  </a:lnTo>
                  <a:lnTo>
                    <a:pt x="2253234" y="231635"/>
                  </a:lnTo>
                  <a:lnTo>
                    <a:pt x="2258402" y="188468"/>
                  </a:lnTo>
                  <a:lnTo>
                    <a:pt x="2253234" y="145305"/>
                  </a:lnTo>
                  <a:lnTo>
                    <a:pt x="2238515" y="105656"/>
                  </a:lnTo>
                  <a:lnTo>
                    <a:pt x="2215428" y="70659"/>
                  </a:lnTo>
                  <a:lnTo>
                    <a:pt x="2185155" y="41455"/>
                  </a:lnTo>
                  <a:lnTo>
                    <a:pt x="2148878" y="19184"/>
                  </a:lnTo>
                  <a:lnTo>
                    <a:pt x="2107778" y="4986"/>
                  </a:lnTo>
                  <a:lnTo>
                    <a:pt x="2063038" y="0"/>
                  </a:lnTo>
                  <a:lnTo>
                    <a:pt x="195364" y="0"/>
                  </a:lnTo>
                  <a:lnTo>
                    <a:pt x="150624" y="4986"/>
                  </a:lnTo>
                  <a:lnTo>
                    <a:pt x="109524" y="19184"/>
                  </a:lnTo>
                  <a:lnTo>
                    <a:pt x="73247" y="41455"/>
                  </a:lnTo>
                  <a:lnTo>
                    <a:pt x="42974" y="70659"/>
                  </a:lnTo>
                  <a:lnTo>
                    <a:pt x="19887" y="105656"/>
                  </a:lnTo>
                  <a:lnTo>
                    <a:pt x="5168" y="145305"/>
                  </a:lnTo>
                  <a:lnTo>
                    <a:pt x="0" y="188468"/>
                  </a:lnTo>
                  <a:lnTo>
                    <a:pt x="5168" y="231635"/>
                  </a:lnTo>
                  <a:lnTo>
                    <a:pt x="19887" y="271287"/>
                  </a:lnTo>
                  <a:lnTo>
                    <a:pt x="42974" y="306286"/>
                  </a:lnTo>
                  <a:lnTo>
                    <a:pt x="73247" y="335491"/>
                  </a:lnTo>
                  <a:lnTo>
                    <a:pt x="109524" y="357763"/>
                  </a:lnTo>
                  <a:lnTo>
                    <a:pt x="150624" y="371962"/>
                  </a:lnTo>
                  <a:lnTo>
                    <a:pt x="195364" y="376948"/>
                  </a:lnTo>
                  <a:lnTo>
                    <a:pt x="2063038" y="376948"/>
                  </a:lnTo>
                  <a:close/>
                </a:path>
              </a:pathLst>
            </a:custGeom>
            <a:ln w="19050">
              <a:solidFill>
                <a:srgbClr val="00B9B5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object 6"/>
            <p:cNvSpPr/>
            <p:nvPr/>
          </p:nvSpPr>
          <p:spPr>
            <a:xfrm>
              <a:off x="1282124" y="946799"/>
              <a:ext cx="0" cy="374650"/>
            </a:xfrm>
            <a:custGeom>
              <a:avLst/>
              <a:gdLst/>
              <a:ahLst/>
              <a:cxnLst/>
              <a:rect l="l" t="t" r="r" b="b"/>
              <a:pathLst>
                <a:path h="374650">
                  <a:moveTo>
                    <a:pt x="0" y="0"/>
                  </a:moveTo>
                  <a:lnTo>
                    <a:pt x="0" y="374396"/>
                  </a:lnTo>
                </a:path>
              </a:pathLst>
            </a:custGeom>
            <a:ln w="19050">
              <a:solidFill>
                <a:srgbClr val="00B9B5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" name="object 7"/>
          <p:cNvSpPr/>
          <p:nvPr/>
        </p:nvSpPr>
        <p:spPr>
          <a:xfrm>
            <a:off x="4814547" y="432004"/>
            <a:ext cx="1897380" cy="396240"/>
          </a:xfrm>
          <a:custGeom>
            <a:avLst/>
            <a:gdLst/>
            <a:ahLst/>
            <a:cxnLst/>
            <a:rect l="l" t="t" r="r" b="b"/>
            <a:pathLst>
              <a:path w="1897379" h="396240">
                <a:moveTo>
                  <a:pt x="1691995" y="0"/>
                </a:moveTo>
                <a:lnTo>
                  <a:pt x="204889" y="0"/>
                </a:lnTo>
                <a:lnTo>
                  <a:pt x="157909" y="5229"/>
                </a:lnTo>
                <a:lnTo>
                  <a:pt x="114784" y="20124"/>
                </a:lnTo>
                <a:lnTo>
                  <a:pt x="76741" y="43497"/>
                </a:lnTo>
                <a:lnTo>
                  <a:pt x="45011" y="74159"/>
                </a:lnTo>
                <a:lnTo>
                  <a:pt x="20825" y="110921"/>
                </a:lnTo>
                <a:lnTo>
                  <a:pt x="5411" y="152595"/>
                </a:lnTo>
                <a:lnTo>
                  <a:pt x="0" y="197993"/>
                </a:lnTo>
                <a:lnTo>
                  <a:pt x="5411" y="243395"/>
                </a:lnTo>
                <a:lnTo>
                  <a:pt x="20825" y="285072"/>
                </a:lnTo>
                <a:lnTo>
                  <a:pt x="45011" y="321837"/>
                </a:lnTo>
                <a:lnTo>
                  <a:pt x="76741" y="352500"/>
                </a:lnTo>
                <a:lnTo>
                  <a:pt x="114784" y="375873"/>
                </a:lnTo>
                <a:lnTo>
                  <a:pt x="157909" y="390769"/>
                </a:lnTo>
                <a:lnTo>
                  <a:pt x="204889" y="395998"/>
                </a:lnTo>
                <a:lnTo>
                  <a:pt x="1691995" y="395998"/>
                </a:lnTo>
                <a:lnTo>
                  <a:pt x="1738974" y="390769"/>
                </a:lnTo>
                <a:lnTo>
                  <a:pt x="1782100" y="375873"/>
                </a:lnTo>
                <a:lnTo>
                  <a:pt x="1820143" y="352500"/>
                </a:lnTo>
                <a:lnTo>
                  <a:pt x="1851872" y="321837"/>
                </a:lnTo>
                <a:lnTo>
                  <a:pt x="1876059" y="285072"/>
                </a:lnTo>
                <a:lnTo>
                  <a:pt x="1891473" y="243395"/>
                </a:lnTo>
                <a:lnTo>
                  <a:pt x="1896884" y="197993"/>
                </a:lnTo>
                <a:lnTo>
                  <a:pt x="1891473" y="152595"/>
                </a:lnTo>
                <a:lnTo>
                  <a:pt x="1876059" y="110921"/>
                </a:lnTo>
                <a:lnTo>
                  <a:pt x="1851872" y="74159"/>
                </a:lnTo>
                <a:lnTo>
                  <a:pt x="1820143" y="43497"/>
                </a:lnTo>
                <a:lnTo>
                  <a:pt x="1782100" y="20124"/>
                </a:lnTo>
                <a:lnTo>
                  <a:pt x="1738974" y="5229"/>
                </a:lnTo>
                <a:lnTo>
                  <a:pt x="1691995" y="0"/>
                </a:lnTo>
                <a:close/>
              </a:path>
            </a:pathLst>
          </a:custGeom>
          <a:solidFill>
            <a:srgbClr val="00B9B5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945842" y="493476"/>
            <a:ext cx="1637664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Extended</a:t>
            </a:r>
            <a:r>
              <a:rPr sz="1450" b="1" spc="229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endParaRPr sz="14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6819427" y="432010"/>
            <a:ext cx="396240" cy="396240"/>
            <a:chOff x="6819427" y="432010"/>
            <a:chExt cx="396240" cy="396240"/>
          </a:xfrm>
        </p:grpSpPr>
        <p:sp>
          <p:nvSpPr>
            <p:cNvPr id="10" name="object 10"/>
            <p:cNvSpPr/>
            <p:nvPr/>
          </p:nvSpPr>
          <p:spPr>
            <a:xfrm>
              <a:off x="6819427" y="432010"/>
              <a:ext cx="396240" cy="396240"/>
            </a:xfrm>
            <a:custGeom>
              <a:avLst/>
              <a:gdLst/>
              <a:ahLst/>
              <a:cxnLst/>
              <a:rect l="l" t="t" r="r" b="b"/>
              <a:pathLst>
                <a:path w="396240" h="396240">
                  <a:moveTo>
                    <a:pt x="198005" y="0"/>
                  </a:moveTo>
                  <a:lnTo>
                    <a:pt x="152607" y="5229"/>
                  </a:lnTo>
                  <a:lnTo>
                    <a:pt x="110931" y="20124"/>
                  </a:lnTo>
                  <a:lnTo>
                    <a:pt x="74166" y="43497"/>
                  </a:lnTo>
                  <a:lnTo>
                    <a:pt x="43502" y="74159"/>
                  </a:lnTo>
                  <a:lnTo>
                    <a:pt x="20127" y="110921"/>
                  </a:lnTo>
                  <a:lnTo>
                    <a:pt x="5229" y="152595"/>
                  </a:lnTo>
                  <a:lnTo>
                    <a:pt x="0" y="197993"/>
                  </a:lnTo>
                  <a:lnTo>
                    <a:pt x="5229" y="243395"/>
                  </a:lnTo>
                  <a:lnTo>
                    <a:pt x="20127" y="285072"/>
                  </a:lnTo>
                  <a:lnTo>
                    <a:pt x="43502" y="321837"/>
                  </a:lnTo>
                  <a:lnTo>
                    <a:pt x="74166" y="352500"/>
                  </a:lnTo>
                  <a:lnTo>
                    <a:pt x="110931" y="375873"/>
                  </a:lnTo>
                  <a:lnTo>
                    <a:pt x="152607" y="390769"/>
                  </a:lnTo>
                  <a:lnTo>
                    <a:pt x="198005" y="395998"/>
                  </a:lnTo>
                  <a:lnTo>
                    <a:pt x="243403" y="390769"/>
                  </a:lnTo>
                  <a:lnTo>
                    <a:pt x="285079" y="375873"/>
                  </a:lnTo>
                  <a:lnTo>
                    <a:pt x="321844" y="352500"/>
                  </a:lnTo>
                  <a:lnTo>
                    <a:pt x="352509" y="321837"/>
                  </a:lnTo>
                  <a:lnTo>
                    <a:pt x="375884" y="285072"/>
                  </a:lnTo>
                  <a:lnTo>
                    <a:pt x="390781" y="243395"/>
                  </a:lnTo>
                  <a:lnTo>
                    <a:pt x="396011" y="197993"/>
                  </a:lnTo>
                  <a:lnTo>
                    <a:pt x="390781" y="152595"/>
                  </a:lnTo>
                  <a:lnTo>
                    <a:pt x="375884" y="110921"/>
                  </a:lnTo>
                  <a:lnTo>
                    <a:pt x="352509" y="74159"/>
                  </a:lnTo>
                  <a:lnTo>
                    <a:pt x="321844" y="43497"/>
                  </a:lnTo>
                  <a:lnTo>
                    <a:pt x="285079" y="20124"/>
                  </a:lnTo>
                  <a:lnTo>
                    <a:pt x="243403" y="5229"/>
                  </a:lnTo>
                  <a:lnTo>
                    <a:pt x="198005" y="0"/>
                  </a:lnTo>
                  <a:close/>
                </a:path>
              </a:pathLst>
            </a:custGeom>
            <a:solidFill>
              <a:srgbClr val="00B9B5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936868" y="515664"/>
              <a:ext cx="160172" cy="218808"/>
            </a:xfrm>
            <a:prstGeom prst="rect">
              <a:avLst/>
            </a:prstGeom>
          </p:spPr>
        </p:pic>
      </p:grpSp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1998" y="1548003"/>
            <a:ext cx="6718223" cy="8627999"/>
          </a:xfrm>
          <a:prstGeom prst="rect">
            <a:avLst/>
          </a:prstGeom>
        </p:spPr>
      </p:pic>
      <p:sp>
        <p:nvSpPr>
          <p:cNvPr id="14" name="object 13"/>
          <p:cNvSpPr txBox="1"/>
          <p:nvPr/>
        </p:nvSpPr>
        <p:spPr>
          <a:xfrm>
            <a:off x="586700" y="1663766"/>
            <a:ext cx="6350168" cy="10855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11835" marR="5080">
              <a:lnSpc>
                <a:spcPct val="102299"/>
              </a:lnSpc>
            </a:pPr>
            <a:r>
              <a:rPr sz="19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Inter-class</a:t>
            </a:r>
            <a:r>
              <a:rPr sz="1900" b="1" spc="22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</a:t>
            </a:r>
            <a:r>
              <a:rPr sz="1900" b="1" spc="229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Separation</a:t>
            </a:r>
            <a:r>
              <a:rPr sz="1900" b="1" spc="229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900" b="1" spc="2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b="1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Recycling </a:t>
            </a:r>
            <a:r>
              <a:rPr sz="19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Competition</a:t>
            </a:r>
            <a:r>
              <a:rPr sz="1900" b="1" spc="409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b="1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Worksheet</a:t>
            </a:r>
            <a:endParaRPr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1835" marR="48260">
              <a:lnSpc>
                <a:spcPct val="102600"/>
              </a:lnSpc>
              <a:spcBef>
                <a:spcPts val="475"/>
              </a:spcBef>
            </a:pP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Matching:</a:t>
            </a:r>
            <a:r>
              <a:rPr sz="1300" b="1" spc="18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Connect</a:t>
            </a:r>
            <a:r>
              <a:rPr sz="1300" b="1" spc="18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300" b="1" spc="18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following</a:t>
            </a:r>
            <a:r>
              <a:rPr sz="1300" b="1" spc="18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types</a:t>
            </a:r>
            <a:r>
              <a:rPr sz="1300" b="1" spc="18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300" b="1" spc="15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recyclables</a:t>
            </a:r>
            <a:r>
              <a:rPr sz="1300" b="1" spc="19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1300" b="1" spc="18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1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their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corresponding</a:t>
            </a:r>
            <a:r>
              <a:rPr sz="1300" b="1" spc="28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coloured</a:t>
            </a:r>
            <a:r>
              <a:rPr sz="1300" b="1" spc="28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recycling</a:t>
            </a:r>
            <a:r>
              <a:rPr sz="1300" b="1" spc="28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1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bins.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2"/>
          <p:cNvSpPr txBox="1"/>
          <p:nvPr/>
        </p:nvSpPr>
        <p:spPr>
          <a:xfrm>
            <a:off x="593958" y="1004733"/>
            <a:ext cx="600750" cy="2359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50" b="1" spc="-20" dirty="0" smtClean="0">
                <a:solidFill>
                  <a:srgbClr val="00B9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endParaRPr sz="14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732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4698" y="1560709"/>
            <a:ext cx="6696075" cy="8606155"/>
          </a:xfrm>
          <a:custGeom>
            <a:avLst/>
            <a:gdLst/>
            <a:ahLst/>
            <a:cxnLst/>
            <a:rect l="l" t="t" r="r" b="b"/>
            <a:pathLst>
              <a:path w="6696075" h="8606155">
                <a:moveTo>
                  <a:pt x="216001" y="0"/>
                </a:moveTo>
                <a:lnTo>
                  <a:pt x="166475" y="5704"/>
                </a:lnTo>
                <a:lnTo>
                  <a:pt x="121011" y="21953"/>
                </a:lnTo>
                <a:lnTo>
                  <a:pt x="80904" y="47450"/>
                </a:lnTo>
                <a:lnTo>
                  <a:pt x="47454" y="80899"/>
                </a:lnTo>
                <a:lnTo>
                  <a:pt x="21955" y="121005"/>
                </a:lnTo>
                <a:lnTo>
                  <a:pt x="5704" y="166471"/>
                </a:lnTo>
                <a:lnTo>
                  <a:pt x="0" y="216001"/>
                </a:lnTo>
                <a:lnTo>
                  <a:pt x="0" y="8389772"/>
                </a:lnTo>
                <a:lnTo>
                  <a:pt x="5704" y="8439298"/>
                </a:lnTo>
                <a:lnTo>
                  <a:pt x="21955" y="8484762"/>
                </a:lnTo>
                <a:lnTo>
                  <a:pt x="47454" y="8524869"/>
                </a:lnTo>
                <a:lnTo>
                  <a:pt x="80904" y="8558319"/>
                </a:lnTo>
                <a:lnTo>
                  <a:pt x="121011" y="8583818"/>
                </a:lnTo>
                <a:lnTo>
                  <a:pt x="166475" y="8600069"/>
                </a:lnTo>
                <a:lnTo>
                  <a:pt x="216001" y="8605774"/>
                </a:lnTo>
                <a:lnTo>
                  <a:pt x="6479997" y="8605774"/>
                </a:lnTo>
                <a:lnTo>
                  <a:pt x="6529527" y="8600069"/>
                </a:lnTo>
                <a:lnTo>
                  <a:pt x="6574993" y="8583818"/>
                </a:lnTo>
                <a:lnTo>
                  <a:pt x="6615099" y="8558319"/>
                </a:lnTo>
                <a:lnTo>
                  <a:pt x="6648548" y="8524869"/>
                </a:lnTo>
                <a:lnTo>
                  <a:pt x="6674045" y="8484762"/>
                </a:lnTo>
                <a:lnTo>
                  <a:pt x="6690294" y="8439298"/>
                </a:lnTo>
                <a:lnTo>
                  <a:pt x="6695998" y="8389772"/>
                </a:lnTo>
                <a:lnTo>
                  <a:pt x="6695998" y="216001"/>
                </a:lnTo>
                <a:lnTo>
                  <a:pt x="6690294" y="166471"/>
                </a:lnTo>
                <a:lnTo>
                  <a:pt x="6674045" y="121005"/>
                </a:lnTo>
                <a:lnTo>
                  <a:pt x="6648548" y="80899"/>
                </a:lnTo>
                <a:lnTo>
                  <a:pt x="6615099" y="47450"/>
                </a:lnTo>
                <a:lnTo>
                  <a:pt x="6574993" y="21953"/>
                </a:lnTo>
                <a:lnTo>
                  <a:pt x="6529527" y="5704"/>
                </a:lnTo>
                <a:lnTo>
                  <a:pt x="6479997" y="0"/>
                </a:lnTo>
                <a:lnTo>
                  <a:pt x="216001" y="0"/>
                </a:lnTo>
                <a:close/>
              </a:path>
            </a:pathLst>
          </a:custGeom>
          <a:ln w="19050">
            <a:solidFill>
              <a:srgbClr val="72CBC9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31999" y="432004"/>
            <a:ext cx="4274820" cy="396240"/>
          </a:xfrm>
          <a:custGeom>
            <a:avLst/>
            <a:gdLst/>
            <a:ahLst/>
            <a:cxnLst/>
            <a:rect l="l" t="t" r="r" b="b"/>
            <a:pathLst>
              <a:path w="4274820" h="396240">
                <a:moveTo>
                  <a:pt x="4069651" y="0"/>
                </a:moveTo>
                <a:lnTo>
                  <a:pt x="204889" y="0"/>
                </a:lnTo>
                <a:lnTo>
                  <a:pt x="157909" y="5229"/>
                </a:lnTo>
                <a:lnTo>
                  <a:pt x="114784" y="20124"/>
                </a:lnTo>
                <a:lnTo>
                  <a:pt x="76741" y="43497"/>
                </a:lnTo>
                <a:lnTo>
                  <a:pt x="45011" y="74159"/>
                </a:lnTo>
                <a:lnTo>
                  <a:pt x="20825" y="110921"/>
                </a:lnTo>
                <a:lnTo>
                  <a:pt x="5411" y="152595"/>
                </a:lnTo>
                <a:lnTo>
                  <a:pt x="0" y="197993"/>
                </a:lnTo>
                <a:lnTo>
                  <a:pt x="5411" y="243395"/>
                </a:lnTo>
                <a:lnTo>
                  <a:pt x="20825" y="285072"/>
                </a:lnTo>
                <a:lnTo>
                  <a:pt x="45011" y="321837"/>
                </a:lnTo>
                <a:lnTo>
                  <a:pt x="76741" y="352500"/>
                </a:lnTo>
                <a:lnTo>
                  <a:pt x="114784" y="375873"/>
                </a:lnTo>
                <a:lnTo>
                  <a:pt x="157909" y="390769"/>
                </a:lnTo>
                <a:lnTo>
                  <a:pt x="204889" y="395998"/>
                </a:lnTo>
                <a:lnTo>
                  <a:pt x="4069651" y="395998"/>
                </a:lnTo>
                <a:lnTo>
                  <a:pt x="4116630" y="390769"/>
                </a:lnTo>
                <a:lnTo>
                  <a:pt x="4159756" y="375873"/>
                </a:lnTo>
                <a:lnTo>
                  <a:pt x="4197799" y="352500"/>
                </a:lnTo>
                <a:lnTo>
                  <a:pt x="4229528" y="321837"/>
                </a:lnTo>
                <a:lnTo>
                  <a:pt x="4253715" y="285072"/>
                </a:lnTo>
                <a:lnTo>
                  <a:pt x="4269129" y="243395"/>
                </a:lnTo>
                <a:lnTo>
                  <a:pt x="4274540" y="197993"/>
                </a:lnTo>
                <a:lnTo>
                  <a:pt x="4269129" y="152595"/>
                </a:lnTo>
                <a:lnTo>
                  <a:pt x="4253715" y="110921"/>
                </a:lnTo>
                <a:lnTo>
                  <a:pt x="4229528" y="74159"/>
                </a:lnTo>
                <a:lnTo>
                  <a:pt x="4197799" y="43497"/>
                </a:lnTo>
                <a:lnTo>
                  <a:pt x="4159756" y="20124"/>
                </a:lnTo>
                <a:lnTo>
                  <a:pt x="4116630" y="5229"/>
                </a:lnTo>
                <a:lnTo>
                  <a:pt x="4069651" y="0"/>
                </a:lnTo>
                <a:close/>
              </a:path>
            </a:pathLst>
          </a:custGeom>
          <a:solidFill>
            <a:srgbClr val="034EA2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3299" y="493476"/>
            <a:ext cx="4249532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</a:t>
            </a:r>
            <a:r>
              <a:rPr sz="1450" b="1" spc="14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sz="1450" b="1" spc="1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Waste</a:t>
            </a:r>
            <a:r>
              <a:rPr sz="1450" b="1" spc="1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Reduction</a:t>
            </a:r>
            <a:r>
              <a:rPr sz="1450" b="1" spc="1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450" b="1" spc="1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Recycling</a:t>
            </a:r>
            <a:endParaRPr sz="14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6819427" y="432010"/>
            <a:ext cx="396240" cy="396240"/>
            <a:chOff x="6819427" y="432010"/>
            <a:chExt cx="396240" cy="396240"/>
          </a:xfrm>
        </p:grpSpPr>
        <p:sp>
          <p:nvSpPr>
            <p:cNvPr id="6" name="object 6"/>
            <p:cNvSpPr/>
            <p:nvPr/>
          </p:nvSpPr>
          <p:spPr>
            <a:xfrm>
              <a:off x="6819427" y="432010"/>
              <a:ext cx="396240" cy="396240"/>
            </a:xfrm>
            <a:custGeom>
              <a:avLst/>
              <a:gdLst/>
              <a:ahLst/>
              <a:cxnLst/>
              <a:rect l="l" t="t" r="r" b="b"/>
              <a:pathLst>
                <a:path w="396240" h="396240">
                  <a:moveTo>
                    <a:pt x="198005" y="0"/>
                  </a:moveTo>
                  <a:lnTo>
                    <a:pt x="152607" y="5229"/>
                  </a:lnTo>
                  <a:lnTo>
                    <a:pt x="110931" y="20124"/>
                  </a:lnTo>
                  <a:lnTo>
                    <a:pt x="74166" y="43497"/>
                  </a:lnTo>
                  <a:lnTo>
                    <a:pt x="43502" y="74159"/>
                  </a:lnTo>
                  <a:lnTo>
                    <a:pt x="20127" y="110921"/>
                  </a:lnTo>
                  <a:lnTo>
                    <a:pt x="5229" y="152595"/>
                  </a:lnTo>
                  <a:lnTo>
                    <a:pt x="0" y="197993"/>
                  </a:lnTo>
                  <a:lnTo>
                    <a:pt x="5229" y="243395"/>
                  </a:lnTo>
                  <a:lnTo>
                    <a:pt x="20127" y="285072"/>
                  </a:lnTo>
                  <a:lnTo>
                    <a:pt x="43502" y="321837"/>
                  </a:lnTo>
                  <a:lnTo>
                    <a:pt x="74166" y="352500"/>
                  </a:lnTo>
                  <a:lnTo>
                    <a:pt x="110931" y="375873"/>
                  </a:lnTo>
                  <a:lnTo>
                    <a:pt x="152607" y="390769"/>
                  </a:lnTo>
                  <a:lnTo>
                    <a:pt x="198005" y="395998"/>
                  </a:lnTo>
                  <a:lnTo>
                    <a:pt x="243403" y="390769"/>
                  </a:lnTo>
                  <a:lnTo>
                    <a:pt x="285079" y="375873"/>
                  </a:lnTo>
                  <a:lnTo>
                    <a:pt x="321844" y="352500"/>
                  </a:lnTo>
                  <a:lnTo>
                    <a:pt x="352509" y="321837"/>
                  </a:lnTo>
                  <a:lnTo>
                    <a:pt x="375884" y="285072"/>
                  </a:lnTo>
                  <a:lnTo>
                    <a:pt x="390781" y="243395"/>
                  </a:lnTo>
                  <a:lnTo>
                    <a:pt x="396011" y="197993"/>
                  </a:lnTo>
                  <a:lnTo>
                    <a:pt x="390781" y="152595"/>
                  </a:lnTo>
                  <a:lnTo>
                    <a:pt x="375884" y="110921"/>
                  </a:lnTo>
                  <a:lnTo>
                    <a:pt x="352509" y="74159"/>
                  </a:lnTo>
                  <a:lnTo>
                    <a:pt x="321844" y="43497"/>
                  </a:lnTo>
                  <a:lnTo>
                    <a:pt x="285079" y="20124"/>
                  </a:lnTo>
                  <a:lnTo>
                    <a:pt x="243403" y="5229"/>
                  </a:lnTo>
                  <a:lnTo>
                    <a:pt x="198005" y="0"/>
                  </a:lnTo>
                  <a:close/>
                </a:path>
              </a:pathLst>
            </a:custGeom>
            <a:solidFill>
              <a:srgbClr val="00B9B5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933919" y="518448"/>
              <a:ext cx="167017" cy="223100"/>
            </a:xfrm>
            <a:prstGeom prst="rect">
              <a:avLst/>
            </a:prstGeom>
          </p:spPr>
        </p:pic>
      </p:grpSp>
      <p:grpSp>
        <p:nvGrpSpPr>
          <p:cNvPr id="8" name="object 8"/>
          <p:cNvGrpSpPr/>
          <p:nvPr/>
        </p:nvGrpSpPr>
        <p:grpSpPr>
          <a:xfrm>
            <a:off x="431998" y="1548003"/>
            <a:ext cx="6714490" cy="1044575"/>
            <a:chOff x="431998" y="1548003"/>
            <a:chExt cx="6714490" cy="1044575"/>
          </a:xfrm>
        </p:grpSpPr>
        <p:sp>
          <p:nvSpPr>
            <p:cNvPr id="9" name="object 9"/>
            <p:cNvSpPr/>
            <p:nvPr/>
          </p:nvSpPr>
          <p:spPr>
            <a:xfrm>
              <a:off x="431998" y="1548003"/>
              <a:ext cx="6714490" cy="1044575"/>
            </a:xfrm>
            <a:custGeom>
              <a:avLst/>
              <a:gdLst/>
              <a:ahLst/>
              <a:cxnLst/>
              <a:rect l="l" t="t" r="r" b="b"/>
              <a:pathLst>
                <a:path w="6714490" h="1044575">
                  <a:moveTo>
                    <a:pt x="6498005" y="0"/>
                  </a:moveTo>
                  <a:lnTo>
                    <a:pt x="216001" y="0"/>
                  </a:lnTo>
                  <a:lnTo>
                    <a:pt x="166475" y="5704"/>
                  </a:lnTo>
                  <a:lnTo>
                    <a:pt x="121011" y="21955"/>
                  </a:lnTo>
                  <a:lnTo>
                    <a:pt x="80904" y="47454"/>
                  </a:lnTo>
                  <a:lnTo>
                    <a:pt x="47454" y="80904"/>
                  </a:lnTo>
                  <a:lnTo>
                    <a:pt x="21955" y="121011"/>
                  </a:lnTo>
                  <a:lnTo>
                    <a:pt x="5704" y="166475"/>
                  </a:lnTo>
                  <a:lnTo>
                    <a:pt x="0" y="216001"/>
                  </a:lnTo>
                  <a:lnTo>
                    <a:pt x="0" y="1044003"/>
                  </a:lnTo>
                  <a:lnTo>
                    <a:pt x="6714007" y="1044003"/>
                  </a:lnTo>
                  <a:lnTo>
                    <a:pt x="6714007" y="216001"/>
                  </a:lnTo>
                  <a:lnTo>
                    <a:pt x="6708302" y="166475"/>
                  </a:lnTo>
                  <a:lnTo>
                    <a:pt x="6692052" y="121011"/>
                  </a:lnTo>
                  <a:lnTo>
                    <a:pt x="6666553" y="80904"/>
                  </a:lnTo>
                  <a:lnTo>
                    <a:pt x="6633102" y="47454"/>
                  </a:lnTo>
                  <a:lnTo>
                    <a:pt x="6592996" y="21955"/>
                  </a:lnTo>
                  <a:lnTo>
                    <a:pt x="6547531" y="5704"/>
                  </a:lnTo>
                  <a:lnTo>
                    <a:pt x="6498005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object 10"/>
            <p:cNvSpPr/>
            <p:nvPr/>
          </p:nvSpPr>
          <p:spPr>
            <a:xfrm>
              <a:off x="648002" y="1723193"/>
              <a:ext cx="467995" cy="468630"/>
            </a:xfrm>
            <a:custGeom>
              <a:avLst/>
              <a:gdLst/>
              <a:ahLst/>
              <a:cxnLst/>
              <a:rect l="l" t="t" r="r" b="b"/>
              <a:pathLst>
                <a:path w="467994" h="468630">
                  <a:moveTo>
                    <a:pt x="233997" y="0"/>
                  </a:moveTo>
                  <a:lnTo>
                    <a:pt x="186838" y="4754"/>
                  </a:lnTo>
                  <a:lnTo>
                    <a:pt x="142914" y="18390"/>
                  </a:lnTo>
                  <a:lnTo>
                    <a:pt x="103166" y="39966"/>
                  </a:lnTo>
                  <a:lnTo>
                    <a:pt x="68535" y="68541"/>
                  </a:lnTo>
                  <a:lnTo>
                    <a:pt x="39962" y="103175"/>
                  </a:lnTo>
                  <a:lnTo>
                    <a:pt x="18388" y="142925"/>
                  </a:lnTo>
                  <a:lnTo>
                    <a:pt x="4753" y="186850"/>
                  </a:lnTo>
                  <a:lnTo>
                    <a:pt x="0" y="234010"/>
                  </a:lnTo>
                  <a:lnTo>
                    <a:pt x="4753" y="281169"/>
                  </a:lnTo>
                  <a:lnTo>
                    <a:pt x="18388" y="325093"/>
                  </a:lnTo>
                  <a:lnTo>
                    <a:pt x="39962" y="364841"/>
                  </a:lnTo>
                  <a:lnTo>
                    <a:pt x="68535" y="399472"/>
                  </a:lnTo>
                  <a:lnTo>
                    <a:pt x="103166" y="428045"/>
                  </a:lnTo>
                  <a:lnTo>
                    <a:pt x="142914" y="449619"/>
                  </a:lnTo>
                  <a:lnTo>
                    <a:pt x="186838" y="463253"/>
                  </a:lnTo>
                  <a:lnTo>
                    <a:pt x="233997" y="468007"/>
                  </a:lnTo>
                  <a:lnTo>
                    <a:pt x="281156" y="463253"/>
                  </a:lnTo>
                  <a:lnTo>
                    <a:pt x="325080" y="449619"/>
                  </a:lnTo>
                  <a:lnTo>
                    <a:pt x="364828" y="428045"/>
                  </a:lnTo>
                  <a:lnTo>
                    <a:pt x="399459" y="399472"/>
                  </a:lnTo>
                  <a:lnTo>
                    <a:pt x="428032" y="364841"/>
                  </a:lnTo>
                  <a:lnTo>
                    <a:pt x="449606" y="325093"/>
                  </a:lnTo>
                  <a:lnTo>
                    <a:pt x="463241" y="281169"/>
                  </a:lnTo>
                  <a:lnTo>
                    <a:pt x="467994" y="234010"/>
                  </a:lnTo>
                  <a:lnTo>
                    <a:pt x="463241" y="186850"/>
                  </a:lnTo>
                  <a:lnTo>
                    <a:pt x="449606" y="142925"/>
                  </a:lnTo>
                  <a:lnTo>
                    <a:pt x="428032" y="103175"/>
                  </a:lnTo>
                  <a:lnTo>
                    <a:pt x="399459" y="68541"/>
                  </a:lnTo>
                  <a:lnTo>
                    <a:pt x="364828" y="39966"/>
                  </a:lnTo>
                  <a:lnTo>
                    <a:pt x="325080" y="18390"/>
                  </a:lnTo>
                  <a:lnTo>
                    <a:pt x="281156" y="4754"/>
                  </a:lnTo>
                  <a:lnTo>
                    <a:pt x="23399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object 11"/>
            <p:cNvSpPr/>
            <p:nvPr/>
          </p:nvSpPr>
          <p:spPr>
            <a:xfrm>
              <a:off x="747222" y="1824253"/>
              <a:ext cx="269875" cy="266065"/>
            </a:xfrm>
            <a:custGeom>
              <a:avLst/>
              <a:gdLst/>
              <a:ahLst/>
              <a:cxnLst/>
              <a:rect l="l" t="t" r="r" b="b"/>
              <a:pathLst>
                <a:path w="269875" h="266064">
                  <a:moveTo>
                    <a:pt x="232740" y="198297"/>
                  </a:moveTo>
                  <a:lnTo>
                    <a:pt x="171132" y="198297"/>
                  </a:lnTo>
                  <a:lnTo>
                    <a:pt x="236613" y="263791"/>
                  </a:lnTo>
                  <a:lnTo>
                    <a:pt x="242189" y="265899"/>
                  </a:lnTo>
                  <a:lnTo>
                    <a:pt x="253339" y="265899"/>
                  </a:lnTo>
                  <a:lnTo>
                    <a:pt x="258914" y="263791"/>
                  </a:lnTo>
                  <a:lnTo>
                    <a:pt x="263182" y="259537"/>
                  </a:lnTo>
                  <a:lnTo>
                    <a:pt x="267961" y="252329"/>
                  </a:lnTo>
                  <a:lnTo>
                    <a:pt x="269552" y="244132"/>
                  </a:lnTo>
                  <a:lnTo>
                    <a:pt x="267955" y="235934"/>
                  </a:lnTo>
                  <a:lnTo>
                    <a:pt x="263169" y="228726"/>
                  </a:lnTo>
                  <a:lnTo>
                    <a:pt x="232740" y="198297"/>
                  </a:lnTo>
                  <a:close/>
                </a:path>
                <a:path w="269875" h="266064">
                  <a:moveTo>
                    <a:pt x="108915" y="0"/>
                  </a:moveTo>
                  <a:lnTo>
                    <a:pt x="66522" y="8558"/>
                  </a:lnTo>
                  <a:lnTo>
                    <a:pt x="31902" y="31897"/>
                  </a:lnTo>
                  <a:lnTo>
                    <a:pt x="8559" y="66517"/>
                  </a:lnTo>
                  <a:lnTo>
                    <a:pt x="0" y="108915"/>
                  </a:lnTo>
                  <a:lnTo>
                    <a:pt x="8558" y="151313"/>
                  </a:lnTo>
                  <a:lnTo>
                    <a:pt x="31897" y="185932"/>
                  </a:lnTo>
                  <a:lnTo>
                    <a:pt x="66517" y="209272"/>
                  </a:lnTo>
                  <a:lnTo>
                    <a:pt x="108915" y="217830"/>
                  </a:lnTo>
                  <a:lnTo>
                    <a:pt x="125917" y="216507"/>
                  </a:lnTo>
                  <a:lnTo>
                    <a:pt x="142086" y="212674"/>
                  </a:lnTo>
                  <a:lnTo>
                    <a:pt x="157223" y="206536"/>
                  </a:lnTo>
                  <a:lnTo>
                    <a:pt x="171132" y="198297"/>
                  </a:lnTo>
                  <a:lnTo>
                    <a:pt x="232740" y="198297"/>
                  </a:lnTo>
                  <a:lnTo>
                    <a:pt x="216979" y="182537"/>
                  </a:lnTo>
                  <a:lnTo>
                    <a:pt x="108915" y="182537"/>
                  </a:lnTo>
                  <a:lnTo>
                    <a:pt x="80261" y="176752"/>
                  </a:lnTo>
                  <a:lnTo>
                    <a:pt x="56859" y="160975"/>
                  </a:lnTo>
                  <a:lnTo>
                    <a:pt x="41079" y="137574"/>
                  </a:lnTo>
                  <a:lnTo>
                    <a:pt x="35293" y="108915"/>
                  </a:lnTo>
                  <a:lnTo>
                    <a:pt x="41079" y="80256"/>
                  </a:lnTo>
                  <a:lnTo>
                    <a:pt x="56859" y="56854"/>
                  </a:lnTo>
                  <a:lnTo>
                    <a:pt x="80261" y="41078"/>
                  </a:lnTo>
                  <a:lnTo>
                    <a:pt x="108915" y="35293"/>
                  </a:lnTo>
                  <a:lnTo>
                    <a:pt x="188228" y="35293"/>
                  </a:lnTo>
                  <a:lnTo>
                    <a:pt x="185939" y="31897"/>
                  </a:lnTo>
                  <a:lnTo>
                    <a:pt x="151315" y="8558"/>
                  </a:lnTo>
                  <a:lnTo>
                    <a:pt x="108915" y="0"/>
                  </a:lnTo>
                  <a:close/>
                </a:path>
                <a:path w="269875" h="266064">
                  <a:moveTo>
                    <a:pt x="188228" y="35293"/>
                  </a:moveTo>
                  <a:lnTo>
                    <a:pt x="108915" y="35293"/>
                  </a:lnTo>
                  <a:lnTo>
                    <a:pt x="137574" y="41078"/>
                  </a:lnTo>
                  <a:lnTo>
                    <a:pt x="160975" y="56854"/>
                  </a:lnTo>
                  <a:lnTo>
                    <a:pt x="176752" y="80256"/>
                  </a:lnTo>
                  <a:lnTo>
                    <a:pt x="182537" y="108915"/>
                  </a:lnTo>
                  <a:lnTo>
                    <a:pt x="176752" y="137574"/>
                  </a:lnTo>
                  <a:lnTo>
                    <a:pt x="160975" y="160975"/>
                  </a:lnTo>
                  <a:lnTo>
                    <a:pt x="137574" y="176752"/>
                  </a:lnTo>
                  <a:lnTo>
                    <a:pt x="108915" y="182537"/>
                  </a:lnTo>
                  <a:lnTo>
                    <a:pt x="216979" y="182537"/>
                  </a:lnTo>
                  <a:lnTo>
                    <a:pt x="201193" y="166750"/>
                  </a:lnTo>
                  <a:lnTo>
                    <a:pt x="208236" y="153631"/>
                  </a:lnTo>
                  <a:lnTo>
                    <a:pt x="213466" y="139519"/>
                  </a:lnTo>
                  <a:lnTo>
                    <a:pt x="216722" y="124563"/>
                  </a:lnTo>
                  <a:lnTo>
                    <a:pt x="217843" y="108915"/>
                  </a:lnTo>
                  <a:lnTo>
                    <a:pt x="209283" y="66517"/>
                  </a:lnTo>
                  <a:lnTo>
                    <a:pt x="188228" y="35293"/>
                  </a:lnTo>
                  <a:close/>
                </a:path>
              </a:pathLst>
            </a:custGeom>
            <a:solidFill>
              <a:srgbClr val="034EA2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593958" y="1004733"/>
            <a:ext cx="600750" cy="2359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50" b="1" spc="-20" dirty="0" smtClean="0">
                <a:solidFill>
                  <a:srgbClr val="00B9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endParaRPr sz="14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814547" y="432004"/>
            <a:ext cx="1897380" cy="396240"/>
          </a:xfrm>
          <a:custGeom>
            <a:avLst/>
            <a:gdLst/>
            <a:ahLst/>
            <a:cxnLst/>
            <a:rect l="l" t="t" r="r" b="b"/>
            <a:pathLst>
              <a:path w="1897379" h="396240">
                <a:moveTo>
                  <a:pt x="1691995" y="0"/>
                </a:moveTo>
                <a:lnTo>
                  <a:pt x="204889" y="0"/>
                </a:lnTo>
                <a:lnTo>
                  <a:pt x="157909" y="5229"/>
                </a:lnTo>
                <a:lnTo>
                  <a:pt x="114784" y="20124"/>
                </a:lnTo>
                <a:lnTo>
                  <a:pt x="76741" y="43497"/>
                </a:lnTo>
                <a:lnTo>
                  <a:pt x="45011" y="74159"/>
                </a:lnTo>
                <a:lnTo>
                  <a:pt x="20825" y="110921"/>
                </a:lnTo>
                <a:lnTo>
                  <a:pt x="5411" y="152595"/>
                </a:lnTo>
                <a:lnTo>
                  <a:pt x="0" y="197993"/>
                </a:lnTo>
                <a:lnTo>
                  <a:pt x="5411" y="243395"/>
                </a:lnTo>
                <a:lnTo>
                  <a:pt x="20825" y="285072"/>
                </a:lnTo>
                <a:lnTo>
                  <a:pt x="45011" y="321837"/>
                </a:lnTo>
                <a:lnTo>
                  <a:pt x="76741" y="352500"/>
                </a:lnTo>
                <a:lnTo>
                  <a:pt x="114784" y="375873"/>
                </a:lnTo>
                <a:lnTo>
                  <a:pt x="157909" y="390769"/>
                </a:lnTo>
                <a:lnTo>
                  <a:pt x="204889" y="395998"/>
                </a:lnTo>
                <a:lnTo>
                  <a:pt x="1691995" y="395998"/>
                </a:lnTo>
                <a:lnTo>
                  <a:pt x="1738974" y="390769"/>
                </a:lnTo>
                <a:lnTo>
                  <a:pt x="1782100" y="375873"/>
                </a:lnTo>
                <a:lnTo>
                  <a:pt x="1820143" y="352500"/>
                </a:lnTo>
                <a:lnTo>
                  <a:pt x="1851872" y="321837"/>
                </a:lnTo>
                <a:lnTo>
                  <a:pt x="1876059" y="285072"/>
                </a:lnTo>
                <a:lnTo>
                  <a:pt x="1891473" y="243395"/>
                </a:lnTo>
                <a:lnTo>
                  <a:pt x="1896884" y="197993"/>
                </a:lnTo>
                <a:lnTo>
                  <a:pt x="1891473" y="152595"/>
                </a:lnTo>
                <a:lnTo>
                  <a:pt x="1876059" y="110921"/>
                </a:lnTo>
                <a:lnTo>
                  <a:pt x="1851872" y="74159"/>
                </a:lnTo>
                <a:lnTo>
                  <a:pt x="1820143" y="43497"/>
                </a:lnTo>
                <a:lnTo>
                  <a:pt x="1782100" y="20124"/>
                </a:lnTo>
                <a:lnTo>
                  <a:pt x="1738974" y="5229"/>
                </a:lnTo>
                <a:lnTo>
                  <a:pt x="1691995" y="0"/>
                </a:lnTo>
                <a:close/>
              </a:path>
            </a:pathLst>
          </a:custGeom>
          <a:solidFill>
            <a:srgbClr val="00B9B5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945842" y="493476"/>
            <a:ext cx="1637664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Extended</a:t>
            </a:r>
            <a:r>
              <a:rPr sz="1450" b="1" spc="229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endParaRPr sz="14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432003" y="936004"/>
            <a:ext cx="2277745" cy="396240"/>
            <a:chOff x="432003" y="936004"/>
            <a:chExt cx="2277745" cy="396240"/>
          </a:xfrm>
        </p:grpSpPr>
        <p:sp>
          <p:nvSpPr>
            <p:cNvPr id="16" name="object 16"/>
            <p:cNvSpPr/>
            <p:nvPr/>
          </p:nvSpPr>
          <p:spPr>
            <a:xfrm>
              <a:off x="441528" y="945529"/>
              <a:ext cx="2258695" cy="377190"/>
            </a:xfrm>
            <a:custGeom>
              <a:avLst/>
              <a:gdLst/>
              <a:ahLst/>
              <a:cxnLst/>
              <a:rect l="l" t="t" r="r" b="b"/>
              <a:pathLst>
                <a:path w="2258695" h="377190">
                  <a:moveTo>
                    <a:pt x="2063038" y="376948"/>
                  </a:moveTo>
                  <a:lnTo>
                    <a:pt x="2107778" y="371962"/>
                  </a:lnTo>
                  <a:lnTo>
                    <a:pt x="2148878" y="357763"/>
                  </a:lnTo>
                  <a:lnTo>
                    <a:pt x="2185155" y="335491"/>
                  </a:lnTo>
                  <a:lnTo>
                    <a:pt x="2215428" y="306286"/>
                  </a:lnTo>
                  <a:lnTo>
                    <a:pt x="2238515" y="271287"/>
                  </a:lnTo>
                  <a:lnTo>
                    <a:pt x="2253234" y="231635"/>
                  </a:lnTo>
                  <a:lnTo>
                    <a:pt x="2258402" y="188468"/>
                  </a:lnTo>
                  <a:lnTo>
                    <a:pt x="2253234" y="145305"/>
                  </a:lnTo>
                  <a:lnTo>
                    <a:pt x="2238515" y="105656"/>
                  </a:lnTo>
                  <a:lnTo>
                    <a:pt x="2215428" y="70659"/>
                  </a:lnTo>
                  <a:lnTo>
                    <a:pt x="2185155" y="41455"/>
                  </a:lnTo>
                  <a:lnTo>
                    <a:pt x="2148878" y="19184"/>
                  </a:lnTo>
                  <a:lnTo>
                    <a:pt x="2107778" y="4986"/>
                  </a:lnTo>
                  <a:lnTo>
                    <a:pt x="2063038" y="0"/>
                  </a:lnTo>
                  <a:lnTo>
                    <a:pt x="195364" y="0"/>
                  </a:lnTo>
                  <a:lnTo>
                    <a:pt x="150624" y="4986"/>
                  </a:lnTo>
                  <a:lnTo>
                    <a:pt x="109524" y="19184"/>
                  </a:lnTo>
                  <a:lnTo>
                    <a:pt x="73247" y="41455"/>
                  </a:lnTo>
                  <a:lnTo>
                    <a:pt x="42974" y="70659"/>
                  </a:lnTo>
                  <a:lnTo>
                    <a:pt x="19887" y="105656"/>
                  </a:lnTo>
                  <a:lnTo>
                    <a:pt x="5168" y="145305"/>
                  </a:lnTo>
                  <a:lnTo>
                    <a:pt x="0" y="188468"/>
                  </a:lnTo>
                  <a:lnTo>
                    <a:pt x="5168" y="231635"/>
                  </a:lnTo>
                  <a:lnTo>
                    <a:pt x="19887" y="271287"/>
                  </a:lnTo>
                  <a:lnTo>
                    <a:pt x="42974" y="306286"/>
                  </a:lnTo>
                  <a:lnTo>
                    <a:pt x="73247" y="335491"/>
                  </a:lnTo>
                  <a:lnTo>
                    <a:pt x="109524" y="357763"/>
                  </a:lnTo>
                  <a:lnTo>
                    <a:pt x="150624" y="371962"/>
                  </a:lnTo>
                  <a:lnTo>
                    <a:pt x="195364" y="376948"/>
                  </a:lnTo>
                  <a:lnTo>
                    <a:pt x="2063038" y="376948"/>
                  </a:lnTo>
                  <a:close/>
                </a:path>
              </a:pathLst>
            </a:custGeom>
            <a:ln w="19050">
              <a:solidFill>
                <a:srgbClr val="00B9B5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object 17"/>
            <p:cNvSpPr/>
            <p:nvPr/>
          </p:nvSpPr>
          <p:spPr>
            <a:xfrm>
              <a:off x="1282124" y="946799"/>
              <a:ext cx="0" cy="374650"/>
            </a:xfrm>
            <a:custGeom>
              <a:avLst/>
              <a:gdLst/>
              <a:ahLst/>
              <a:cxnLst/>
              <a:rect l="l" t="t" r="r" b="b"/>
              <a:pathLst>
                <a:path h="374650">
                  <a:moveTo>
                    <a:pt x="0" y="0"/>
                  </a:moveTo>
                  <a:lnTo>
                    <a:pt x="0" y="374396"/>
                  </a:lnTo>
                </a:path>
              </a:pathLst>
            </a:custGeom>
            <a:ln w="19050">
              <a:solidFill>
                <a:srgbClr val="00B9B5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xfrm>
            <a:off x="7176242" y="10286291"/>
            <a:ext cx="207009" cy="123752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pc="-25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fld>
            <a:endParaRPr spc="-2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2"/>
          <p:cNvSpPr txBox="1"/>
          <p:nvPr/>
        </p:nvSpPr>
        <p:spPr>
          <a:xfrm>
            <a:off x="586699" y="1706431"/>
            <a:ext cx="6125227" cy="75584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11835">
              <a:lnSpc>
                <a:spcPct val="100000"/>
              </a:lnSpc>
              <a:spcBef>
                <a:spcPts val="5"/>
              </a:spcBef>
            </a:pPr>
            <a:r>
              <a:rPr sz="19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Observation</a:t>
            </a:r>
            <a:r>
              <a:rPr sz="1900" b="1" spc="229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Record</a:t>
            </a:r>
            <a:r>
              <a:rPr sz="1900" b="1" spc="229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b="1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endParaRPr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1835" marR="5080">
              <a:lnSpc>
                <a:spcPct val="102600"/>
              </a:lnSpc>
              <a:spcBef>
                <a:spcPts val="254"/>
              </a:spcBef>
            </a:pP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Draw</a:t>
            </a:r>
            <a:r>
              <a:rPr sz="1300" b="1" spc="17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300" b="1" spc="17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</a:t>
            </a:r>
            <a:r>
              <a:rPr sz="1300" b="1" spc="17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recycling</a:t>
            </a:r>
            <a:r>
              <a:rPr sz="1300" b="1" spc="17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facilities</a:t>
            </a:r>
            <a:r>
              <a:rPr sz="1300" b="1" spc="17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sz="1300" b="1" spc="17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observed</a:t>
            </a:r>
            <a:r>
              <a:rPr sz="1300" b="1" spc="17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1300" b="1" spc="17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300" b="1" spc="17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1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table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below</a:t>
            </a:r>
            <a:r>
              <a:rPr sz="1300" b="1" spc="13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1300" b="1" spc="9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attach</a:t>
            </a:r>
            <a:r>
              <a:rPr sz="1300" b="1" spc="13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300" b="1" spc="13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photo</a:t>
            </a:r>
            <a:r>
              <a:rPr sz="1300" b="1" spc="13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1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record.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041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31999" y="936004"/>
            <a:ext cx="2040889" cy="396240"/>
          </a:xfrm>
          <a:custGeom>
            <a:avLst/>
            <a:gdLst/>
            <a:ahLst/>
            <a:cxnLst/>
            <a:rect l="l" t="t" r="r" b="b"/>
            <a:pathLst>
              <a:path w="2040889" h="396240">
                <a:moveTo>
                  <a:pt x="1836000" y="0"/>
                </a:moveTo>
                <a:lnTo>
                  <a:pt x="204889" y="0"/>
                </a:lnTo>
                <a:lnTo>
                  <a:pt x="157909" y="5229"/>
                </a:lnTo>
                <a:lnTo>
                  <a:pt x="114784" y="20124"/>
                </a:lnTo>
                <a:lnTo>
                  <a:pt x="76741" y="43497"/>
                </a:lnTo>
                <a:lnTo>
                  <a:pt x="45011" y="74159"/>
                </a:lnTo>
                <a:lnTo>
                  <a:pt x="20825" y="110921"/>
                </a:lnTo>
                <a:lnTo>
                  <a:pt x="5411" y="152595"/>
                </a:lnTo>
                <a:lnTo>
                  <a:pt x="0" y="197993"/>
                </a:lnTo>
                <a:lnTo>
                  <a:pt x="5411" y="243395"/>
                </a:lnTo>
                <a:lnTo>
                  <a:pt x="20825" y="285072"/>
                </a:lnTo>
                <a:lnTo>
                  <a:pt x="45011" y="321837"/>
                </a:lnTo>
                <a:lnTo>
                  <a:pt x="76741" y="352500"/>
                </a:lnTo>
                <a:lnTo>
                  <a:pt x="114784" y="375873"/>
                </a:lnTo>
                <a:lnTo>
                  <a:pt x="157909" y="390769"/>
                </a:lnTo>
                <a:lnTo>
                  <a:pt x="204889" y="395998"/>
                </a:lnTo>
                <a:lnTo>
                  <a:pt x="1836000" y="395998"/>
                </a:lnTo>
                <a:lnTo>
                  <a:pt x="1882980" y="390769"/>
                </a:lnTo>
                <a:lnTo>
                  <a:pt x="1926105" y="375873"/>
                </a:lnTo>
                <a:lnTo>
                  <a:pt x="1964148" y="352500"/>
                </a:lnTo>
                <a:lnTo>
                  <a:pt x="1995878" y="321837"/>
                </a:lnTo>
                <a:lnTo>
                  <a:pt x="2020064" y="285072"/>
                </a:lnTo>
                <a:lnTo>
                  <a:pt x="2035478" y="243395"/>
                </a:lnTo>
                <a:lnTo>
                  <a:pt x="2040890" y="197993"/>
                </a:lnTo>
                <a:lnTo>
                  <a:pt x="2035478" y="152595"/>
                </a:lnTo>
                <a:lnTo>
                  <a:pt x="2020064" y="110921"/>
                </a:lnTo>
                <a:lnTo>
                  <a:pt x="1995878" y="74159"/>
                </a:lnTo>
                <a:lnTo>
                  <a:pt x="1964148" y="43497"/>
                </a:lnTo>
                <a:lnTo>
                  <a:pt x="1926105" y="20124"/>
                </a:lnTo>
                <a:lnTo>
                  <a:pt x="1882980" y="5229"/>
                </a:lnTo>
                <a:lnTo>
                  <a:pt x="1836000" y="0"/>
                </a:lnTo>
                <a:close/>
              </a:path>
            </a:pathLst>
          </a:custGeom>
          <a:solidFill>
            <a:srgbClr val="00B9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31999" y="432004"/>
            <a:ext cx="4274820" cy="396240"/>
          </a:xfrm>
          <a:custGeom>
            <a:avLst/>
            <a:gdLst/>
            <a:ahLst/>
            <a:cxnLst/>
            <a:rect l="l" t="t" r="r" b="b"/>
            <a:pathLst>
              <a:path w="4274820" h="396240">
                <a:moveTo>
                  <a:pt x="4069651" y="0"/>
                </a:moveTo>
                <a:lnTo>
                  <a:pt x="204889" y="0"/>
                </a:lnTo>
                <a:lnTo>
                  <a:pt x="157909" y="5229"/>
                </a:lnTo>
                <a:lnTo>
                  <a:pt x="114784" y="20124"/>
                </a:lnTo>
                <a:lnTo>
                  <a:pt x="76741" y="43497"/>
                </a:lnTo>
                <a:lnTo>
                  <a:pt x="45011" y="74159"/>
                </a:lnTo>
                <a:lnTo>
                  <a:pt x="20825" y="110921"/>
                </a:lnTo>
                <a:lnTo>
                  <a:pt x="5411" y="152595"/>
                </a:lnTo>
                <a:lnTo>
                  <a:pt x="0" y="197993"/>
                </a:lnTo>
                <a:lnTo>
                  <a:pt x="5411" y="243395"/>
                </a:lnTo>
                <a:lnTo>
                  <a:pt x="20825" y="285072"/>
                </a:lnTo>
                <a:lnTo>
                  <a:pt x="45011" y="321837"/>
                </a:lnTo>
                <a:lnTo>
                  <a:pt x="76741" y="352500"/>
                </a:lnTo>
                <a:lnTo>
                  <a:pt x="114784" y="375873"/>
                </a:lnTo>
                <a:lnTo>
                  <a:pt x="157909" y="390769"/>
                </a:lnTo>
                <a:lnTo>
                  <a:pt x="204889" y="395998"/>
                </a:lnTo>
                <a:lnTo>
                  <a:pt x="4069651" y="395998"/>
                </a:lnTo>
                <a:lnTo>
                  <a:pt x="4116630" y="390769"/>
                </a:lnTo>
                <a:lnTo>
                  <a:pt x="4159756" y="375873"/>
                </a:lnTo>
                <a:lnTo>
                  <a:pt x="4197799" y="352500"/>
                </a:lnTo>
                <a:lnTo>
                  <a:pt x="4229528" y="321837"/>
                </a:lnTo>
                <a:lnTo>
                  <a:pt x="4253715" y="285072"/>
                </a:lnTo>
                <a:lnTo>
                  <a:pt x="4269129" y="243395"/>
                </a:lnTo>
                <a:lnTo>
                  <a:pt x="4274540" y="197993"/>
                </a:lnTo>
                <a:lnTo>
                  <a:pt x="4269129" y="152595"/>
                </a:lnTo>
                <a:lnTo>
                  <a:pt x="4253715" y="110921"/>
                </a:lnTo>
                <a:lnTo>
                  <a:pt x="4229528" y="74159"/>
                </a:lnTo>
                <a:lnTo>
                  <a:pt x="4197799" y="43497"/>
                </a:lnTo>
                <a:lnTo>
                  <a:pt x="4159756" y="20124"/>
                </a:lnTo>
                <a:lnTo>
                  <a:pt x="4116630" y="5229"/>
                </a:lnTo>
                <a:lnTo>
                  <a:pt x="4069651" y="0"/>
                </a:lnTo>
                <a:close/>
              </a:path>
            </a:pathLst>
          </a:custGeom>
          <a:solidFill>
            <a:srgbClr val="034E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63299" y="493476"/>
            <a:ext cx="4143520" cy="2359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</a:t>
            </a:r>
            <a:r>
              <a:rPr sz="1450" b="1" spc="14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sz="1450" b="1" spc="1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Waste</a:t>
            </a:r>
            <a:r>
              <a:rPr sz="1450" b="1" spc="1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Reduction</a:t>
            </a:r>
            <a:r>
              <a:rPr sz="1450" b="1" spc="1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450" b="1" spc="1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spc="-1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Recycling</a:t>
            </a:r>
            <a:endParaRPr sz="14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2580894" y="936004"/>
            <a:ext cx="2372995" cy="396240"/>
            <a:chOff x="2580894" y="936004"/>
            <a:chExt cx="2372995" cy="396240"/>
          </a:xfrm>
        </p:grpSpPr>
        <p:sp>
          <p:nvSpPr>
            <p:cNvPr id="6" name="object 6"/>
            <p:cNvSpPr/>
            <p:nvPr/>
          </p:nvSpPr>
          <p:spPr>
            <a:xfrm>
              <a:off x="2590419" y="945529"/>
              <a:ext cx="2353945" cy="377190"/>
            </a:xfrm>
            <a:custGeom>
              <a:avLst/>
              <a:gdLst/>
              <a:ahLst/>
              <a:cxnLst/>
              <a:rect l="l" t="t" r="r" b="b"/>
              <a:pathLst>
                <a:path w="2353945" h="377190">
                  <a:moveTo>
                    <a:pt x="2158580" y="376948"/>
                  </a:moveTo>
                  <a:lnTo>
                    <a:pt x="2203320" y="371962"/>
                  </a:lnTo>
                  <a:lnTo>
                    <a:pt x="2244420" y="357763"/>
                  </a:lnTo>
                  <a:lnTo>
                    <a:pt x="2280697" y="335491"/>
                  </a:lnTo>
                  <a:lnTo>
                    <a:pt x="2310970" y="306286"/>
                  </a:lnTo>
                  <a:lnTo>
                    <a:pt x="2334057" y="271287"/>
                  </a:lnTo>
                  <a:lnTo>
                    <a:pt x="2348776" y="231635"/>
                  </a:lnTo>
                  <a:lnTo>
                    <a:pt x="2353945" y="188468"/>
                  </a:lnTo>
                  <a:lnTo>
                    <a:pt x="2348776" y="145305"/>
                  </a:lnTo>
                  <a:lnTo>
                    <a:pt x="2334057" y="105656"/>
                  </a:lnTo>
                  <a:lnTo>
                    <a:pt x="2310970" y="70659"/>
                  </a:lnTo>
                  <a:lnTo>
                    <a:pt x="2280697" y="41455"/>
                  </a:lnTo>
                  <a:lnTo>
                    <a:pt x="2244420" y="19184"/>
                  </a:lnTo>
                  <a:lnTo>
                    <a:pt x="2203320" y="4986"/>
                  </a:lnTo>
                  <a:lnTo>
                    <a:pt x="2158580" y="0"/>
                  </a:lnTo>
                  <a:lnTo>
                    <a:pt x="195364" y="0"/>
                  </a:lnTo>
                  <a:lnTo>
                    <a:pt x="150624" y="4986"/>
                  </a:lnTo>
                  <a:lnTo>
                    <a:pt x="109524" y="19184"/>
                  </a:lnTo>
                  <a:lnTo>
                    <a:pt x="73247" y="41455"/>
                  </a:lnTo>
                  <a:lnTo>
                    <a:pt x="42974" y="70659"/>
                  </a:lnTo>
                  <a:lnTo>
                    <a:pt x="19887" y="105656"/>
                  </a:lnTo>
                  <a:lnTo>
                    <a:pt x="5168" y="145305"/>
                  </a:lnTo>
                  <a:lnTo>
                    <a:pt x="0" y="188468"/>
                  </a:lnTo>
                  <a:lnTo>
                    <a:pt x="5168" y="231635"/>
                  </a:lnTo>
                  <a:lnTo>
                    <a:pt x="19887" y="271287"/>
                  </a:lnTo>
                  <a:lnTo>
                    <a:pt x="42974" y="306286"/>
                  </a:lnTo>
                  <a:lnTo>
                    <a:pt x="73247" y="335491"/>
                  </a:lnTo>
                  <a:lnTo>
                    <a:pt x="109524" y="357763"/>
                  </a:lnTo>
                  <a:lnTo>
                    <a:pt x="150624" y="371962"/>
                  </a:lnTo>
                  <a:lnTo>
                    <a:pt x="195364" y="376948"/>
                  </a:lnTo>
                  <a:lnTo>
                    <a:pt x="2158580" y="376948"/>
                  </a:lnTo>
                  <a:close/>
                </a:path>
              </a:pathLst>
            </a:custGeom>
            <a:ln w="19050">
              <a:solidFill>
                <a:srgbClr val="00B9B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431015" y="946799"/>
              <a:ext cx="0" cy="374650"/>
            </a:xfrm>
            <a:custGeom>
              <a:avLst/>
              <a:gdLst/>
              <a:ahLst/>
              <a:cxnLst/>
              <a:rect l="l" t="t" r="r" b="b"/>
              <a:pathLst>
                <a:path h="374650">
                  <a:moveTo>
                    <a:pt x="0" y="0"/>
                  </a:moveTo>
                  <a:lnTo>
                    <a:pt x="0" y="374396"/>
                  </a:lnTo>
                </a:path>
              </a:pathLst>
            </a:custGeom>
            <a:ln w="19050">
              <a:solidFill>
                <a:srgbClr val="00B9B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35862" y="1567076"/>
            <a:ext cx="990660" cy="398527"/>
          </a:xfrm>
          <a:prstGeom prst="rect">
            <a:avLst/>
          </a:prstGeom>
        </p:spPr>
      </p:pic>
      <p:grpSp>
        <p:nvGrpSpPr>
          <p:cNvPr id="9" name="object 9"/>
          <p:cNvGrpSpPr/>
          <p:nvPr/>
        </p:nvGrpSpPr>
        <p:grpSpPr>
          <a:xfrm>
            <a:off x="6097460" y="366064"/>
            <a:ext cx="1138555" cy="1148080"/>
            <a:chOff x="6097460" y="366064"/>
            <a:chExt cx="1138555" cy="1148080"/>
          </a:xfrm>
        </p:grpSpPr>
        <p:sp>
          <p:nvSpPr>
            <p:cNvPr id="10" name="object 10"/>
            <p:cNvSpPr/>
            <p:nvPr/>
          </p:nvSpPr>
          <p:spPr>
            <a:xfrm>
              <a:off x="6126937" y="1011300"/>
              <a:ext cx="1018540" cy="502920"/>
            </a:xfrm>
            <a:custGeom>
              <a:avLst/>
              <a:gdLst/>
              <a:ahLst/>
              <a:cxnLst/>
              <a:rect l="l" t="t" r="r" b="b"/>
              <a:pathLst>
                <a:path w="1018540" h="502919">
                  <a:moveTo>
                    <a:pt x="505790" y="106311"/>
                  </a:moveTo>
                  <a:lnTo>
                    <a:pt x="466775" y="70789"/>
                  </a:lnTo>
                  <a:lnTo>
                    <a:pt x="459308" y="110553"/>
                  </a:lnTo>
                  <a:lnTo>
                    <a:pt x="444106" y="90360"/>
                  </a:lnTo>
                  <a:lnTo>
                    <a:pt x="408114" y="55079"/>
                  </a:lnTo>
                  <a:lnTo>
                    <a:pt x="376339" y="33388"/>
                  </a:lnTo>
                  <a:lnTo>
                    <a:pt x="341147" y="16624"/>
                  </a:lnTo>
                  <a:lnTo>
                    <a:pt x="303314" y="5448"/>
                  </a:lnTo>
                  <a:lnTo>
                    <a:pt x="263486" y="317"/>
                  </a:lnTo>
                  <a:lnTo>
                    <a:pt x="251206" y="0"/>
                  </a:lnTo>
                  <a:lnTo>
                    <a:pt x="206057" y="4051"/>
                  </a:lnTo>
                  <a:lnTo>
                    <a:pt x="163550" y="15722"/>
                  </a:lnTo>
                  <a:lnTo>
                    <a:pt x="124421" y="34302"/>
                  </a:lnTo>
                  <a:lnTo>
                    <a:pt x="89357" y="59080"/>
                  </a:lnTo>
                  <a:lnTo>
                    <a:pt x="59080" y="89357"/>
                  </a:lnTo>
                  <a:lnTo>
                    <a:pt x="34302" y="124421"/>
                  </a:lnTo>
                  <a:lnTo>
                    <a:pt x="15722" y="163550"/>
                  </a:lnTo>
                  <a:lnTo>
                    <a:pt x="4051" y="206057"/>
                  </a:lnTo>
                  <a:lnTo>
                    <a:pt x="0" y="251206"/>
                  </a:lnTo>
                  <a:lnTo>
                    <a:pt x="4051" y="296367"/>
                  </a:lnTo>
                  <a:lnTo>
                    <a:pt x="15722" y="338874"/>
                  </a:lnTo>
                  <a:lnTo>
                    <a:pt x="34302" y="378002"/>
                  </a:lnTo>
                  <a:lnTo>
                    <a:pt x="59080" y="413067"/>
                  </a:lnTo>
                  <a:lnTo>
                    <a:pt x="89357" y="443344"/>
                  </a:lnTo>
                  <a:lnTo>
                    <a:pt x="124421" y="468134"/>
                  </a:lnTo>
                  <a:lnTo>
                    <a:pt x="163550" y="486714"/>
                  </a:lnTo>
                  <a:lnTo>
                    <a:pt x="206057" y="498386"/>
                  </a:lnTo>
                  <a:lnTo>
                    <a:pt x="251206" y="502424"/>
                  </a:lnTo>
                  <a:lnTo>
                    <a:pt x="283743" y="500329"/>
                  </a:lnTo>
                  <a:lnTo>
                    <a:pt x="315023" y="494195"/>
                  </a:lnTo>
                  <a:lnTo>
                    <a:pt x="344779" y="484327"/>
                  </a:lnTo>
                  <a:lnTo>
                    <a:pt x="372757" y="470966"/>
                  </a:lnTo>
                  <a:lnTo>
                    <a:pt x="372757" y="492709"/>
                  </a:lnTo>
                  <a:lnTo>
                    <a:pt x="493318" y="492709"/>
                  </a:lnTo>
                  <a:lnTo>
                    <a:pt x="493318" y="245135"/>
                  </a:lnTo>
                  <a:lnTo>
                    <a:pt x="246037" y="245135"/>
                  </a:lnTo>
                  <a:lnTo>
                    <a:pt x="246037" y="335343"/>
                  </a:lnTo>
                  <a:lnTo>
                    <a:pt x="244017" y="335635"/>
                  </a:lnTo>
                  <a:lnTo>
                    <a:pt x="190169" y="307809"/>
                  </a:lnTo>
                  <a:lnTo>
                    <a:pt x="168630" y="251206"/>
                  </a:lnTo>
                  <a:lnTo>
                    <a:pt x="175183" y="218833"/>
                  </a:lnTo>
                  <a:lnTo>
                    <a:pt x="193040" y="192366"/>
                  </a:lnTo>
                  <a:lnTo>
                    <a:pt x="219506" y="174498"/>
                  </a:lnTo>
                  <a:lnTo>
                    <a:pt x="251879" y="167944"/>
                  </a:lnTo>
                  <a:lnTo>
                    <a:pt x="277393" y="171945"/>
                  </a:lnTo>
                  <a:lnTo>
                    <a:pt x="299720" y="183121"/>
                  </a:lnTo>
                  <a:lnTo>
                    <a:pt x="317601" y="200177"/>
                  </a:lnTo>
                  <a:lnTo>
                    <a:pt x="329793" y="221881"/>
                  </a:lnTo>
                  <a:lnTo>
                    <a:pt x="372872" y="209689"/>
                  </a:lnTo>
                  <a:lnTo>
                    <a:pt x="354584" y="174993"/>
                  </a:lnTo>
                  <a:lnTo>
                    <a:pt x="326948" y="147650"/>
                  </a:lnTo>
                  <a:lnTo>
                    <a:pt x="292023" y="129730"/>
                  </a:lnTo>
                  <a:lnTo>
                    <a:pt x="251879" y="123291"/>
                  </a:lnTo>
                  <a:lnTo>
                    <a:pt x="202095" y="133350"/>
                  </a:lnTo>
                  <a:lnTo>
                    <a:pt x="161442" y="160769"/>
                  </a:lnTo>
                  <a:lnTo>
                    <a:pt x="134023" y="201422"/>
                  </a:lnTo>
                  <a:lnTo>
                    <a:pt x="123977" y="251206"/>
                  </a:lnTo>
                  <a:lnTo>
                    <a:pt x="134023" y="301002"/>
                  </a:lnTo>
                  <a:lnTo>
                    <a:pt x="161442" y="341668"/>
                  </a:lnTo>
                  <a:lnTo>
                    <a:pt x="202095" y="369087"/>
                  </a:lnTo>
                  <a:lnTo>
                    <a:pt x="251879" y="379133"/>
                  </a:lnTo>
                  <a:lnTo>
                    <a:pt x="279374" y="376161"/>
                  </a:lnTo>
                  <a:lnTo>
                    <a:pt x="304800" y="367677"/>
                  </a:lnTo>
                  <a:lnTo>
                    <a:pt x="327520" y="354304"/>
                  </a:lnTo>
                  <a:lnTo>
                    <a:pt x="346938" y="336702"/>
                  </a:lnTo>
                  <a:lnTo>
                    <a:pt x="290690" y="336702"/>
                  </a:lnTo>
                  <a:lnTo>
                    <a:pt x="290690" y="289801"/>
                  </a:lnTo>
                  <a:lnTo>
                    <a:pt x="448678" y="289801"/>
                  </a:lnTo>
                  <a:lnTo>
                    <a:pt x="448678" y="448056"/>
                  </a:lnTo>
                  <a:lnTo>
                    <a:pt x="404012" y="448056"/>
                  </a:lnTo>
                  <a:lnTo>
                    <a:pt x="404012" y="389915"/>
                  </a:lnTo>
                  <a:lnTo>
                    <a:pt x="372694" y="418084"/>
                  </a:lnTo>
                  <a:lnTo>
                    <a:pt x="336118" y="439458"/>
                  </a:lnTo>
                  <a:lnTo>
                    <a:pt x="295300" y="453021"/>
                  </a:lnTo>
                  <a:lnTo>
                    <a:pt x="251206" y="457771"/>
                  </a:lnTo>
                  <a:lnTo>
                    <a:pt x="203911" y="452310"/>
                  </a:lnTo>
                  <a:lnTo>
                    <a:pt x="160464" y="436740"/>
                  </a:lnTo>
                  <a:lnTo>
                    <a:pt x="122110" y="412330"/>
                  </a:lnTo>
                  <a:lnTo>
                    <a:pt x="90106" y="380326"/>
                  </a:lnTo>
                  <a:lnTo>
                    <a:pt x="65697" y="341972"/>
                  </a:lnTo>
                  <a:lnTo>
                    <a:pt x="50139" y="298513"/>
                  </a:lnTo>
                  <a:lnTo>
                    <a:pt x="44678" y="251206"/>
                  </a:lnTo>
                  <a:lnTo>
                    <a:pt x="50139" y="203911"/>
                  </a:lnTo>
                  <a:lnTo>
                    <a:pt x="65697" y="160451"/>
                  </a:lnTo>
                  <a:lnTo>
                    <a:pt x="90106" y="122097"/>
                  </a:lnTo>
                  <a:lnTo>
                    <a:pt x="122110" y="90093"/>
                  </a:lnTo>
                  <a:lnTo>
                    <a:pt x="160464" y="65697"/>
                  </a:lnTo>
                  <a:lnTo>
                    <a:pt x="203911" y="50139"/>
                  </a:lnTo>
                  <a:lnTo>
                    <a:pt x="251206" y="44665"/>
                  </a:lnTo>
                  <a:lnTo>
                    <a:pt x="269163" y="45440"/>
                  </a:lnTo>
                  <a:lnTo>
                    <a:pt x="308190" y="52641"/>
                  </a:lnTo>
                  <a:lnTo>
                    <a:pt x="344589" y="67043"/>
                  </a:lnTo>
                  <a:lnTo>
                    <a:pt x="385318" y="94348"/>
                  </a:lnTo>
                  <a:lnTo>
                    <a:pt x="416534" y="127660"/>
                  </a:lnTo>
                  <a:lnTo>
                    <a:pt x="429285" y="146799"/>
                  </a:lnTo>
                  <a:lnTo>
                    <a:pt x="386359" y="159105"/>
                  </a:lnTo>
                  <a:lnTo>
                    <a:pt x="425373" y="194627"/>
                  </a:lnTo>
                  <a:lnTo>
                    <a:pt x="493052" y="175602"/>
                  </a:lnTo>
                  <a:lnTo>
                    <a:pt x="505790" y="106311"/>
                  </a:lnTo>
                  <a:close/>
                </a:path>
                <a:path w="1018540" h="502919">
                  <a:moveTo>
                    <a:pt x="895451" y="251206"/>
                  </a:moveTo>
                  <a:lnTo>
                    <a:pt x="885393" y="201422"/>
                  </a:lnTo>
                  <a:lnTo>
                    <a:pt x="862825" y="167944"/>
                  </a:lnTo>
                  <a:lnTo>
                    <a:pt x="857986" y="160756"/>
                  </a:lnTo>
                  <a:lnTo>
                    <a:pt x="850785" y="155905"/>
                  </a:lnTo>
                  <a:lnTo>
                    <a:pt x="850785" y="251206"/>
                  </a:lnTo>
                  <a:lnTo>
                    <a:pt x="844232" y="283591"/>
                  </a:lnTo>
                  <a:lnTo>
                    <a:pt x="826376" y="310057"/>
                  </a:lnTo>
                  <a:lnTo>
                    <a:pt x="799909" y="327926"/>
                  </a:lnTo>
                  <a:lnTo>
                    <a:pt x="767537" y="334479"/>
                  </a:lnTo>
                  <a:lnTo>
                    <a:pt x="735152" y="327926"/>
                  </a:lnTo>
                  <a:lnTo>
                    <a:pt x="708685" y="310057"/>
                  </a:lnTo>
                  <a:lnTo>
                    <a:pt x="690816" y="283591"/>
                  </a:lnTo>
                  <a:lnTo>
                    <a:pt x="684276" y="251206"/>
                  </a:lnTo>
                  <a:lnTo>
                    <a:pt x="690816" y="218833"/>
                  </a:lnTo>
                  <a:lnTo>
                    <a:pt x="708685" y="192366"/>
                  </a:lnTo>
                  <a:lnTo>
                    <a:pt x="735152" y="174498"/>
                  </a:lnTo>
                  <a:lnTo>
                    <a:pt x="767537" y="167944"/>
                  </a:lnTo>
                  <a:lnTo>
                    <a:pt x="799909" y="174498"/>
                  </a:lnTo>
                  <a:lnTo>
                    <a:pt x="826376" y="192366"/>
                  </a:lnTo>
                  <a:lnTo>
                    <a:pt x="844232" y="218833"/>
                  </a:lnTo>
                  <a:lnTo>
                    <a:pt x="850785" y="251206"/>
                  </a:lnTo>
                  <a:lnTo>
                    <a:pt x="850785" y="155905"/>
                  </a:lnTo>
                  <a:lnTo>
                    <a:pt x="817321" y="133350"/>
                  </a:lnTo>
                  <a:lnTo>
                    <a:pt x="767537" y="123291"/>
                  </a:lnTo>
                  <a:lnTo>
                    <a:pt x="717740" y="133350"/>
                  </a:lnTo>
                  <a:lnTo>
                    <a:pt x="677075" y="160756"/>
                  </a:lnTo>
                  <a:lnTo>
                    <a:pt x="649655" y="201422"/>
                  </a:lnTo>
                  <a:lnTo>
                    <a:pt x="639610" y="251206"/>
                  </a:lnTo>
                  <a:lnTo>
                    <a:pt x="649655" y="301002"/>
                  </a:lnTo>
                  <a:lnTo>
                    <a:pt x="677075" y="341668"/>
                  </a:lnTo>
                  <a:lnTo>
                    <a:pt x="717740" y="369087"/>
                  </a:lnTo>
                  <a:lnTo>
                    <a:pt x="767537" y="379133"/>
                  </a:lnTo>
                  <a:lnTo>
                    <a:pt x="817321" y="369087"/>
                  </a:lnTo>
                  <a:lnTo>
                    <a:pt x="857986" y="341668"/>
                  </a:lnTo>
                  <a:lnTo>
                    <a:pt x="862825" y="334479"/>
                  </a:lnTo>
                  <a:lnTo>
                    <a:pt x="885393" y="301002"/>
                  </a:lnTo>
                  <a:lnTo>
                    <a:pt x="895451" y="251206"/>
                  </a:lnTo>
                  <a:close/>
                </a:path>
                <a:path w="1018540" h="502919">
                  <a:moveTo>
                    <a:pt x="1018032" y="251218"/>
                  </a:moveTo>
                  <a:lnTo>
                    <a:pt x="1013993" y="206057"/>
                  </a:lnTo>
                  <a:lnTo>
                    <a:pt x="1002322" y="163550"/>
                  </a:lnTo>
                  <a:lnTo>
                    <a:pt x="983742" y="124421"/>
                  </a:lnTo>
                  <a:lnTo>
                    <a:pt x="973391" y="109778"/>
                  </a:lnTo>
                  <a:lnTo>
                    <a:pt x="973391" y="251218"/>
                  </a:lnTo>
                  <a:lnTo>
                    <a:pt x="967930" y="298513"/>
                  </a:lnTo>
                  <a:lnTo>
                    <a:pt x="952373" y="341972"/>
                  </a:lnTo>
                  <a:lnTo>
                    <a:pt x="927963" y="380326"/>
                  </a:lnTo>
                  <a:lnTo>
                    <a:pt x="895959" y="412330"/>
                  </a:lnTo>
                  <a:lnTo>
                    <a:pt x="857605" y="436740"/>
                  </a:lnTo>
                  <a:lnTo>
                    <a:pt x="814158" y="452297"/>
                  </a:lnTo>
                  <a:lnTo>
                    <a:pt x="766851" y="457771"/>
                  </a:lnTo>
                  <a:lnTo>
                    <a:pt x="719556" y="452297"/>
                  </a:lnTo>
                  <a:lnTo>
                    <a:pt x="676109" y="436740"/>
                  </a:lnTo>
                  <a:lnTo>
                    <a:pt x="637755" y="412330"/>
                  </a:lnTo>
                  <a:lnTo>
                    <a:pt x="605751" y="380326"/>
                  </a:lnTo>
                  <a:lnTo>
                    <a:pt x="581342" y="341972"/>
                  </a:lnTo>
                  <a:lnTo>
                    <a:pt x="565785" y="298513"/>
                  </a:lnTo>
                  <a:lnTo>
                    <a:pt x="560311" y="251218"/>
                  </a:lnTo>
                  <a:lnTo>
                    <a:pt x="565785" y="203911"/>
                  </a:lnTo>
                  <a:lnTo>
                    <a:pt x="581342" y="160451"/>
                  </a:lnTo>
                  <a:lnTo>
                    <a:pt x="605751" y="122097"/>
                  </a:lnTo>
                  <a:lnTo>
                    <a:pt x="637755" y="90093"/>
                  </a:lnTo>
                  <a:lnTo>
                    <a:pt x="676109" y="65684"/>
                  </a:lnTo>
                  <a:lnTo>
                    <a:pt x="719556" y="50126"/>
                  </a:lnTo>
                  <a:lnTo>
                    <a:pt x="766851" y="44665"/>
                  </a:lnTo>
                  <a:lnTo>
                    <a:pt x="814158" y="50126"/>
                  </a:lnTo>
                  <a:lnTo>
                    <a:pt x="857605" y="65684"/>
                  </a:lnTo>
                  <a:lnTo>
                    <a:pt x="895959" y="90093"/>
                  </a:lnTo>
                  <a:lnTo>
                    <a:pt x="927963" y="122097"/>
                  </a:lnTo>
                  <a:lnTo>
                    <a:pt x="952373" y="160451"/>
                  </a:lnTo>
                  <a:lnTo>
                    <a:pt x="967930" y="203911"/>
                  </a:lnTo>
                  <a:lnTo>
                    <a:pt x="973391" y="251218"/>
                  </a:lnTo>
                  <a:lnTo>
                    <a:pt x="973391" y="109778"/>
                  </a:lnTo>
                  <a:lnTo>
                    <a:pt x="958964" y="89357"/>
                  </a:lnTo>
                  <a:lnTo>
                    <a:pt x="928687" y="59080"/>
                  </a:lnTo>
                  <a:lnTo>
                    <a:pt x="908291" y="44665"/>
                  </a:lnTo>
                  <a:lnTo>
                    <a:pt x="893635" y="34290"/>
                  </a:lnTo>
                  <a:lnTo>
                    <a:pt x="854494" y="15709"/>
                  </a:lnTo>
                  <a:lnTo>
                    <a:pt x="811999" y="4038"/>
                  </a:lnTo>
                  <a:lnTo>
                    <a:pt x="766851" y="0"/>
                  </a:lnTo>
                  <a:lnTo>
                    <a:pt x="721702" y="4038"/>
                  </a:lnTo>
                  <a:lnTo>
                    <a:pt x="679196" y="15709"/>
                  </a:lnTo>
                  <a:lnTo>
                    <a:pt x="640067" y="34290"/>
                  </a:lnTo>
                  <a:lnTo>
                    <a:pt x="605002" y="59080"/>
                  </a:lnTo>
                  <a:lnTo>
                    <a:pt x="574725" y="89357"/>
                  </a:lnTo>
                  <a:lnTo>
                    <a:pt x="549948" y="124421"/>
                  </a:lnTo>
                  <a:lnTo>
                    <a:pt x="531368" y="163550"/>
                  </a:lnTo>
                  <a:lnTo>
                    <a:pt x="519696" y="206057"/>
                  </a:lnTo>
                  <a:lnTo>
                    <a:pt x="515645" y="251218"/>
                  </a:lnTo>
                  <a:lnTo>
                    <a:pt x="519696" y="296367"/>
                  </a:lnTo>
                  <a:lnTo>
                    <a:pt x="531368" y="338874"/>
                  </a:lnTo>
                  <a:lnTo>
                    <a:pt x="549948" y="378002"/>
                  </a:lnTo>
                  <a:lnTo>
                    <a:pt x="574725" y="413067"/>
                  </a:lnTo>
                  <a:lnTo>
                    <a:pt x="605002" y="443344"/>
                  </a:lnTo>
                  <a:lnTo>
                    <a:pt x="640067" y="468122"/>
                  </a:lnTo>
                  <a:lnTo>
                    <a:pt x="679196" y="486702"/>
                  </a:lnTo>
                  <a:lnTo>
                    <a:pt x="721702" y="498373"/>
                  </a:lnTo>
                  <a:lnTo>
                    <a:pt x="766851" y="502424"/>
                  </a:lnTo>
                  <a:lnTo>
                    <a:pt x="811999" y="498373"/>
                  </a:lnTo>
                  <a:lnTo>
                    <a:pt x="854494" y="486702"/>
                  </a:lnTo>
                  <a:lnTo>
                    <a:pt x="893635" y="468122"/>
                  </a:lnTo>
                  <a:lnTo>
                    <a:pt x="928687" y="443344"/>
                  </a:lnTo>
                  <a:lnTo>
                    <a:pt x="958964" y="413067"/>
                  </a:lnTo>
                  <a:lnTo>
                    <a:pt x="983742" y="378002"/>
                  </a:lnTo>
                  <a:lnTo>
                    <a:pt x="1002322" y="338874"/>
                  </a:lnTo>
                  <a:lnTo>
                    <a:pt x="1013993" y="296367"/>
                  </a:lnTo>
                  <a:lnTo>
                    <a:pt x="1018032" y="251218"/>
                  </a:lnTo>
                  <a:close/>
                </a:path>
              </a:pathLst>
            </a:custGeom>
            <a:solidFill>
              <a:srgbClr val="00BB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097460" y="366064"/>
              <a:ext cx="1138542" cy="672437"/>
            </a:xfrm>
            <a:prstGeom prst="rect">
              <a:avLst/>
            </a:prstGeom>
          </p:spPr>
        </p:pic>
      </p:grpSp>
      <p:grpSp>
        <p:nvGrpSpPr>
          <p:cNvPr id="12" name="object 12"/>
          <p:cNvGrpSpPr/>
          <p:nvPr/>
        </p:nvGrpSpPr>
        <p:grpSpPr>
          <a:xfrm>
            <a:off x="431998" y="1618206"/>
            <a:ext cx="5472430" cy="777875"/>
            <a:chOff x="431998" y="1618206"/>
            <a:chExt cx="5472430" cy="777875"/>
          </a:xfrm>
        </p:grpSpPr>
        <p:sp>
          <p:nvSpPr>
            <p:cNvPr id="13" name="object 13"/>
            <p:cNvSpPr/>
            <p:nvPr/>
          </p:nvSpPr>
          <p:spPr>
            <a:xfrm>
              <a:off x="431998" y="1618206"/>
              <a:ext cx="5472430" cy="777875"/>
            </a:xfrm>
            <a:custGeom>
              <a:avLst/>
              <a:gdLst/>
              <a:ahLst/>
              <a:cxnLst/>
              <a:rect l="l" t="t" r="r" b="b"/>
              <a:pathLst>
                <a:path w="5472430" h="777875">
                  <a:moveTo>
                    <a:pt x="5255996" y="0"/>
                  </a:moveTo>
                  <a:lnTo>
                    <a:pt x="216001" y="0"/>
                  </a:lnTo>
                  <a:lnTo>
                    <a:pt x="166475" y="5704"/>
                  </a:lnTo>
                  <a:lnTo>
                    <a:pt x="121011" y="21955"/>
                  </a:lnTo>
                  <a:lnTo>
                    <a:pt x="80904" y="47454"/>
                  </a:lnTo>
                  <a:lnTo>
                    <a:pt x="47454" y="80904"/>
                  </a:lnTo>
                  <a:lnTo>
                    <a:pt x="21955" y="121011"/>
                  </a:lnTo>
                  <a:lnTo>
                    <a:pt x="5704" y="166475"/>
                  </a:lnTo>
                  <a:lnTo>
                    <a:pt x="0" y="216001"/>
                  </a:lnTo>
                  <a:lnTo>
                    <a:pt x="0" y="561594"/>
                  </a:lnTo>
                  <a:lnTo>
                    <a:pt x="5704" y="611120"/>
                  </a:lnTo>
                  <a:lnTo>
                    <a:pt x="21955" y="656584"/>
                  </a:lnTo>
                  <a:lnTo>
                    <a:pt x="47454" y="696690"/>
                  </a:lnTo>
                  <a:lnTo>
                    <a:pt x="80904" y="730141"/>
                  </a:lnTo>
                  <a:lnTo>
                    <a:pt x="121011" y="755640"/>
                  </a:lnTo>
                  <a:lnTo>
                    <a:pt x="166475" y="771890"/>
                  </a:lnTo>
                  <a:lnTo>
                    <a:pt x="216001" y="777595"/>
                  </a:lnTo>
                  <a:lnTo>
                    <a:pt x="5255996" y="777595"/>
                  </a:lnTo>
                  <a:lnTo>
                    <a:pt x="5305526" y="771890"/>
                  </a:lnTo>
                  <a:lnTo>
                    <a:pt x="5350992" y="755640"/>
                  </a:lnTo>
                  <a:lnTo>
                    <a:pt x="5391098" y="730141"/>
                  </a:lnTo>
                  <a:lnTo>
                    <a:pt x="5424548" y="696690"/>
                  </a:lnTo>
                  <a:lnTo>
                    <a:pt x="5450045" y="656584"/>
                  </a:lnTo>
                  <a:lnTo>
                    <a:pt x="5466293" y="611120"/>
                  </a:lnTo>
                  <a:lnTo>
                    <a:pt x="5471998" y="561594"/>
                  </a:lnTo>
                  <a:lnTo>
                    <a:pt x="5471998" y="216001"/>
                  </a:lnTo>
                  <a:lnTo>
                    <a:pt x="5466293" y="166475"/>
                  </a:lnTo>
                  <a:lnTo>
                    <a:pt x="5450045" y="121011"/>
                  </a:lnTo>
                  <a:lnTo>
                    <a:pt x="5424548" y="80904"/>
                  </a:lnTo>
                  <a:lnTo>
                    <a:pt x="5391098" y="47454"/>
                  </a:lnTo>
                  <a:lnTo>
                    <a:pt x="5350992" y="21955"/>
                  </a:lnTo>
                  <a:lnTo>
                    <a:pt x="5305526" y="5704"/>
                  </a:lnTo>
                  <a:lnTo>
                    <a:pt x="5255996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48006" y="1815310"/>
              <a:ext cx="383540" cy="383540"/>
            </a:xfrm>
            <a:custGeom>
              <a:avLst/>
              <a:gdLst/>
              <a:ahLst/>
              <a:cxnLst/>
              <a:rect l="l" t="t" r="r" b="b"/>
              <a:pathLst>
                <a:path w="383540" h="383539">
                  <a:moveTo>
                    <a:pt x="191693" y="0"/>
                  </a:moveTo>
                  <a:lnTo>
                    <a:pt x="147740" y="5062"/>
                  </a:lnTo>
                  <a:lnTo>
                    <a:pt x="107392" y="19484"/>
                  </a:lnTo>
                  <a:lnTo>
                    <a:pt x="71800" y="42113"/>
                  </a:lnTo>
                  <a:lnTo>
                    <a:pt x="42113" y="71800"/>
                  </a:lnTo>
                  <a:lnTo>
                    <a:pt x="19484" y="107392"/>
                  </a:lnTo>
                  <a:lnTo>
                    <a:pt x="5062" y="147740"/>
                  </a:lnTo>
                  <a:lnTo>
                    <a:pt x="0" y="191693"/>
                  </a:lnTo>
                  <a:lnTo>
                    <a:pt x="5062" y="235651"/>
                  </a:lnTo>
                  <a:lnTo>
                    <a:pt x="19484" y="276002"/>
                  </a:lnTo>
                  <a:lnTo>
                    <a:pt x="42113" y="311597"/>
                  </a:lnTo>
                  <a:lnTo>
                    <a:pt x="71800" y="341285"/>
                  </a:lnTo>
                  <a:lnTo>
                    <a:pt x="107392" y="363915"/>
                  </a:lnTo>
                  <a:lnTo>
                    <a:pt x="147740" y="378337"/>
                  </a:lnTo>
                  <a:lnTo>
                    <a:pt x="191693" y="383400"/>
                  </a:lnTo>
                  <a:lnTo>
                    <a:pt x="235646" y="378337"/>
                  </a:lnTo>
                  <a:lnTo>
                    <a:pt x="275994" y="363915"/>
                  </a:lnTo>
                  <a:lnTo>
                    <a:pt x="311587" y="341285"/>
                  </a:lnTo>
                  <a:lnTo>
                    <a:pt x="341273" y="311597"/>
                  </a:lnTo>
                  <a:lnTo>
                    <a:pt x="363903" y="276002"/>
                  </a:lnTo>
                  <a:lnTo>
                    <a:pt x="378324" y="235651"/>
                  </a:lnTo>
                  <a:lnTo>
                    <a:pt x="383387" y="191693"/>
                  </a:lnTo>
                  <a:lnTo>
                    <a:pt x="378324" y="147740"/>
                  </a:lnTo>
                  <a:lnTo>
                    <a:pt x="363903" y="107392"/>
                  </a:lnTo>
                  <a:lnTo>
                    <a:pt x="341273" y="71800"/>
                  </a:lnTo>
                  <a:lnTo>
                    <a:pt x="311587" y="42113"/>
                  </a:lnTo>
                  <a:lnTo>
                    <a:pt x="275994" y="19484"/>
                  </a:lnTo>
                  <a:lnTo>
                    <a:pt x="235646" y="5062"/>
                  </a:lnTo>
                  <a:lnTo>
                    <a:pt x="1916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5600" y="1901708"/>
              <a:ext cx="74472" cy="207683"/>
            </a:xfrm>
            <a:prstGeom prst="rect">
              <a:avLst/>
            </a:prstGeom>
          </p:spPr>
        </p:pic>
      </p:grpSp>
      <p:sp>
        <p:nvSpPr>
          <p:cNvPr id="16" name="object 16"/>
          <p:cNvSpPr/>
          <p:nvPr/>
        </p:nvSpPr>
        <p:spPr>
          <a:xfrm>
            <a:off x="431999" y="3844005"/>
            <a:ext cx="2136140" cy="0"/>
          </a:xfrm>
          <a:custGeom>
            <a:avLst/>
            <a:gdLst/>
            <a:ahLst/>
            <a:cxnLst/>
            <a:rect l="l" t="t" r="r" b="b"/>
            <a:pathLst>
              <a:path w="2136140">
                <a:moveTo>
                  <a:pt x="0" y="0"/>
                </a:moveTo>
                <a:lnTo>
                  <a:pt x="2136000" y="0"/>
                </a:lnTo>
              </a:path>
            </a:pathLst>
          </a:custGeom>
          <a:ln w="12700">
            <a:solidFill>
              <a:srgbClr val="034E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711999" y="3844005"/>
            <a:ext cx="2136140" cy="0"/>
          </a:xfrm>
          <a:custGeom>
            <a:avLst/>
            <a:gdLst/>
            <a:ahLst/>
            <a:cxnLst/>
            <a:rect l="l" t="t" r="r" b="b"/>
            <a:pathLst>
              <a:path w="2136140">
                <a:moveTo>
                  <a:pt x="0" y="0"/>
                </a:moveTo>
                <a:lnTo>
                  <a:pt x="2136000" y="0"/>
                </a:lnTo>
              </a:path>
            </a:pathLst>
          </a:custGeom>
          <a:ln w="12700">
            <a:solidFill>
              <a:srgbClr val="034E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991999" y="3844005"/>
            <a:ext cx="2136140" cy="0"/>
          </a:xfrm>
          <a:custGeom>
            <a:avLst/>
            <a:gdLst/>
            <a:ahLst/>
            <a:cxnLst/>
            <a:rect l="l" t="t" r="r" b="b"/>
            <a:pathLst>
              <a:path w="2136140">
                <a:moveTo>
                  <a:pt x="0" y="0"/>
                </a:moveTo>
                <a:lnTo>
                  <a:pt x="2136000" y="0"/>
                </a:lnTo>
              </a:path>
            </a:pathLst>
          </a:custGeom>
          <a:ln w="12700">
            <a:solidFill>
              <a:srgbClr val="034E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31999" y="5761004"/>
            <a:ext cx="2136140" cy="0"/>
          </a:xfrm>
          <a:custGeom>
            <a:avLst/>
            <a:gdLst/>
            <a:ahLst/>
            <a:cxnLst/>
            <a:rect l="l" t="t" r="r" b="b"/>
            <a:pathLst>
              <a:path w="2136140">
                <a:moveTo>
                  <a:pt x="0" y="0"/>
                </a:moveTo>
                <a:lnTo>
                  <a:pt x="2136000" y="0"/>
                </a:lnTo>
              </a:path>
            </a:pathLst>
          </a:custGeom>
          <a:ln w="12700">
            <a:solidFill>
              <a:srgbClr val="034E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711999" y="5761004"/>
            <a:ext cx="2136140" cy="0"/>
          </a:xfrm>
          <a:custGeom>
            <a:avLst/>
            <a:gdLst/>
            <a:ahLst/>
            <a:cxnLst/>
            <a:rect l="l" t="t" r="r" b="b"/>
            <a:pathLst>
              <a:path w="2136140">
                <a:moveTo>
                  <a:pt x="0" y="0"/>
                </a:moveTo>
                <a:lnTo>
                  <a:pt x="2136000" y="0"/>
                </a:lnTo>
              </a:path>
            </a:pathLst>
          </a:custGeom>
          <a:ln w="12700">
            <a:solidFill>
              <a:srgbClr val="034E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991999" y="5761004"/>
            <a:ext cx="2136140" cy="0"/>
          </a:xfrm>
          <a:custGeom>
            <a:avLst/>
            <a:gdLst/>
            <a:ahLst/>
            <a:cxnLst/>
            <a:rect l="l" t="t" r="r" b="b"/>
            <a:pathLst>
              <a:path w="2136140">
                <a:moveTo>
                  <a:pt x="0" y="0"/>
                </a:moveTo>
                <a:lnTo>
                  <a:pt x="2136000" y="0"/>
                </a:lnTo>
              </a:path>
            </a:pathLst>
          </a:custGeom>
          <a:ln w="12700">
            <a:solidFill>
              <a:srgbClr val="034E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2" name="object 22"/>
          <p:cNvGrpSpPr/>
          <p:nvPr/>
        </p:nvGrpSpPr>
        <p:grpSpPr>
          <a:xfrm>
            <a:off x="895712" y="2675573"/>
            <a:ext cx="488315" cy="1000125"/>
            <a:chOff x="895712" y="2675573"/>
            <a:chExt cx="488315" cy="1000125"/>
          </a:xfrm>
        </p:grpSpPr>
        <p:sp>
          <p:nvSpPr>
            <p:cNvPr id="23" name="object 23"/>
            <p:cNvSpPr/>
            <p:nvPr/>
          </p:nvSpPr>
          <p:spPr>
            <a:xfrm>
              <a:off x="908413" y="2689522"/>
              <a:ext cx="462915" cy="973455"/>
            </a:xfrm>
            <a:custGeom>
              <a:avLst/>
              <a:gdLst/>
              <a:ahLst/>
              <a:cxnLst/>
              <a:rect l="l" t="t" r="r" b="b"/>
              <a:pathLst>
                <a:path w="462915" h="973454">
                  <a:moveTo>
                    <a:pt x="272978" y="0"/>
                  </a:moveTo>
                  <a:lnTo>
                    <a:pt x="226388" y="0"/>
                  </a:lnTo>
                  <a:lnTo>
                    <a:pt x="178091" y="10015"/>
                  </a:lnTo>
                  <a:lnTo>
                    <a:pt x="134057" y="28446"/>
                  </a:lnTo>
                  <a:lnTo>
                    <a:pt x="95012" y="54279"/>
                  </a:lnTo>
                  <a:lnTo>
                    <a:pt x="61680" y="86499"/>
                  </a:lnTo>
                  <a:lnTo>
                    <a:pt x="34787" y="124092"/>
                  </a:lnTo>
                  <a:lnTo>
                    <a:pt x="15133" y="165886"/>
                  </a:lnTo>
                  <a:lnTo>
                    <a:pt x="15059" y="166044"/>
                  </a:lnTo>
                  <a:lnTo>
                    <a:pt x="3221" y="211341"/>
                  </a:lnTo>
                  <a:lnTo>
                    <a:pt x="0" y="258968"/>
                  </a:lnTo>
                  <a:lnTo>
                    <a:pt x="6119" y="307911"/>
                  </a:lnTo>
                  <a:lnTo>
                    <a:pt x="125296" y="839939"/>
                  </a:lnTo>
                  <a:lnTo>
                    <a:pt x="141659" y="883778"/>
                  </a:lnTo>
                  <a:lnTo>
                    <a:pt x="168480" y="920622"/>
                  </a:lnTo>
                  <a:lnTo>
                    <a:pt x="203785" y="948893"/>
                  </a:lnTo>
                  <a:lnTo>
                    <a:pt x="245602" y="967013"/>
                  </a:lnTo>
                  <a:lnTo>
                    <a:pt x="291958" y="973404"/>
                  </a:lnTo>
                  <a:lnTo>
                    <a:pt x="337360" y="967303"/>
                  </a:lnTo>
                  <a:lnTo>
                    <a:pt x="378158" y="950086"/>
                  </a:lnTo>
                  <a:lnTo>
                    <a:pt x="412724" y="923380"/>
                  </a:lnTo>
                  <a:lnTo>
                    <a:pt x="439429" y="888814"/>
                  </a:lnTo>
                  <a:lnTo>
                    <a:pt x="456647" y="848016"/>
                  </a:lnTo>
                  <a:lnTo>
                    <a:pt x="462748" y="802614"/>
                  </a:lnTo>
                  <a:lnTo>
                    <a:pt x="462676" y="211341"/>
                  </a:lnTo>
                  <a:lnTo>
                    <a:pt x="457784" y="166044"/>
                  </a:lnTo>
                  <a:lnTo>
                    <a:pt x="443560" y="123395"/>
                  </a:lnTo>
                  <a:lnTo>
                    <a:pt x="421231" y="85518"/>
                  </a:lnTo>
                  <a:lnTo>
                    <a:pt x="391883" y="53246"/>
                  </a:lnTo>
                  <a:lnTo>
                    <a:pt x="356621" y="27567"/>
                  </a:lnTo>
                  <a:lnTo>
                    <a:pt x="316549" y="9474"/>
                  </a:lnTo>
                  <a:lnTo>
                    <a:pt x="272978" y="0"/>
                  </a:lnTo>
                  <a:close/>
                </a:path>
              </a:pathLst>
            </a:custGeom>
            <a:solidFill>
              <a:srgbClr val="FFE0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085095" y="2694382"/>
              <a:ext cx="286385" cy="969010"/>
            </a:xfrm>
            <a:custGeom>
              <a:avLst/>
              <a:gdLst/>
              <a:ahLst/>
              <a:cxnLst/>
              <a:rect l="l" t="t" r="r" b="b"/>
              <a:pathLst>
                <a:path w="286384" h="969010">
                  <a:moveTo>
                    <a:pt x="0" y="923785"/>
                  </a:moveTo>
                  <a:lnTo>
                    <a:pt x="24768" y="942599"/>
                  </a:lnTo>
                  <a:lnTo>
                    <a:pt x="52662" y="956675"/>
                  </a:lnTo>
                  <a:lnTo>
                    <a:pt x="83044" y="965497"/>
                  </a:lnTo>
                  <a:lnTo>
                    <a:pt x="115277" y="968552"/>
                  </a:lnTo>
                  <a:lnTo>
                    <a:pt x="160679" y="962451"/>
                  </a:lnTo>
                  <a:lnTo>
                    <a:pt x="201477" y="945234"/>
                  </a:lnTo>
                  <a:lnTo>
                    <a:pt x="225441" y="926719"/>
                  </a:lnTo>
                  <a:lnTo>
                    <a:pt x="31623" y="926719"/>
                  </a:lnTo>
                  <a:lnTo>
                    <a:pt x="23585" y="926532"/>
                  </a:lnTo>
                  <a:lnTo>
                    <a:pt x="15630" y="925976"/>
                  </a:lnTo>
                  <a:lnTo>
                    <a:pt x="7766" y="925058"/>
                  </a:lnTo>
                  <a:lnTo>
                    <a:pt x="0" y="923785"/>
                  </a:lnTo>
                  <a:close/>
                </a:path>
                <a:path w="286384" h="969010">
                  <a:moveTo>
                    <a:pt x="123875" y="0"/>
                  </a:moveTo>
                  <a:lnTo>
                    <a:pt x="156276" y="32806"/>
                  </a:lnTo>
                  <a:lnTo>
                    <a:pt x="181036" y="72075"/>
                  </a:lnTo>
                  <a:lnTo>
                    <a:pt x="196850" y="116636"/>
                  </a:lnTo>
                  <a:lnTo>
                    <a:pt x="202412" y="165315"/>
                  </a:lnTo>
                  <a:lnTo>
                    <a:pt x="202412" y="755929"/>
                  </a:lnTo>
                  <a:lnTo>
                    <a:pt x="196311" y="801331"/>
                  </a:lnTo>
                  <a:lnTo>
                    <a:pt x="179094" y="842129"/>
                  </a:lnTo>
                  <a:lnTo>
                    <a:pt x="152388" y="876695"/>
                  </a:lnTo>
                  <a:lnTo>
                    <a:pt x="117823" y="903400"/>
                  </a:lnTo>
                  <a:lnTo>
                    <a:pt x="77025" y="920618"/>
                  </a:lnTo>
                  <a:lnTo>
                    <a:pt x="31623" y="926719"/>
                  </a:lnTo>
                  <a:lnTo>
                    <a:pt x="225441" y="926719"/>
                  </a:lnTo>
                  <a:lnTo>
                    <a:pt x="236043" y="918527"/>
                  </a:lnTo>
                  <a:lnTo>
                    <a:pt x="262749" y="883959"/>
                  </a:lnTo>
                  <a:lnTo>
                    <a:pt x="279966" y="843157"/>
                  </a:lnTo>
                  <a:lnTo>
                    <a:pt x="286067" y="797750"/>
                  </a:lnTo>
                  <a:lnTo>
                    <a:pt x="286067" y="207149"/>
                  </a:lnTo>
                  <a:lnTo>
                    <a:pt x="280459" y="158269"/>
                  </a:lnTo>
                  <a:lnTo>
                    <a:pt x="264518" y="113549"/>
                  </a:lnTo>
                  <a:lnTo>
                    <a:pt x="239566" y="74175"/>
                  </a:lnTo>
                  <a:lnTo>
                    <a:pt x="206926" y="41335"/>
                  </a:lnTo>
                  <a:lnTo>
                    <a:pt x="167922" y="16214"/>
                  </a:lnTo>
                  <a:lnTo>
                    <a:pt x="123875" y="0"/>
                  </a:lnTo>
                  <a:close/>
                </a:path>
              </a:pathLst>
            </a:custGeom>
            <a:solidFill>
              <a:srgbClr val="FFCC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019020" y="2944506"/>
              <a:ext cx="306705" cy="346075"/>
            </a:xfrm>
            <a:custGeom>
              <a:avLst/>
              <a:gdLst/>
              <a:ahLst/>
              <a:cxnLst/>
              <a:rect l="l" t="t" r="r" b="b"/>
              <a:pathLst>
                <a:path w="306705" h="346075">
                  <a:moveTo>
                    <a:pt x="111683" y="0"/>
                  </a:moveTo>
                  <a:lnTo>
                    <a:pt x="64160" y="23247"/>
                  </a:lnTo>
                  <a:lnTo>
                    <a:pt x="39192" y="69888"/>
                  </a:lnTo>
                  <a:lnTo>
                    <a:pt x="0" y="285178"/>
                  </a:lnTo>
                  <a:lnTo>
                    <a:pt x="383" y="305530"/>
                  </a:lnTo>
                  <a:lnTo>
                    <a:pt x="8269" y="323530"/>
                  </a:lnTo>
                  <a:lnTo>
                    <a:pt x="22329" y="337261"/>
                  </a:lnTo>
                  <a:lnTo>
                    <a:pt x="41236" y="344805"/>
                  </a:lnTo>
                  <a:lnTo>
                    <a:pt x="47485" y="345935"/>
                  </a:lnTo>
                  <a:lnTo>
                    <a:pt x="53454" y="341807"/>
                  </a:lnTo>
                  <a:lnTo>
                    <a:pt x="100914" y="81127"/>
                  </a:lnTo>
                  <a:lnTo>
                    <a:pt x="103353" y="74167"/>
                  </a:lnTo>
                  <a:lnTo>
                    <a:pt x="107710" y="68429"/>
                  </a:lnTo>
                  <a:lnTo>
                    <a:pt x="113603" y="64284"/>
                  </a:lnTo>
                  <a:lnTo>
                    <a:pt x="120649" y="62103"/>
                  </a:lnTo>
                  <a:lnTo>
                    <a:pt x="127968" y="62199"/>
                  </a:lnTo>
                  <a:lnTo>
                    <a:pt x="134754" y="64465"/>
                  </a:lnTo>
                  <a:lnTo>
                    <a:pt x="140543" y="68664"/>
                  </a:lnTo>
                  <a:lnTo>
                    <a:pt x="144868" y="74561"/>
                  </a:lnTo>
                  <a:lnTo>
                    <a:pt x="266509" y="310007"/>
                  </a:lnTo>
                  <a:lnTo>
                    <a:pt x="273430" y="312204"/>
                  </a:lnTo>
                  <a:lnTo>
                    <a:pt x="279057" y="309308"/>
                  </a:lnTo>
                  <a:lnTo>
                    <a:pt x="294938" y="296565"/>
                  </a:lnTo>
                  <a:lnTo>
                    <a:pt x="304372" y="279322"/>
                  </a:lnTo>
                  <a:lnTo>
                    <a:pt x="306651" y="259800"/>
                  </a:lnTo>
                  <a:lnTo>
                    <a:pt x="301066" y="240220"/>
                  </a:lnTo>
                  <a:lnTo>
                    <a:pt x="200609" y="45758"/>
                  </a:lnTo>
                  <a:lnTo>
                    <a:pt x="184712" y="24113"/>
                  </a:lnTo>
                  <a:lnTo>
                    <a:pt x="163447" y="8686"/>
                  </a:lnTo>
                  <a:lnTo>
                    <a:pt x="138531" y="355"/>
                  </a:lnTo>
                  <a:lnTo>
                    <a:pt x="111683" y="0"/>
                  </a:lnTo>
                  <a:close/>
                </a:path>
              </a:pathLst>
            </a:custGeom>
            <a:solidFill>
              <a:srgbClr val="FBB1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85631" y="2797965"/>
              <a:ext cx="80327" cy="155244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933730" y="3083130"/>
              <a:ext cx="437515" cy="300990"/>
            </a:xfrm>
            <a:custGeom>
              <a:avLst/>
              <a:gdLst/>
              <a:ahLst/>
              <a:cxnLst/>
              <a:rect l="l" t="t" r="r" b="b"/>
              <a:pathLst>
                <a:path w="437515" h="300989">
                  <a:moveTo>
                    <a:pt x="437426" y="0"/>
                  </a:moveTo>
                  <a:lnTo>
                    <a:pt x="333870" y="0"/>
                  </a:lnTo>
                  <a:lnTo>
                    <a:pt x="386359" y="101600"/>
                  </a:lnTo>
                  <a:lnTo>
                    <a:pt x="391937" y="121179"/>
                  </a:lnTo>
                  <a:lnTo>
                    <a:pt x="389655" y="140700"/>
                  </a:lnTo>
                  <a:lnTo>
                    <a:pt x="380219" y="157939"/>
                  </a:lnTo>
                  <a:lnTo>
                    <a:pt x="364337" y="170675"/>
                  </a:lnTo>
                  <a:lnTo>
                    <a:pt x="358711" y="173583"/>
                  </a:lnTo>
                  <a:lnTo>
                    <a:pt x="351802" y="171386"/>
                  </a:lnTo>
                  <a:lnTo>
                    <a:pt x="263258" y="0"/>
                  </a:lnTo>
                  <a:lnTo>
                    <a:pt x="175729" y="0"/>
                  </a:lnTo>
                  <a:lnTo>
                    <a:pt x="138747" y="203187"/>
                  </a:lnTo>
                  <a:lnTo>
                    <a:pt x="132765" y="207314"/>
                  </a:lnTo>
                  <a:lnTo>
                    <a:pt x="126542" y="206184"/>
                  </a:lnTo>
                  <a:lnTo>
                    <a:pt x="107611" y="198630"/>
                  </a:lnTo>
                  <a:lnTo>
                    <a:pt x="93554" y="184904"/>
                  </a:lnTo>
                  <a:lnTo>
                    <a:pt x="85669" y="166907"/>
                  </a:lnTo>
                  <a:lnTo>
                    <a:pt x="85280" y="146558"/>
                  </a:lnTo>
                  <a:lnTo>
                    <a:pt x="111963" y="0"/>
                  </a:lnTo>
                  <a:lnTo>
                    <a:pt x="0" y="0"/>
                  </a:lnTo>
                  <a:lnTo>
                    <a:pt x="67310" y="300494"/>
                  </a:lnTo>
                  <a:lnTo>
                    <a:pt x="437426" y="300494"/>
                  </a:lnTo>
                  <a:lnTo>
                    <a:pt x="437426" y="0"/>
                  </a:lnTo>
                  <a:close/>
                </a:path>
              </a:pathLst>
            </a:custGeom>
            <a:solidFill>
              <a:srgbClr val="95CB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287513" y="3083135"/>
              <a:ext cx="83820" cy="300990"/>
            </a:xfrm>
            <a:custGeom>
              <a:avLst/>
              <a:gdLst/>
              <a:ahLst/>
              <a:cxnLst/>
              <a:rect l="l" t="t" r="r" b="b"/>
              <a:pathLst>
                <a:path w="83819" h="300989">
                  <a:moveTo>
                    <a:pt x="83654" y="0"/>
                  </a:moveTo>
                  <a:lnTo>
                    <a:pt x="0" y="0"/>
                  </a:lnTo>
                  <a:lnTo>
                    <a:pt x="0" y="38531"/>
                  </a:lnTo>
                  <a:lnTo>
                    <a:pt x="32575" y="101587"/>
                  </a:lnTo>
                  <a:lnTo>
                    <a:pt x="38158" y="121169"/>
                  </a:lnTo>
                  <a:lnTo>
                    <a:pt x="35875" y="140693"/>
                  </a:lnTo>
                  <a:lnTo>
                    <a:pt x="26437" y="157937"/>
                  </a:lnTo>
                  <a:lnTo>
                    <a:pt x="10553" y="170675"/>
                  </a:lnTo>
                  <a:lnTo>
                    <a:pt x="7112" y="172453"/>
                  </a:lnTo>
                  <a:lnTo>
                    <a:pt x="3187" y="172313"/>
                  </a:lnTo>
                  <a:lnTo>
                    <a:pt x="0" y="170662"/>
                  </a:lnTo>
                  <a:lnTo>
                    <a:pt x="0" y="300494"/>
                  </a:lnTo>
                  <a:lnTo>
                    <a:pt x="83654" y="300494"/>
                  </a:lnTo>
                  <a:lnTo>
                    <a:pt x="83654" y="0"/>
                  </a:lnTo>
                  <a:close/>
                </a:path>
              </a:pathLst>
            </a:custGeom>
            <a:solidFill>
              <a:srgbClr val="6DB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908412" y="2688273"/>
              <a:ext cx="462915" cy="974725"/>
            </a:xfrm>
            <a:custGeom>
              <a:avLst/>
              <a:gdLst/>
              <a:ahLst/>
              <a:cxnLst/>
              <a:rect l="l" t="t" r="r" b="b"/>
              <a:pathLst>
                <a:path w="462915" h="974725">
                  <a:moveTo>
                    <a:pt x="341082" y="20602"/>
                  </a:moveTo>
                  <a:lnTo>
                    <a:pt x="381172" y="45501"/>
                  </a:lnTo>
                  <a:lnTo>
                    <a:pt x="414774" y="78462"/>
                  </a:lnTo>
                  <a:lnTo>
                    <a:pt x="440499" y="118240"/>
                  </a:lnTo>
                  <a:lnTo>
                    <a:pt x="456954" y="163588"/>
                  </a:lnTo>
                  <a:lnTo>
                    <a:pt x="462748" y="213261"/>
                  </a:lnTo>
                  <a:lnTo>
                    <a:pt x="462748" y="803862"/>
                  </a:lnTo>
                  <a:lnTo>
                    <a:pt x="456647" y="849264"/>
                  </a:lnTo>
                  <a:lnTo>
                    <a:pt x="439429" y="890062"/>
                  </a:lnTo>
                  <a:lnTo>
                    <a:pt x="412724" y="924628"/>
                  </a:lnTo>
                  <a:lnTo>
                    <a:pt x="378158" y="951333"/>
                  </a:lnTo>
                  <a:lnTo>
                    <a:pt x="337360" y="968551"/>
                  </a:lnTo>
                  <a:lnTo>
                    <a:pt x="291958" y="974651"/>
                  </a:lnTo>
                  <a:lnTo>
                    <a:pt x="245603" y="968261"/>
                  </a:lnTo>
                  <a:lnTo>
                    <a:pt x="203789" y="950141"/>
                  </a:lnTo>
                  <a:lnTo>
                    <a:pt x="168486" y="921872"/>
                  </a:lnTo>
                  <a:lnTo>
                    <a:pt x="141664" y="885032"/>
                  </a:lnTo>
                  <a:lnTo>
                    <a:pt x="125296" y="841200"/>
                  </a:lnTo>
                  <a:lnTo>
                    <a:pt x="6119" y="309159"/>
                  </a:lnTo>
                  <a:lnTo>
                    <a:pt x="0" y="260216"/>
                  </a:lnTo>
                  <a:lnTo>
                    <a:pt x="3221" y="212588"/>
                  </a:lnTo>
                  <a:lnTo>
                    <a:pt x="15059" y="167292"/>
                  </a:lnTo>
                  <a:lnTo>
                    <a:pt x="34787" y="125340"/>
                  </a:lnTo>
                  <a:lnTo>
                    <a:pt x="61680" y="87747"/>
                  </a:lnTo>
                  <a:lnTo>
                    <a:pt x="95012" y="55527"/>
                  </a:lnTo>
                  <a:lnTo>
                    <a:pt x="134057" y="29694"/>
                  </a:lnTo>
                  <a:lnTo>
                    <a:pt x="178091" y="11263"/>
                  </a:lnTo>
                  <a:lnTo>
                    <a:pt x="226388" y="1247"/>
                  </a:lnTo>
                  <a:lnTo>
                    <a:pt x="236345" y="394"/>
                  </a:lnTo>
                  <a:lnTo>
                    <a:pt x="246225" y="0"/>
                  </a:lnTo>
                  <a:lnTo>
                    <a:pt x="256020" y="58"/>
                  </a:lnTo>
                  <a:lnTo>
                    <a:pt x="265720" y="561"/>
                  </a:lnTo>
                  <a:lnTo>
                    <a:pt x="289143" y="3261"/>
                  </a:lnTo>
                  <a:lnTo>
                    <a:pt x="304801" y="6248"/>
                  </a:lnTo>
                  <a:lnTo>
                    <a:pt x="319759" y="11402"/>
                  </a:lnTo>
                  <a:lnTo>
                    <a:pt x="341082" y="20602"/>
                  </a:lnTo>
                  <a:close/>
                </a:path>
                <a:path w="462915" h="974725">
                  <a:moveTo>
                    <a:pt x="211516" y="337365"/>
                  </a:moveTo>
                  <a:lnTo>
                    <a:pt x="213961" y="330399"/>
                  </a:lnTo>
                  <a:lnTo>
                    <a:pt x="218319" y="324661"/>
                  </a:lnTo>
                  <a:lnTo>
                    <a:pt x="224212" y="320515"/>
                  </a:lnTo>
                  <a:lnTo>
                    <a:pt x="231265" y="318328"/>
                  </a:lnTo>
                  <a:lnTo>
                    <a:pt x="238576" y="318432"/>
                  </a:lnTo>
                  <a:lnTo>
                    <a:pt x="245360" y="320700"/>
                  </a:lnTo>
                  <a:lnTo>
                    <a:pt x="251151" y="324897"/>
                  </a:lnTo>
                  <a:lnTo>
                    <a:pt x="255484" y="330787"/>
                  </a:lnTo>
                  <a:lnTo>
                    <a:pt x="374216" y="560619"/>
                  </a:lnTo>
                  <a:lnTo>
                    <a:pt x="377124" y="566245"/>
                  </a:lnTo>
                  <a:lnTo>
                    <a:pt x="414977" y="535554"/>
                  </a:lnTo>
                  <a:lnTo>
                    <a:pt x="417259" y="516033"/>
                  </a:lnTo>
                  <a:lnTo>
                    <a:pt x="411681" y="496458"/>
                  </a:lnTo>
                  <a:lnTo>
                    <a:pt x="311211" y="301996"/>
                  </a:lnTo>
                  <a:lnTo>
                    <a:pt x="274049" y="264925"/>
                  </a:lnTo>
                  <a:lnTo>
                    <a:pt x="222286" y="256238"/>
                  </a:lnTo>
                  <a:lnTo>
                    <a:pt x="196404" y="264259"/>
                  </a:lnTo>
                  <a:lnTo>
                    <a:pt x="174762" y="279480"/>
                  </a:lnTo>
                  <a:lnTo>
                    <a:pt x="158760" y="300552"/>
                  </a:lnTo>
                  <a:lnTo>
                    <a:pt x="149794" y="326126"/>
                  </a:lnTo>
                  <a:lnTo>
                    <a:pt x="110602" y="541416"/>
                  </a:lnTo>
                  <a:lnTo>
                    <a:pt x="110991" y="561766"/>
                  </a:lnTo>
                  <a:lnTo>
                    <a:pt x="118876" y="579762"/>
                  </a:lnTo>
                  <a:lnTo>
                    <a:pt x="132933" y="593489"/>
                  </a:lnTo>
                  <a:lnTo>
                    <a:pt x="151839" y="601030"/>
                  </a:lnTo>
                  <a:lnTo>
                    <a:pt x="158087" y="602173"/>
                  </a:lnTo>
                  <a:lnTo>
                    <a:pt x="164056" y="598046"/>
                  </a:lnTo>
                  <a:lnTo>
                    <a:pt x="165199" y="591810"/>
                  </a:lnTo>
                  <a:lnTo>
                    <a:pt x="211516" y="337365"/>
                  </a:lnTo>
                  <a:close/>
                </a:path>
              </a:pathLst>
            </a:custGeom>
            <a:ln w="25400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" name="object 3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72939" y="2785266"/>
              <a:ext cx="105714" cy="180644"/>
            </a:xfrm>
            <a:prstGeom prst="rect">
              <a:avLst/>
            </a:prstGeom>
          </p:spPr>
        </p:pic>
        <p:sp>
          <p:nvSpPr>
            <p:cNvPr id="31" name="object 31"/>
            <p:cNvSpPr/>
            <p:nvPr/>
          </p:nvSpPr>
          <p:spPr>
            <a:xfrm>
              <a:off x="933734" y="3083132"/>
              <a:ext cx="437515" cy="300990"/>
            </a:xfrm>
            <a:custGeom>
              <a:avLst/>
              <a:gdLst/>
              <a:ahLst/>
              <a:cxnLst/>
              <a:rect l="l" t="t" r="r" b="b"/>
              <a:pathLst>
                <a:path w="437515" h="300989">
                  <a:moveTo>
                    <a:pt x="437426" y="0"/>
                  </a:moveTo>
                  <a:lnTo>
                    <a:pt x="333870" y="0"/>
                  </a:lnTo>
                </a:path>
                <a:path w="437515" h="300989">
                  <a:moveTo>
                    <a:pt x="224751" y="300494"/>
                  </a:moveTo>
                  <a:lnTo>
                    <a:pt x="437426" y="300494"/>
                  </a:lnTo>
                </a:path>
                <a:path w="437515" h="300989">
                  <a:moveTo>
                    <a:pt x="67310" y="300494"/>
                  </a:moveTo>
                  <a:lnTo>
                    <a:pt x="151549" y="300494"/>
                  </a:lnTo>
                </a:path>
                <a:path w="437515" h="300989">
                  <a:moveTo>
                    <a:pt x="111963" y="0"/>
                  </a:moveTo>
                  <a:lnTo>
                    <a:pt x="0" y="0"/>
                  </a:lnTo>
                </a:path>
                <a:path w="437515" h="300989">
                  <a:moveTo>
                    <a:pt x="263258" y="0"/>
                  </a:moveTo>
                  <a:lnTo>
                    <a:pt x="175729" y="0"/>
                  </a:lnTo>
                </a:path>
              </a:pathLst>
            </a:custGeom>
            <a:ln w="25400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2" name="object 32"/>
          <p:cNvGrpSpPr/>
          <p:nvPr/>
        </p:nvGrpSpPr>
        <p:grpSpPr>
          <a:xfrm>
            <a:off x="1472138" y="2676775"/>
            <a:ext cx="913130" cy="1050290"/>
            <a:chOff x="1472138" y="2676775"/>
            <a:chExt cx="913130" cy="1050290"/>
          </a:xfrm>
        </p:grpSpPr>
        <p:sp>
          <p:nvSpPr>
            <p:cNvPr id="33" name="object 33"/>
            <p:cNvSpPr/>
            <p:nvPr/>
          </p:nvSpPr>
          <p:spPr>
            <a:xfrm>
              <a:off x="1484836" y="2689522"/>
              <a:ext cx="462915" cy="973455"/>
            </a:xfrm>
            <a:custGeom>
              <a:avLst/>
              <a:gdLst/>
              <a:ahLst/>
              <a:cxnLst/>
              <a:rect l="l" t="t" r="r" b="b"/>
              <a:pathLst>
                <a:path w="462914" h="973454">
                  <a:moveTo>
                    <a:pt x="236359" y="0"/>
                  </a:moveTo>
                  <a:lnTo>
                    <a:pt x="189769" y="0"/>
                  </a:lnTo>
                  <a:lnTo>
                    <a:pt x="146198" y="9474"/>
                  </a:lnTo>
                  <a:lnTo>
                    <a:pt x="106126" y="27567"/>
                  </a:lnTo>
                  <a:lnTo>
                    <a:pt x="70864" y="53246"/>
                  </a:lnTo>
                  <a:lnTo>
                    <a:pt x="41517" y="85518"/>
                  </a:lnTo>
                  <a:lnTo>
                    <a:pt x="19187" y="123395"/>
                  </a:lnTo>
                  <a:lnTo>
                    <a:pt x="4980" y="165886"/>
                  </a:lnTo>
                  <a:lnTo>
                    <a:pt x="71" y="211341"/>
                  </a:lnTo>
                  <a:lnTo>
                    <a:pt x="0" y="802614"/>
                  </a:lnTo>
                  <a:lnTo>
                    <a:pt x="6100" y="848016"/>
                  </a:lnTo>
                  <a:lnTo>
                    <a:pt x="23318" y="888814"/>
                  </a:lnTo>
                  <a:lnTo>
                    <a:pt x="50023" y="923380"/>
                  </a:lnTo>
                  <a:lnTo>
                    <a:pt x="84589" y="950086"/>
                  </a:lnTo>
                  <a:lnTo>
                    <a:pt x="125387" y="967303"/>
                  </a:lnTo>
                  <a:lnTo>
                    <a:pt x="170789" y="973404"/>
                  </a:lnTo>
                  <a:lnTo>
                    <a:pt x="217145" y="967013"/>
                  </a:lnTo>
                  <a:lnTo>
                    <a:pt x="258962" y="948893"/>
                  </a:lnTo>
                  <a:lnTo>
                    <a:pt x="294267" y="920622"/>
                  </a:lnTo>
                  <a:lnTo>
                    <a:pt x="321088" y="883778"/>
                  </a:lnTo>
                  <a:lnTo>
                    <a:pt x="337451" y="839939"/>
                  </a:lnTo>
                  <a:lnTo>
                    <a:pt x="456628" y="307911"/>
                  </a:lnTo>
                  <a:lnTo>
                    <a:pt x="462748" y="258968"/>
                  </a:lnTo>
                  <a:lnTo>
                    <a:pt x="459570" y="212001"/>
                  </a:lnTo>
                  <a:lnTo>
                    <a:pt x="459526" y="211341"/>
                  </a:lnTo>
                  <a:lnTo>
                    <a:pt x="447688" y="166044"/>
                  </a:lnTo>
                  <a:lnTo>
                    <a:pt x="427960" y="124092"/>
                  </a:lnTo>
                  <a:lnTo>
                    <a:pt x="401068" y="86499"/>
                  </a:lnTo>
                  <a:lnTo>
                    <a:pt x="367736" y="54279"/>
                  </a:lnTo>
                  <a:lnTo>
                    <a:pt x="328690" y="28446"/>
                  </a:lnTo>
                  <a:lnTo>
                    <a:pt x="284656" y="10015"/>
                  </a:lnTo>
                  <a:lnTo>
                    <a:pt x="236359" y="0"/>
                  </a:lnTo>
                  <a:close/>
                </a:path>
              </a:pathLst>
            </a:custGeom>
            <a:solidFill>
              <a:srgbClr val="FFE0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540379" y="2697763"/>
              <a:ext cx="407670" cy="965200"/>
            </a:xfrm>
            <a:custGeom>
              <a:avLst/>
              <a:gdLst/>
              <a:ahLst/>
              <a:cxnLst/>
              <a:rect l="l" t="t" r="r" b="b"/>
              <a:pathLst>
                <a:path w="407669" h="965200">
                  <a:moveTo>
                    <a:pt x="0" y="920419"/>
                  </a:moveTo>
                  <a:lnTo>
                    <a:pt x="24578" y="939133"/>
                  </a:lnTo>
                  <a:lnTo>
                    <a:pt x="52363" y="953211"/>
                  </a:lnTo>
                  <a:lnTo>
                    <a:pt x="82779" y="962078"/>
                  </a:lnTo>
                  <a:lnTo>
                    <a:pt x="115252" y="965161"/>
                  </a:lnTo>
                  <a:lnTo>
                    <a:pt x="161607" y="958771"/>
                  </a:lnTo>
                  <a:lnTo>
                    <a:pt x="203421" y="940651"/>
                  </a:lnTo>
                  <a:lnTo>
                    <a:pt x="225037" y="923340"/>
                  </a:lnTo>
                  <a:lnTo>
                    <a:pt x="31597" y="923340"/>
                  </a:lnTo>
                  <a:lnTo>
                    <a:pt x="23547" y="923154"/>
                  </a:lnTo>
                  <a:lnTo>
                    <a:pt x="15594" y="922599"/>
                  </a:lnTo>
                  <a:lnTo>
                    <a:pt x="7742" y="921685"/>
                  </a:lnTo>
                  <a:lnTo>
                    <a:pt x="0" y="920419"/>
                  </a:lnTo>
                  <a:close/>
                </a:path>
                <a:path w="407669" h="965200">
                  <a:moveTo>
                    <a:pt x="223164" y="0"/>
                  </a:moveTo>
                  <a:lnTo>
                    <a:pt x="258140" y="32185"/>
                  </a:lnTo>
                  <a:lnTo>
                    <a:pt x="286450" y="70139"/>
                  </a:lnTo>
                  <a:lnTo>
                    <a:pt x="307314" y="112772"/>
                  </a:lnTo>
                  <a:lnTo>
                    <a:pt x="319953" y="158993"/>
                  </a:lnTo>
                  <a:lnTo>
                    <a:pt x="323587" y="207711"/>
                  </a:lnTo>
                  <a:lnTo>
                    <a:pt x="317436" y="257835"/>
                  </a:lnTo>
                  <a:lnTo>
                    <a:pt x="198259" y="789876"/>
                  </a:lnTo>
                  <a:lnTo>
                    <a:pt x="181896" y="833714"/>
                  </a:lnTo>
                  <a:lnTo>
                    <a:pt x="155075" y="870558"/>
                  </a:lnTo>
                  <a:lnTo>
                    <a:pt x="119770" y="898830"/>
                  </a:lnTo>
                  <a:lnTo>
                    <a:pt x="77953" y="916950"/>
                  </a:lnTo>
                  <a:lnTo>
                    <a:pt x="31597" y="923340"/>
                  </a:lnTo>
                  <a:lnTo>
                    <a:pt x="225037" y="923340"/>
                  </a:lnTo>
                  <a:lnTo>
                    <a:pt x="265546" y="875536"/>
                  </a:lnTo>
                  <a:lnTo>
                    <a:pt x="281914" y="831697"/>
                  </a:lnTo>
                  <a:lnTo>
                    <a:pt x="401078" y="299669"/>
                  </a:lnTo>
                  <a:lnTo>
                    <a:pt x="407220" y="249952"/>
                  </a:lnTo>
                  <a:lnTo>
                    <a:pt x="403731" y="201610"/>
                  </a:lnTo>
                  <a:lnTo>
                    <a:pt x="391372" y="155707"/>
                  </a:lnTo>
                  <a:lnTo>
                    <a:pt x="370905" y="113306"/>
                  </a:lnTo>
                  <a:lnTo>
                    <a:pt x="343089" y="75471"/>
                  </a:lnTo>
                  <a:lnTo>
                    <a:pt x="308686" y="43265"/>
                  </a:lnTo>
                  <a:lnTo>
                    <a:pt x="268458" y="17754"/>
                  </a:lnTo>
                  <a:lnTo>
                    <a:pt x="223164" y="0"/>
                  </a:lnTo>
                  <a:close/>
                </a:path>
              </a:pathLst>
            </a:custGeom>
            <a:solidFill>
              <a:srgbClr val="FFCC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530327" y="2944506"/>
              <a:ext cx="306705" cy="346075"/>
            </a:xfrm>
            <a:custGeom>
              <a:avLst/>
              <a:gdLst/>
              <a:ahLst/>
              <a:cxnLst/>
              <a:rect l="l" t="t" r="r" b="b"/>
              <a:pathLst>
                <a:path w="306705" h="346075">
                  <a:moveTo>
                    <a:pt x="194967" y="0"/>
                  </a:moveTo>
                  <a:lnTo>
                    <a:pt x="143204" y="8686"/>
                  </a:lnTo>
                  <a:lnTo>
                    <a:pt x="106042" y="45758"/>
                  </a:lnTo>
                  <a:lnTo>
                    <a:pt x="5585" y="240220"/>
                  </a:lnTo>
                  <a:lnTo>
                    <a:pt x="0" y="259800"/>
                  </a:lnTo>
                  <a:lnTo>
                    <a:pt x="2278" y="279322"/>
                  </a:lnTo>
                  <a:lnTo>
                    <a:pt x="11712" y="296565"/>
                  </a:lnTo>
                  <a:lnTo>
                    <a:pt x="27594" y="309308"/>
                  </a:lnTo>
                  <a:lnTo>
                    <a:pt x="33220" y="312204"/>
                  </a:lnTo>
                  <a:lnTo>
                    <a:pt x="40142" y="310007"/>
                  </a:lnTo>
                  <a:lnTo>
                    <a:pt x="161782" y="74561"/>
                  </a:lnTo>
                  <a:lnTo>
                    <a:pt x="166108" y="68664"/>
                  </a:lnTo>
                  <a:lnTo>
                    <a:pt x="171896" y="64465"/>
                  </a:lnTo>
                  <a:lnTo>
                    <a:pt x="178683" y="62199"/>
                  </a:lnTo>
                  <a:lnTo>
                    <a:pt x="186001" y="62103"/>
                  </a:lnTo>
                  <a:lnTo>
                    <a:pt x="193048" y="64284"/>
                  </a:lnTo>
                  <a:lnTo>
                    <a:pt x="198941" y="68429"/>
                  </a:lnTo>
                  <a:lnTo>
                    <a:pt x="203298" y="74167"/>
                  </a:lnTo>
                  <a:lnTo>
                    <a:pt x="205737" y="81127"/>
                  </a:lnTo>
                  <a:lnTo>
                    <a:pt x="253197" y="341807"/>
                  </a:lnTo>
                  <a:lnTo>
                    <a:pt x="259166" y="345935"/>
                  </a:lnTo>
                  <a:lnTo>
                    <a:pt x="298382" y="323530"/>
                  </a:lnTo>
                  <a:lnTo>
                    <a:pt x="306651" y="285178"/>
                  </a:lnTo>
                  <a:lnTo>
                    <a:pt x="267459" y="69888"/>
                  </a:lnTo>
                  <a:lnTo>
                    <a:pt x="258493" y="44316"/>
                  </a:lnTo>
                  <a:lnTo>
                    <a:pt x="242491" y="23247"/>
                  </a:lnTo>
                  <a:lnTo>
                    <a:pt x="220850" y="8026"/>
                  </a:lnTo>
                  <a:lnTo>
                    <a:pt x="194967" y="0"/>
                  </a:lnTo>
                  <a:close/>
                </a:path>
              </a:pathLst>
            </a:custGeom>
            <a:solidFill>
              <a:srgbClr val="FBB1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690038" y="2797965"/>
              <a:ext cx="80327" cy="155244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1484839" y="3083130"/>
              <a:ext cx="437515" cy="300990"/>
            </a:xfrm>
            <a:custGeom>
              <a:avLst/>
              <a:gdLst/>
              <a:ahLst/>
              <a:cxnLst/>
              <a:rect l="l" t="t" r="r" b="b"/>
              <a:pathLst>
                <a:path w="437514" h="300989">
                  <a:moveTo>
                    <a:pt x="437426" y="0"/>
                  </a:moveTo>
                  <a:lnTo>
                    <a:pt x="325462" y="0"/>
                  </a:lnTo>
                  <a:lnTo>
                    <a:pt x="352145" y="146558"/>
                  </a:lnTo>
                  <a:lnTo>
                    <a:pt x="351756" y="166907"/>
                  </a:lnTo>
                  <a:lnTo>
                    <a:pt x="343871" y="184904"/>
                  </a:lnTo>
                  <a:lnTo>
                    <a:pt x="329814" y="198630"/>
                  </a:lnTo>
                  <a:lnTo>
                    <a:pt x="310908" y="206171"/>
                  </a:lnTo>
                  <a:lnTo>
                    <a:pt x="304660" y="207314"/>
                  </a:lnTo>
                  <a:lnTo>
                    <a:pt x="298678" y="203187"/>
                  </a:lnTo>
                  <a:lnTo>
                    <a:pt x="261696" y="0"/>
                  </a:lnTo>
                  <a:lnTo>
                    <a:pt x="174167" y="0"/>
                  </a:lnTo>
                  <a:lnTo>
                    <a:pt x="85623" y="171386"/>
                  </a:lnTo>
                  <a:lnTo>
                    <a:pt x="78714" y="173583"/>
                  </a:lnTo>
                  <a:lnTo>
                    <a:pt x="73088" y="170675"/>
                  </a:lnTo>
                  <a:lnTo>
                    <a:pt x="57206" y="157939"/>
                  </a:lnTo>
                  <a:lnTo>
                    <a:pt x="47771" y="140700"/>
                  </a:lnTo>
                  <a:lnTo>
                    <a:pt x="45488" y="121179"/>
                  </a:lnTo>
                  <a:lnTo>
                    <a:pt x="51066" y="101600"/>
                  </a:lnTo>
                  <a:lnTo>
                    <a:pt x="103555" y="0"/>
                  </a:lnTo>
                  <a:lnTo>
                    <a:pt x="0" y="0"/>
                  </a:lnTo>
                  <a:lnTo>
                    <a:pt x="0" y="300494"/>
                  </a:lnTo>
                  <a:lnTo>
                    <a:pt x="370116" y="300494"/>
                  </a:lnTo>
                  <a:lnTo>
                    <a:pt x="437426" y="0"/>
                  </a:lnTo>
                  <a:close/>
                </a:path>
              </a:pathLst>
            </a:custGeom>
            <a:solidFill>
              <a:srgbClr val="95CB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761938" y="3083127"/>
              <a:ext cx="160655" cy="300990"/>
            </a:xfrm>
            <a:custGeom>
              <a:avLst/>
              <a:gdLst/>
              <a:ahLst/>
              <a:cxnLst/>
              <a:rect l="l" t="t" r="r" b="b"/>
              <a:pathLst>
                <a:path w="160655" h="300989">
                  <a:moveTo>
                    <a:pt x="160324" y="0"/>
                  </a:moveTo>
                  <a:lnTo>
                    <a:pt x="67310" y="0"/>
                  </a:lnTo>
                  <a:lnTo>
                    <a:pt x="56857" y="46659"/>
                  </a:lnTo>
                  <a:lnTo>
                    <a:pt x="75044" y="146557"/>
                  </a:lnTo>
                  <a:lnTo>
                    <a:pt x="74655" y="166909"/>
                  </a:lnTo>
                  <a:lnTo>
                    <a:pt x="66770" y="184910"/>
                  </a:lnTo>
                  <a:lnTo>
                    <a:pt x="52712" y="198641"/>
                  </a:lnTo>
                  <a:lnTo>
                    <a:pt x="33807" y="206184"/>
                  </a:lnTo>
                  <a:lnTo>
                    <a:pt x="29159" y="207035"/>
                  </a:lnTo>
                  <a:lnTo>
                    <a:pt x="24688" y="204977"/>
                  </a:lnTo>
                  <a:lnTo>
                    <a:pt x="22225" y="201307"/>
                  </a:lnTo>
                  <a:lnTo>
                    <a:pt x="0" y="300494"/>
                  </a:lnTo>
                  <a:lnTo>
                    <a:pt x="93027" y="300494"/>
                  </a:lnTo>
                  <a:lnTo>
                    <a:pt x="160324" y="0"/>
                  </a:lnTo>
                  <a:close/>
                </a:path>
              </a:pathLst>
            </a:custGeom>
            <a:solidFill>
              <a:srgbClr val="6DB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484838" y="2689475"/>
              <a:ext cx="462915" cy="973455"/>
            </a:xfrm>
            <a:custGeom>
              <a:avLst/>
              <a:gdLst/>
              <a:ahLst/>
              <a:cxnLst/>
              <a:rect l="l" t="t" r="r" b="b"/>
              <a:pathLst>
                <a:path w="462914" h="973454">
                  <a:moveTo>
                    <a:pt x="0" y="512731"/>
                  </a:moveTo>
                  <a:lnTo>
                    <a:pt x="0" y="802659"/>
                  </a:lnTo>
                  <a:lnTo>
                    <a:pt x="6100" y="848062"/>
                  </a:lnTo>
                  <a:lnTo>
                    <a:pt x="23318" y="888860"/>
                  </a:lnTo>
                  <a:lnTo>
                    <a:pt x="50023" y="923425"/>
                  </a:lnTo>
                  <a:lnTo>
                    <a:pt x="84589" y="950131"/>
                  </a:lnTo>
                  <a:lnTo>
                    <a:pt x="125387" y="967348"/>
                  </a:lnTo>
                  <a:lnTo>
                    <a:pt x="170789" y="973449"/>
                  </a:lnTo>
                  <a:lnTo>
                    <a:pt x="217145" y="967058"/>
                  </a:lnTo>
                  <a:lnTo>
                    <a:pt x="258962" y="948938"/>
                  </a:lnTo>
                  <a:lnTo>
                    <a:pt x="294267" y="920667"/>
                  </a:lnTo>
                  <a:lnTo>
                    <a:pt x="321088" y="883823"/>
                  </a:lnTo>
                  <a:lnTo>
                    <a:pt x="337451" y="839985"/>
                  </a:lnTo>
                  <a:lnTo>
                    <a:pt x="456628" y="307956"/>
                  </a:lnTo>
                  <a:lnTo>
                    <a:pt x="462748" y="259013"/>
                  </a:lnTo>
                  <a:lnTo>
                    <a:pt x="459526" y="211386"/>
                  </a:lnTo>
                  <a:lnTo>
                    <a:pt x="447688" y="166089"/>
                  </a:lnTo>
                  <a:lnTo>
                    <a:pt x="427960" y="124137"/>
                  </a:lnTo>
                  <a:lnTo>
                    <a:pt x="401068" y="86544"/>
                  </a:lnTo>
                  <a:lnTo>
                    <a:pt x="367736" y="54324"/>
                  </a:lnTo>
                  <a:lnTo>
                    <a:pt x="328690" y="28491"/>
                  </a:lnTo>
                  <a:lnTo>
                    <a:pt x="284656" y="10060"/>
                  </a:lnTo>
                  <a:lnTo>
                    <a:pt x="236359" y="45"/>
                  </a:lnTo>
                  <a:lnTo>
                    <a:pt x="189977" y="0"/>
                  </a:lnTo>
                  <a:lnTo>
                    <a:pt x="146198" y="9519"/>
                  </a:lnTo>
                  <a:lnTo>
                    <a:pt x="106126" y="27613"/>
                  </a:lnTo>
                  <a:lnTo>
                    <a:pt x="70864" y="53291"/>
                  </a:lnTo>
                  <a:lnTo>
                    <a:pt x="41517" y="85564"/>
                  </a:lnTo>
                  <a:lnTo>
                    <a:pt x="19187" y="123441"/>
                  </a:lnTo>
                  <a:lnTo>
                    <a:pt x="4980" y="165931"/>
                  </a:lnTo>
                  <a:lnTo>
                    <a:pt x="0" y="212046"/>
                  </a:lnTo>
                  <a:lnTo>
                    <a:pt x="0" y="439541"/>
                  </a:lnTo>
                </a:path>
                <a:path w="462914" h="973454">
                  <a:moveTo>
                    <a:pt x="251231" y="336163"/>
                  </a:moveTo>
                  <a:lnTo>
                    <a:pt x="248786" y="329197"/>
                  </a:lnTo>
                  <a:lnTo>
                    <a:pt x="244428" y="323458"/>
                  </a:lnTo>
                  <a:lnTo>
                    <a:pt x="238535" y="319313"/>
                  </a:lnTo>
                  <a:lnTo>
                    <a:pt x="231482" y="317126"/>
                  </a:lnTo>
                  <a:lnTo>
                    <a:pt x="224171" y="317229"/>
                  </a:lnTo>
                  <a:lnTo>
                    <a:pt x="88531" y="559416"/>
                  </a:lnTo>
                  <a:lnTo>
                    <a:pt x="85636" y="565042"/>
                  </a:lnTo>
                  <a:lnTo>
                    <a:pt x="78714" y="567240"/>
                  </a:lnTo>
                  <a:lnTo>
                    <a:pt x="73088" y="564331"/>
                  </a:lnTo>
                  <a:lnTo>
                    <a:pt x="57206" y="551593"/>
                  </a:lnTo>
                  <a:lnTo>
                    <a:pt x="47771" y="534351"/>
                  </a:lnTo>
                  <a:lnTo>
                    <a:pt x="45488" y="514830"/>
                  </a:lnTo>
                  <a:lnTo>
                    <a:pt x="51066" y="495256"/>
                  </a:lnTo>
                  <a:lnTo>
                    <a:pt x="151536" y="300794"/>
                  </a:lnTo>
                  <a:lnTo>
                    <a:pt x="188698" y="263722"/>
                  </a:lnTo>
                  <a:lnTo>
                    <a:pt x="240461" y="255035"/>
                  </a:lnTo>
                  <a:lnTo>
                    <a:pt x="266344" y="263057"/>
                  </a:lnTo>
                  <a:lnTo>
                    <a:pt x="287985" y="278278"/>
                  </a:lnTo>
                  <a:lnTo>
                    <a:pt x="303987" y="299350"/>
                  </a:lnTo>
                  <a:lnTo>
                    <a:pt x="312953" y="324924"/>
                  </a:lnTo>
                  <a:lnTo>
                    <a:pt x="352145" y="540214"/>
                  </a:lnTo>
                  <a:lnTo>
                    <a:pt x="351756" y="560564"/>
                  </a:lnTo>
                  <a:lnTo>
                    <a:pt x="343871" y="578560"/>
                  </a:lnTo>
                  <a:lnTo>
                    <a:pt x="329814" y="592287"/>
                  </a:lnTo>
                  <a:lnTo>
                    <a:pt x="310908" y="599828"/>
                  </a:lnTo>
                  <a:lnTo>
                    <a:pt x="304660" y="600971"/>
                  </a:lnTo>
                  <a:lnTo>
                    <a:pt x="298691" y="596843"/>
                  </a:lnTo>
                  <a:lnTo>
                    <a:pt x="297548" y="590608"/>
                  </a:lnTo>
                  <a:lnTo>
                    <a:pt x="251231" y="336163"/>
                  </a:lnTo>
                  <a:close/>
                </a:path>
              </a:pathLst>
            </a:custGeom>
            <a:ln w="25400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0" name="object 4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677344" y="2785266"/>
              <a:ext cx="105714" cy="180644"/>
            </a:xfrm>
            <a:prstGeom prst="rect">
              <a:avLst/>
            </a:prstGeom>
          </p:spPr>
        </p:pic>
        <p:sp>
          <p:nvSpPr>
            <p:cNvPr id="41" name="object 41"/>
            <p:cNvSpPr/>
            <p:nvPr/>
          </p:nvSpPr>
          <p:spPr>
            <a:xfrm>
              <a:off x="1484838" y="3083132"/>
              <a:ext cx="437515" cy="300990"/>
            </a:xfrm>
            <a:custGeom>
              <a:avLst/>
              <a:gdLst/>
              <a:ahLst/>
              <a:cxnLst/>
              <a:rect l="l" t="t" r="r" b="b"/>
              <a:pathLst>
                <a:path w="437514" h="300989">
                  <a:moveTo>
                    <a:pt x="437426" y="0"/>
                  </a:moveTo>
                  <a:lnTo>
                    <a:pt x="325462" y="0"/>
                  </a:lnTo>
                </a:path>
                <a:path w="437514" h="300989">
                  <a:moveTo>
                    <a:pt x="0" y="300494"/>
                  </a:moveTo>
                  <a:lnTo>
                    <a:pt x="370116" y="300494"/>
                  </a:lnTo>
                </a:path>
                <a:path w="437514" h="300989">
                  <a:moveTo>
                    <a:pt x="103555" y="0"/>
                  </a:moveTo>
                  <a:lnTo>
                    <a:pt x="0" y="0"/>
                  </a:lnTo>
                </a:path>
                <a:path w="437514" h="300989">
                  <a:moveTo>
                    <a:pt x="261696" y="0"/>
                  </a:moveTo>
                  <a:lnTo>
                    <a:pt x="174167" y="0"/>
                  </a:lnTo>
                </a:path>
              </a:pathLst>
            </a:custGeom>
            <a:ln w="25400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968698" y="3310346"/>
              <a:ext cx="407034" cy="407034"/>
            </a:xfrm>
            <a:custGeom>
              <a:avLst/>
              <a:gdLst/>
              <a:ahLst/>
              <a:cxnLst/>
              <a:rect l="l" t="t" r="r" b="b"/>
              <a:pathLst>
                <a:path w="407035" h="407035">
                  <a:moveTo>
                    <a:pt x="203301" y="406603"/>
                  </a:moveTo>
                  <a:lnTo>
                    <a:pt x="249916" y="401233"/>
                  </a:lnTo>
                  <a:lnTo>
                    <a:pt x="292708" y="385939"/>
                  </a:lnTo>
                  <a:lnTo>
                    <a:pt x="330456" y="361940"/>
                  </a:lnTo>
                  <a:lnTo>
                    <a:pt x="361940" y="330456"/>
                  </a:lnTo>
                  <a:lnTo>
                    <a:pt x="385939" y="292708"/>
                  </a:lnTo>
                  <a:lnTo>
                    <a:pt x="401233" y="249916"/>
                  </a:lnTo>
                  <a:lnTo>
                    <a:pt x="406603" y="203301"/>
                  </a:lnTo>
                  <a:lnTo>
                    <a:pt x="401233" y="156686"/>
                  </a:lnTo>
                  <a:lnTo>
                    <a:pt x="385939" y="113894"/>
                  </a:lnTo>
                  <a:lnTo>
                    <a:pt x="361940" y="76146"/>
                  </a:lnTo>
                  <a:lnTo>
                    <a:pt x="330456" y="44662"/>
                  </a:lnTo>
                  <a:lnTo>
                    <a:pt x="292708" y="20663"/>
                  </a:lnTo>
                  <a:lnTo>
                    <a:pt x="249916" y="5369"/>
                  </a:lnTo>
                  <a:lnTo>
                    <a:pt x="203301" y="0"/>
                  </a:lnTo>
                  <a:lnTo>
                    <a:pt x="156686" y="5369"/>
                  </a:lnTo>
                  <a:lnTo>
                    <a:pt x="113894" y="20663"/>
                  </a:lnTo>
                  <a:lnTo>
                    <a:pt x="76146" y="44662"/>
                  </a:lnTo>
                  <a:lnTo>
                    <a:pt x="44662" y="76146"/>
                  </a:lnTo>
                  <a:lnTo>
                    <a:pt x="20663" y="113894"/>
                  </a:lnTo>
                  <a:lnTo>
                    <a:pt x="5369" y="156686"/>
                  </a:lnTo>
                  <a:lnTo>
                    <a:pt x="0" y="203301"/>
                  </a:lnTo>
                  <a:lnTo>
                    <a:pt x="5369" y="249916"/>
                  </a:lnTo>
                  <a:lnTo>
                    <a:pt x="20663" y="292708"/>
                  </a:lnTo>
                  <a:lnTo>
                    <a:pt x="44662" y="330456"/>
                  </a:lnTo>
                  <a:lnTo>
                    <a:pt x="76146" y="361940"/>
                  </a:lnTo>
                  <a:lnTo>
                    <a:pt x="113894" y="385939"/>
                  </a:lnTo>
                  <a:lnTo>
                    <a:pt x="156686" y="401233"/>
                  </a:lnTo>
                  <a:lnTo>
                    <a:pt x="203301" y="406603"/>
                  </a:lnTo>
                  <a:close/>
                </a:path>
              </a:pathLst>
            </a:custGeom>
            <a:ln w="19050">
              <a:solidFill>
                <a:srgbClr val="00B9B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3" name="object 43"/>
          <p:cNvGrpSpPr/>
          <p:nvPr/>
        </p:nvGrpSpPr>
        <p:grpSpPr>
          <a:xfrm>
            <a:off x="3479479" y="2587219"/>
            <a:ext cx="601345" cy="1104900"/>
            <a:chOff x="3479479" y="2587219"/>
            <a:chExt cx="601345" cy="1104900"/>
          </a:xfrm>
        </p:grpSpPr>
        <p:sp>
          <p:nvSpPr>
            <p:cNvPr id="44" name="object 44"/>
            <p:cNvSpPr/>
            <p:nvPr/>
          </p:nvSpPr>
          <p:spPr>
            <a:xfrm>
              <a:off x="3492178" y="2637969"/>
              <a:ext cx="575945" cy="1005840"/>
            </a:xfrm>
            <a:custGeom>
              <a:avLst/>
              <a:gdLst/>
              <a:ahLst/>
              <a:cxnLst/>
              <a:rect l="l" t="t" r="r" b="b"/>
              <a:pathLst>
                <a:path w="575945" h="1005839">
                  <a:moveTo>
                    <a:pt x="287820" y="0"/>
                  </a:moveTo>
                  <a:lnTo>
                    <a:pt x="0" y="33909"/>
                  </a:lnTo>
                  <a:lnTo>
                    <a:pt x="0" y="969327"/>
                  </a:lnTo>
                  <a:lnTo>
                    <a:pt x="287820" y="1005306"/>
                  </a:lnTo>
                  <a:lnTo>
                    <a:pt x="575640" y="969327"/>
                  </a:lnTo>
                  <a:lnTo>
                    <a:pt x="575640" y="33909"/>
                  </a:lnTo>
                  <a:lnTo>
                    <a:pt x="287820" y="0"/>
                  </a:lnTo>
                  <a:close/>
                </a:path>
              </a:pathLst>
            </a:custGeom>
            <a:solidFill>
              <a:srgbClr val="90CE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3631759" y="2973397"/>
              <a:ext cx="298450" cy="298450"/>
            </a:xfrm>
            <a:custGeom>
              <a:avLst/>
              <a:gdLst/>
              <a:ahLst/>
              <a:cxnLst/>
              <a:rect l="l" t="t" r="r" b="b"/>
              <a:pathLst>
                <a:path w="298450" h="298450">
                  <a:moveTo>
                    <a:pt x="68154" y="0"/>
                  </a:moveTo>
                  <a:lnTo>
                    <a:pt x="58388" y="0"/>
                  </a:lnTo>
                  <a:lnTo>
                    <a:pt x="19704" y="38709"/>
                  </a:lnTo>
                  <a:lnTo>
                    <a:pt x="5500" y="59553"/>
                  </a:lnTo>
                  <a:lnTo>
                    <a:pt x="0" y="83362"/>
                  </a:lnTo>
                  <a:lnTo>
                    <a:pt x="3319" y="107571"/>
                  </a:lnTo>
                  <a:lnTo>
                    <a:pt x="51163" y="170404"/>
                  </a:lnTo>
                  <a:lnTo>
                    <a:pt x="88542" y="209518"/>
                  </a:lnTo>
                  <a:lnTo>
                    <a:pt x="127653" y="246898"/>
                  </a:lnTo>
                  <a:lnTo>
                    <a:pt x="168433" y="282486"/>
                  </a:lnTo>
                  <a:lnTo>
                    <a:pt x="214698" y="298053"/>
                  </a:lnTo>
                  <a:lnTo>
                    <a:pt x="238508" y="292555"/>
                  </a:lnTo>
                  <a:lnTo>
                    <a:pt x="259353" y="278358"/>
                  </a:lnTo>
                  <a:lnTo>
                    <a:pt x="298049" y="239661"/>
                  </a:lnTo>
                  <a:lnTo>
                    <a:pt x="298049" y="229908"/>
                  </a:lnTo>
                  <a:lnTo>
                    <a:pt x="231552" y="163410"/>
                  </a:lnTo>
                  <a:lnTo>
                    <a:pt x="221799" y="163410"/>
                  </a:lnTo>
                  <a:lnTo>
                    <a:pt x="184854" y="200355"/>
                  </a:lnTo>
                  <a:lnTo>
                    <a:pt x="180968" y="200825"/>
                  </a:lnTo>
                  <a:lnTo>
                    <a:pt x="133635" y="164420"/>
                  </a:lnTo>
                  <a:lnTo>
                    <a:pt x="99040" y="120116"/>
                  </a:lnTo>
                  <a:lnTo>
                    <a:pt x="97224" y="117081"/>
                  </a:lnTo>
                  <a:lnTo>
                    <a:pt x="97707" y="113207"/>
                  </a:lnTo>
                  <a:lnTo>
                    <a:pt x="134651" y="76263"/>
                  </a:lnTo>
                  <a:lnTo>
                    <a:pt x="134651" y="66509"/>
                  </a:lnTo>
                  <a:lnTo>
                    <a:pt x="128631" y="60490"/>
                  </a:lnTo>
                  <a:lnTo>
                    <a:pt x="68154" y="0"/>
                  </a:lnTo>
                  <a:close/>
                </a:path>
              </a:pathLst>
            </a:custGeom>
            <a:solidFill>
              <a:srgbClr val="FA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017401" y="2665935"/>
              <a:ext cx="50800" cy="948055"/>
            </a:xfrm>
            <a:custGeom>
              <a:avLst/>
              <a:gdLst/>
              <a:ahLst/>
              <a:cxnLst/>
              <a:rect l="l" t="t" r="r" b="b"/>
              <a:pathLst>
                <a:path w="50800" h="948054">
                  <a:moveTo>
                    <a:pt x="25" y="0"/>
                  </a:moveTo>
                  <a:lnTo>
                    <a:pt x="190" y="1955"/>
                  </a:lnTo>
                  <a:lnTo>
                    <a:pt x="177" y="945591"/>
                  </a:lnTo>
                  <a:lnTo>
                    <a:pt x="0" y="947661"/>
                  </a:lnTo>
                  <a:lnTo>
                    <a:pt x="50419" y="941362"/>
                  </a:lnTo>
                  <a:lnTo>
                    <a:pt x="50419" y="5943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77B8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3492169" y="2599918"/>
              <a:ext cx="575945" cy="1079500"/>
            </a:xfrm>
            <a:custGeom>
              <a:avLst/>
              <a:gdLst/>
              <a:ahLst/>
              <a:cxnLst/>
              <a:rect l="l" t="t" r="r" b="b"/>
              <a:pathLst>
                <a:path w="575945" h="1079500">
                  <a:moveTo>
                    <a:pt x="575640" y="71958"/>
                  </a:moveTo>
                  <a:lnTo>
                    <a:pt x="569988" y="43954"/>
                  </a:lnTo>
                  <a:lnTo>
                    <a:pt x="554570" y="21082"/>
                  </a:lnTo>
                  <a:lnTo>
                    <a:pt x="531698" y="5664"/>
                  </a:lnTo>
                  <a:lnTo>
                    <a:pt x="503682" y="0"/>
                  </a:lnTo>
                  <a:lnTo>
                    <a:pt x="71945" y="0"/>
                  </a:lnTo>
                  <a:lnTo>
                    <a:pt x="43942" y="5664"/>
                  </a:lnTo>
                  <a:lnTo>
                    <a:pt x="21082" y="21082"/>
                  </a:lnTo>
                  <a:lnTo>
                    <a:pt x="5664" y="43954"/>
                  </a:lnTo>
                  <a:lnTo>
                    <a:pt x="0" y="71958"/>
                  </a:lnTo>
                  <a:lnTo>
                    <a:pt x="120129" y="71958"/>
                  </a:lnTo>
                  <a:lnTo>
                    <a:pt x="127317" y="77571"/>
                  </a:lnTo>
                  <a:lnTo>
                    <a:pt x="137096" y="116662"/>
                  </a:lnTo>
                  <a:lnTo>
                    <a:pt x="171996" y="143916"/>
                  </a:lnTo>
                  <a:lnTo>
                    <a:pt x="403644" y="143916"/>
                  </a:lnTo>
                  <a:lnTo>
                    <a:pt x="438543" y="116662"/>
                  </a:lnTo>
                  <a:lnTo>
                    <a:pt x="448310" y="77571"/>
                  </a:lnTo>
                  <a:lnTo>
                    <a:pt x="455510" y="71958"/>
                  </a:lnTo>
                  <a:lnTo>
                    <a:pt x="575640" y="71958"/>
                  </a:lnTo>
                  <a:close/>
                </a:path>
                <a:path w="575945" h="1079500">
                  <a:moveTo>
                    <a:pt x="575652" y="1007389"/>
                  </a:moveTo>
                  <a:lnTo>
                    <a:pt x="12" y="1007389"/>
                  </a:lnTo>
                  <a:lnTo>
                    <a:pt x="5664" y="1035392"/>
                  </a:lnTo>
                  <a:lnTo>
                    <a:pt x="21082" y="1058265"/>
                  </a:lnTo>
                  <a:lnTo>
                    <a:pt x="43942" y="1073696"/>
                  </a:lnTo>
                  <a:lnTo>
                    <a:pt x="71958" y="1079347"/>
                  </a:lnTo>
                  <a:lnTo>
                    <a:pt x="503694" y="1079347"/>
                  </a:lnTo>
                  <a:lnTo>
                    <a:pt x="531698" y="1073696"/>
                  </a:lnTo>
                  <a:lnTo>
                    <a:pt x="554570" y="1058265"/>
                  </a:lnTo>
                  <a:lnTo>
                    <a:pt x="569988" y="1035392"/>
                  </a:lnTo>
                  <a:lnTo>
                    <a:pt x="575652" y="1007389"/>
                  </a:lnTo>
                  <a:close/>
                </a:path>
              </a:pathLst>
            </a:custGeom>
            <a:solidFill>
              <a:srgbClr val="8282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8" name="object 4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945732" y="2599916"/>
              <a:ext cx="122085" cy="71958"/>
            </a:xfrm>
            <a:prstGeom prst="rect">
              <a:avLst/>
            </a:prstGeom>
          </p:spPr>
        </p:pic>
        <p:pic>
          <p:nvPicPr>
            <p:cNvPr id="49" name="object 4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945737" y="3607300"/>
              <a:ext cx="122085" cy="71958"/>
            </a:xfrm>
            <a:prstGeom prst="rect">
              <a:avLst/>
            </a:prstGeom>
          </p:spPr>
        </p:pic>
        <p:pic>
          <p:nvPicPr>
            <p:cNvPr id="50" name="object 50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3822001" y="3136799"/>
              <a:ext cx="107810" cy="134636"/>
            </a:xfrm>
            <a:prstGeom prst="rect">
              <a:avLst/>
            </a:prstGeom>
          </p:spPr>
        </p:pic>
        <p:sp>
          <p:nvSpPr>
            <p:cNvPr id="51" name="object 51"/>
            <p:cNvSpPr/>
            <p:nvPr/>
          </p:nvSpPr>
          <p:spPr>
            <a:xfrm>
              <a:off x="3492179" y="2599919"/>
              <a:ext cx="575945" cy="1079500"/>
            </a:xfrm>
            <a:custGeom>
              <a:avLst/>
              <a:gdLst/>
              <a:ahLst/>
              <a:cxnLst/>
              <a:rect l="l" t="t" r="r" b="b"/>
              <a:pathLst>
                <a:path w="575945" h="1079500">
                  <a:moveTo>
                    <a:pt x="575640" y="504507"/>
                  </a:moveTo>
                  <a:lnTo>
                    <a:pt x="575640" y="1007376"/>
                  </a:lnTo>
                  <a:lnTo>
                    <a:pt x="569986" y="1035384"/>
                  </a:lnTo>
                  <a:lnTo>
                    <a:pt x="554567" y="1058257"/>
                  </a:lnTo>
                  <a:lnTo>
                    <a:pt x="531695" y="1073679"/>
                  </a:lnTo>
                  <a:lnTo>
                    <a:pt x="503682" y="1079334"/>
                  </a:lnTo>
                  <a:lnTo>
                    <a:pt x="71945" y="1079334"/>
                  </a:lnTo>
                  <a:lnTo>
                    <a:pt x="43939" y="1073679"/>
                  </a:lnTo>
                  <a:lnTo>
                    <a:pt x="21070" y="1058257"/>
                  </a:lnTo>
                  <a:lnTo>
                    <a:pt x="5653" y="1035384"/>
                  </a:lnTo>
                  <a:lnTo>
                    <a:pt x="0" y="1007376"/>
                  </a:lnTo>
                  <a:lnTo>
                    <a:pt x="0" y="248437"/>
                  </a:lnTo>
                  <a:lnTo>
                    <a:pt x="0" y="182448"/>
                  </a:lnTo>
                  <a:lnTo>
                    <a:pt x="0" y="71958"/>
                  </a:lnTo>
                  <a:lnTo>
                    <a:pt x="5653" y="43950"/>
                  </a:lnTo>
                  <a:lnTo>
                    <a:pt x="21070" y="21077"/>
                  </a:lnTo>
                  <a:lnTo>
                    <a:pt x="43939" y="5655"/>
                  </a:lnTo>
                  <a:lnTo>
                    <a:pt x="71945" y="0"/>
                  </a:lnTo>
                  <a:lnTo>
                    <a:pt x="503682" y="0"/>
                  </a:lnTo>
                  <a:lnTo>
                    <a:pt x="531690" y="5655"/>
                  </a:lnTo>
                  <a:lnTo>
                    <a:pt x="554562" y="21077"/>
                  </a:lnTo>
                  <a:lnTo>
                    <a:pt x="569984" y="43950"/>
                  </a:lnTo>
                  <a:lnTo>
                    <a:pt x="575640" y="71958"/>
                  </a:lnTo>
                  <a:lnTo>
                    <a:pt x="575640" y="215861"/>
                  </a:lnTo>
                  <a:lnTo>
                    <a:pt x="575640" y="504507"/>
                  </a:lnTo>
                </a:path>
                <a:path w="575945" h="1079500">
                  <a:moveTo>
                    <a:pt x="0" y="71958"/>
                  </a:moveTo>
                  <a:lnTo>
                    <a:pt x="111874" y="71958"/>
                  </a:lnTo>
                  <a:lnTo>
                    <a:pt x="120129" y="71958"/>
                  </a:lnTo>
                  <a:lnTo>
                    <a:pt x="127317" y="77571"/>
                  </a:lnTo>
                  <a:lnTo>
                    <a:pt x="129324" y="85585"/>
                  </a:lnTo>
                  <a:lnTo>
                    <a:pt x="137096" y="116662"/>
                  </a:lnTo>
                  <a:lnTo>
                    <a:pt x="141915" y="127676"/>
                  </a:lnTo>
                  <a:lnTo>
                    <a:pt x="149855" y="136294"/>
                  </a:lnTo>
                  <a:lnTo>
                    <a:pt x="160140" y="141909"/>
                  </a:lnTo>
                  <a:lnTo>
                    <a:pt x="171996" y="143916"/>
                  </a:lnTo>
                  <a:lnTo>
                    <a:pt x="403644" y="143916"/>
                  </a:lnTo>
                  <a:lnTo>
                    <a:pt x="438543" y="116662"/>
                  </a:lnTo>
                  <a:lnTo>
                    <a:pt x="448310" y="77571"/>
                  </a:lnTo>
                  <a:lnTo>
                    <a:pt x="455510" y="71958"/>
                  </a:lnTo>
                  <a:lnTo>
                    <a:pt x="463765" y="71958"/>
                  </a:lnTo>
                  <a:lnTo>
                    <a:pt x="575640" y="71958"/>
                  </a:lnTo>
                </a:path>
                <a:path w="575945" h="1079500">
                  <a:moveTo>
                    <a:pt x="0" y="1007376"/>
                  </a:moveTo>
                  <a:lnTo>
                    <a:pt x="95783" y="1007376"/>
                  </a:lnTo>
                  <a:lnTo>
                    <a:pt x="160934" y="1007376"/>
                  </a:lnTo>
                  <a:lnTo>
                    <a:pt x="575640" y="1007376"/>
                  </a:lnTo>
                </a:path>
                <a:path w="575945" h="1079500">
                  <a:moveTo>
                    <a:pt x="197878" y="71958"/>
                  </a:moveTo>
                  <a:lnTo>
                    <a:pt x="305803" y="71958"/>
                  </a:lnTo>
                </a:path>
                <a:path w="575945" h="1079500">
                  <a:moveTo>
                    <a:pt x="377761" y="71958"/>
                  </a:moveTo>
                  <a:lnTo>
                    <a:pt x="359778" y="71958"/>
                  </a:lnTo>
                </a:path>
                <a:path w="575945" h="1079500">
                  <a:moveTo>
                    <a:pt x="268211" y="433971"/>
                  </a:moveTo>
                  <a:lnTo>
                    <a:pt x="213741" y="379501"/>
                  </a:lnTo>
                  <a:lnTo>
                    <a:pt x="207721" y="373481"/>
                  </a:lnTo>
                  <a:lnTo>
                    <a:pt x="197967" y="373481"/>
                  </a:lnTo>
                  <a:lnTo>
                    <a:pt x="191960" y="379501"/>
                  </a:lnTo>
                  <a:lnTo>
                    <a:pt x="159270" y="412178"/>
                  </a:lnTo>
                  <a:lnTo>
                    <a:pt x="145074" y="433024"/>
                  </a:lnTo>
                  <a:lnTo>
                    <a:pt x="139577" y="456838"/>
                  </a:lnTo>
                  <a:lnTo>
                    <a:pt x="142899" y="481051"/>
                  </a:lnTo>
                  <a:lnTo>
                    <a:pt x="155155" y="503097"/>
                  </a:lnTo>
                  <a:lnTo>
                    <a:pt x="190741" y="543883"/>
                  </a:lnTo>
                  <a:lnTo>
                    <a:pt x="228117" y="582993"/>
                  </a:lnTo>
                  <a:lnTo>
                    <a:pt x="267227" y="620369"/>
                  </a:lnTo>
                  <a:lnTo>
                    <a:pt x="308013" y="655955"/>
                  </a:lnTo>
                  <a:lnTo>
                    <a:pt x="354277" y="671533"/>
                  </a:lnTo>
                  <a:lnTo>
                    <a:pt x="378087" y="666036"/>
                  </a:lnTo>
                  <a:lnTo>
                    <a:pt x="398932" y="651840"/>
                  </a:lnTo>
                  <a:lnTo>
                    <a:pt x="431609" y="619163"/>
                  </a:lnTo>
                  <a:lnTo>
                    <a:pt x="437629" y="613143"/>
                  </a:lnTo>
                  <a:lnTo>
                    <a:pt x="437629" y="603389"/>
                  </a:lnTo>
                  <a:lnTo>
                    <a:pt x="431609" y="597369"/>
                  </a:lnTo>
                  <a:lnTo>
                    <a:pt x="377139" y="542899"/>
                  </a:lnTo>
                  <a:lnTo>
                    <a:pt x="371132" y="536879"/>
                  </a:lnTo>
                  <a:lnTo>
                    <a:pt x="361378" y="536879"/>
                  </a:lnTo>
                  <a:lnTo>
                    <a:pt x="355358" y="542899"/>
                  </a:lnTo>
                  <a:lnTo>
                    <a:pt x="326936" y="571334"/>
                  </a:lnTo>
                  <a:lnTo>
                    <a:pt x="324434" y="573824"/>
                  </a:lnTo>
                  <a:lnTo>
                    <a:pt x="273215" y="537897"/>
                  </a:lnTo>
                  <a:lnTo>
                    <a:pt x="238620" y="493598"/>
                  </a:lnTo>
                  <a:lnTo>
                    <a:pt x="236804" y="490562"/>
                  </a:lnTo>
                  <a:lnTo>
                    <a:pt x="237286" y="486676"/>
                  </a:lnTo>
                  <a:lnTo>
                    <a:pt x="239788" y="484187"/>
                  </a:lnTo>
                  <a:lnTo>
                    <a:pt x="268211" y="455752"/>
                  </a:lnTo>
                  <a:lnTo>
                    <a:pt x="274231" y="449745"/>
                  </a:lnTo>
                  <a:lnTo>
                    <a:pt x="274231" y="439978"/>
                  </a:lnTo>
                  <a:lnTo>
                    <a:pt x="268211" y="433971"/>
                  </a:lnTo>
                  <a:close/>
                </a:path>
              </a:pathLst>
            </a:custGeom>
            <a:ln w="25400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2" name="object 52"/>
          <p:cNvGrpSpPr/>
          <p:nvPr/>
        </p:nvGrpSpPr>
        <p:grpSpPr>
          <a:xfrm>
            <a:off x="1233589" y="4455155"/>
            <a:ext cx="533400" cy="1157605"/>
            <a:chOff x="1233589" y="4455155"/>
            <a:chExt cx="533400" cy="1157605"/>
          </a:xfrm>
        </p:grpSpPr>
        <p:pic>
          <p:nvPicPr>
            <p:cNvPr id="53" name="object 53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434019" y="5311612"/>
              <a:ext cx="199844" cy="288175"/>
            </a:xfrm>
            <a:prstGeom prst="rect">
              <a:avLst/>
            </a:prstGeom>
          </p:spPr>
        </p:pic>
        <p:sp>
          <p:nvSpPr>
            <p:cNvPr id="54" name="object 54"/>
            <p:cNvSpPr/>
            <p:nvPr/>
          </p:nvSpPr>
          <p:spPr>
            <a:xfrm>
              <a:off x="1366276" y="5311607"/>
              <a:ext cx="261620" cy="189230"/>
            </a:xfrm>
            <a:custGeom>
              <a:avLst/>
              <a:gdLst/>
              <a:ahLst/>
              <a:cxnLst/>
              <a:rect l="l" t="t" r="r" b="b"/>
              <a:pathLst>
                <a:path w="261619" h="189229">
                  <a:moveTo>
                    <a:pt x="73101" y="0"/>
                  </a:moveTo>
                  <a:lnTo>
                    <a:pt x="0" y="0"/>
                  </a:lnTo>
                  <a:lnTo>
                    <a:pt x="0" y="128181"/>
                  </a:lnTo>
                  <a:lnTo>
                    <a:pt x="4755" y="151710"/>
                  </a:lnTo>
                  <a:lnTo>
                    <a:pt x="17710" y="170922"/>
                  </a:lnTo>
                  <a:lnTo>
                    <a:pt x="36922" y="183877"/>
                  </a:lnTo>
                  <a:lnTo>
                    <a:pt x="60451" y="188633"/>
                  </a:lnTo>
                  <a:lnTo>
                    <a:pt x="207136" y="188633"/>
                  </a:lnTo>
                  <a:lnTo>
                    <a:pt x="224136" y="186201"/>
                  </a:lnTo>
                  <a:lnTo>
                    <a:pt x="239261" y="179384"/>
                  </a:lnTo>
                  <a:lnTo>
                    <a:pt x="251824" y="168866"/>
                  </a:lnTo>
                  <a:lnTo>
                    <a:pt x="261137" y="155333"/>
                  </a:lnTo>
                  <a:lnTo>
                    <a:pt x="212901" y="141512"/>
                  </a:lnTo>
                  <a:lnTo>
                    <a:pt x="168096" y="117568"/>
                  </a:lnTo>
                  <a:lnTo>
                    <a:pt x="128606" y="85002"/>
                  </a:lnTo>
                  <a:lnTo>
                    <a:pt x="96313" y="45313"/>
                  </a:lnTo>
                  <a:lnTo>
                    <a:pt x="73101" y="0"/>
                  </a:lnTo>
                  <a:close/>
                </a:path>
              </a:pathLst>
            </a:custGeom>
            <a:solidFill>
              <a:srgbClr val="C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1315119" y="4467845"/>
              <a:ext cx="247015" cy="507365"/>
            </a:xfrm>
            <a:custGeom>
              <a:avLst/>
              <a:gdLst/>
              <a:ahLst/>
              <a:cxnLst/>
              <a:rect l="l" t="t" r="r" b="b"/>
              <a:pathLst>
                <a:path w="247015" h="507364">
                  <a:moveTo>
                    <a:pt x="123304" y="0"/>
                  </a:moveTo>
                  <a:lnTo>
                    <a:pt x="75316" y="9690"/>
                  </a:lnTo>
                  <a:lnTo>
                    <a:pt x="36125" y="36115"/>
                  </a:lnTo>
                  <a:lnTo>
                    <a:pt x="9697" y="75309"/>
                  </a:lnTo>
                  <a:lnTo>
                    <a:pt x="0" y="123304"/>
                  </a:lnTo>
                  <a:lnTo>
                    <a:pt x="12" y="474980"/>
                  </a:lnTo>
                  <a:lnTo>
                    <a:pt x="43166" y="493553"/>
                  </a:lnTo>
                  <a:lnTo>
                    <a:pt x="91615" y="504330"/>
                  </a:lnTo>
                  <a:lnTo>
                    <a:pt x="143146" y="507265"/>
                  </a:lnTo>
                  <a:lnTo>
                    <a:pt x="195548" y="502314"/>
                  </a:lnTo>
                  <a:lnTo>
                    <a:pt x="246608" y="489432"/>
                  </a:lnTo>
                  <a:lnTo>
                    <a:pt x="246595" y="123304"/>
                  </a:lnTo>
                  <a:lnTo>
                    <a:pt x="236913" y="75311"/>
                  </a:lnTo>
                  <a:lnTo>
                    <a:pt x="210491" y="36120"/>
                  </a:lnTo>
                  <a:lnTo>
                    <a:pt x="171298" y="9695"/>
                  </a:lnTo>
                  <a:lnTo>
                    <a:pt x="123304" y="0"/>
                  </a:lnTo>
                  <a:close/>
                </a:path>
              </a:pathLst>
            </a:custGeom>
            <a:solidFill>
              <a:srgbClr val="E6F0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6" name="object 56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315132" y="4942814"/>
              <a:ext cx="246595" cy="99669"/>
            </a:xfrm>
            <a:prstGeom prst="rect">
              <a:avLst/>
            </a:prstGeom>
          </p:spPr>
        </p:pic>
        <p:sp>
          <p:nvSpPr>
            <p:cNvPr id="57" name="object 57"/>
            <p:cNvSpPr/>
            <p:nvPr/>
          </p:nvSpPr>
          <p:spPr>
            <a:xfrm>
              <a:off x="1438416" y="4467857"/>
              <a:ext cx="247015" cy="503555"/>
            </a:xfrm>
            <a:custGeom>
              <a:avLst/>
              <a:gdLst/>
              <a:ahLst/>
              <a:cxnLst/>
              <a:rect l="l" t="t" r="r" b="b"/>
              <a:pathLst>
                <a:path w="247014" h="503554">
                  <a:moveTo>
                    <a:pt x="123317" y="0"/>
                  </a:moveTo>
                  <a:lnTo>
                    <a:pt x="75314" y="9688"/>
                  </a:lnTo>
                  <a:lnTo>
                    <a:pt x="36118" y="36109"/>
                  </a:lnTo>
                  <a:lnTo>
                    <a:pt x="9695" y="75298"/>
                  </a:lnTo>
                  <a:lnTo>
                    <a:pt x="12" y="123291"/>
                  </a:lnTo>
                  <a:lnTo>
                    <a:pt x="0" y="490778"/>
                  </a:lnTo>
                  <a:lnTo>
                    <a:pt x="49910" y="499826"/>
                  </a:lnTo>
                  <a:lnTo>
                    <a:pt x="101824" y="503168"/>
                  </a:lnTo>
                  <a:lnTo>
                    <a:pt x="153443" y="500009"/>
                  </a:lnTo>
                  <a:lnTo>
                    <a:pt x="202470" y="489553"/>
                  </a:lnTo>
                  <a:lnTo>
                    <a:pt x="246608" y="471004"/>
                  </a:lnTo>
                  <a:lnTo>
                    <a:pt x="246608" y="123291"/>
                  </a:lnTo>
                  <a:lnTo>
                    <a:pt x="236911" y="75298"/>
                  </a:lnTo>
                  <a:lnTo>
                    <a:pt x="210485" y="36109"/>
                  </a:lnTo>
                  <a:lnTo>
                    <a:pt x="171297" y="9688"/>
                  </a:lnTo>
                  <a:lnTo>
                    <a:pt x="123317" y="0"/>
                  </a:lnTo>
                  <a:close/>
                </a:path>
              </a:pathLst>
            </a:custGeom>
            <a:solidFill>
              <a:srgbClr val="E6F0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8" name="object 58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438416" y="4938866"/>
              <a:ext cx="246608" cy="103619"/>
            </a:xfrm>
            <a:prstGeom prst="rect">
              <a:avLst/>
            </a:prstGeom>
          </p:spPr>
        </p:pic>
        <p:sp>
          <p:nvSpPr>
            <p:cNvPr id="59" name="object 59"/>
            <p:cNvSpPr/>
            <p:nvPr/>
          </p:nvSpPr>
          <p:spPr>
            <a:xfrm>
              <a:off x="1360617" y="5008443"/>
              <a:ext cx="393700" cy="276860"/>
            </a:xfrm>
            <a:custGeom>
              <a:avLst/>
              <a:gdLst/>
              <a:ahLst/>
              <a:cxnLst/>
              <a:rect l="l" t="t" r="r" b="b"/>
              <a:pathLst>
                <a:path w="393700" h="276860">
                  <a:moveTo>
                    <a:pt x="332790" y="0"/>
                  </a:moveTo>
                  <a:lnTo>
                    <a:pt x="0" y="0"/>
                  </a:lnTo>
                  <a:lnTo>
                    <a:pt x="16995" y="47094"/>
                  </a:lnTo>
                  <a:lnTo>
                    <a:pt x="40534" y="91654"/>
                  </a:lnTo>
                  <a:lnTo>
                    <a:pt x="69734" y="133009"/>
                  </a:lnTo>
                  <a:lnTo>
                    <a:pt x="103710" y="170489"/>
                  </a:lnTo>
                  <a:lnTo>
                    <a:pt x="141576" y="203422"/>
                  </a:lnTo>
                  <a:lnTo>
                    <a:pt x="182449" y="231137"/>
                  </a:lnTo>
                  <a:lnTo>
                    <a:pt x="225443" y="252962"/>
                  </a:lnTo>
                  <a:lnTo>
                    <a:pt x="269676" y="268228"/>
                  </a:lnTo>
                  <a:lnTo>
                    <a:pt x="314261" y="276263"/>
                  </a:lnTo>
                  <a:lnTo>
                    <a:pt x="342458" y="238783"/>
                  </a:lnTo>
                  <a:lnTo>
                    <a:pt x="364766" y="197729"/>
                  </a:lnTo>
                  <a:lnTo>
                    <a:pt x="380873" y="153832"/>
                  </a:lnTo>
                  <a:lnTo>
                    <a:pt x="390465" y="107824"/>
                  </a:lnTo>
                  <a:lnTo>
                    <a:pt x="393230" y="60439"/>
                  </a:lnTo>
                  <a:lnTo>
                    <a:pt x="388479" y="36915"/>
                  </a:lnTo>
                  <a:lnTo>
                    <a:pt x="375526" y="17703"/>
                  </a:lnTo>
                  <a:lnTo>
                    <a:pt x="356314" y="4750"/>
                  </a:lnTo>
                  <a:lnTo>
                    <a:pt x="332790" y="0"/>
                  </a:lnTo>
                  <a:close/>
                </a:path>
              </a:pathLst>
            </a:custGeom>
            <a:solidFill>
              <a:srgbClr val="C7D6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1246303" y="5008438"/>
              <a:ext cx="428625" cy="315595"/>
            </a:xfrm>
            <a:custGeom>
              <a:avLst/>
              <a:gdLst/>
              <a:ahLst/>
              <a:cxnLst/>
              <a:rect l="l" t="t" r="r" b="b"/>
              <a:pathLst>
                <a:path w="428625" h="315595">
                  <a:moveTo>
                    <a:pt x="114312" y="0"/>
                  </a:moveTo>
                  <a:lnTo>
                    <a:pt x="60439" y="0"/>
                  </a:lnTo>
                  <a:lnTo>
                    <a:pt x="35618" y="5276"/>
                  </a:lnTo>
                  <a:lnTo>
                    <a:pt x="15903" y="19683"/>
                  </a:lnTo>
                  <a:lnTo>
                    <a:pt x="3346" y="40717"/>
                  </a:lnTo>
                  <a:lnTo>
                    <a:pt x="0" y="65874"/>
                  </a:lnTo>
                  <a:lnTo>
                    <a:pt x="3620" y="113876"/>
                  </a:lnTo>
                  <a:lnTo>
                    <a:pt x="14251" y="160282"/>
                  </a:lnTo>
                  <a:lnTo>
                    <a:pt x="31548" y="204373"/>
                  </a:lnTo>
                  <a:lnTo>
                    <a:pt x="55166" y="245427"/>
                  </a:lnTo>
                  <a:lnTo>
                    <a:pt x="84762" y="282724"/>
                  </a:lnTo>
                  <a:lnTo>
                    <a:pt x="119989" y="315544"/>
                  </a:lnTo>
                  <a:lnTo>
                    <a:pt x="387553" y="315544"/>
                  </a:lnTo>
                  <a:lnTo>
                    <a:pt x="398524" y="306356"/>
                  </a:lnTo>
                  <a:lnTo>
                    <a:pt x="409025" y="296732"/>
                  </a:lnTo>
                  <a:lnTo>
                    <a:pt x="419046" y="286694"/>
                  </a:lnTo>
                  <a:lnTo>
                    <a:pt x="428574" y="276263"/>
                  </a:lnTo>
                  <a:lnTo>
                    <a:pt x="386450" y="261710"/>
                  </a:lnTo>
                  <a:lnTo>
                    <a:pt x="344650" y="241870"/>
                  </a:lnTo>
                  <a:lnTo>
                    <a:pt x="303808" y="217280"/>
                  </a:lnTo>
                  <a:lnTo>
                    <a:pt x="264557" y="188475"/>
                  </a:lnTo>
                  <a:lnTo>
                    <a:pt x="227529" y="155991"/>
                  </a:lnTo>
                  <a:lnTo>
                    <a:pt x="193357" y="120366"/>
                  </a:lnTo>
                  <a:lnTo>
                    <a:pt x="162676" y="82135"/>
                  </a:lnTo>
                  <a:lnTo>
                    <a:pt x="136116" y="41834"/>
                  </a:lnTo>
                  <a:lnTo>
                    <a:pt x="114312" y="0"/>
                  </a:lnTo>
                  <a:close/>
                </a:path>
              </a:pathLst>
            </a:custGeom>
            <a:solidFill>
              <a:srgbClr val="AEC5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1246289" y="4467855"/>
              <a:ext cx="508000" cy="1032510"/>
            </a:xfrm>
            <a:custGeom>
              <a:avLst/>
              <a:gdLst/>
              <a:ahLst/>
              <a:cxnLst/>
              <a:rect l="l" t="t" r="r" b="b"/>
              <a:pathLst>
                <a:path w="508000" h="1032510">
                  <a:moveTo>
                    <a:pt x="315429" y="131597"/>
                  </a:moveTo>
                  <a:lnTo>
                    <a:pt x="315429" y="540575"/>
                  </a:lnTo>
                </a:path>
                <a:path w="508000" h="1032510">
                  <a:moveTo>
                    <a:pt x="184023" y="915860"/>
                  </a:moveTo>
                  <a:lnTo>
                    <a:pt x="319709" y="915860"/>
                  </a:lnTo>
                </a:path>
                <a:path w="508000" h="1032510">
                  <a:moveTo>
                    <a:pt x="184023" y="974826"/>
                  </a:moveTo>
                  <a:lnTo>
                    <a:pt x="319697" y="974826"/>
                  </a:lnTo>
                </a:path>
                <a:path w="508000" h="1032510">
                  <a:moveTo>
                    <a:pt x="502907" y="660806"/>
                  </a:moveTo>
                  <a:lnTo>
                    <a:pt x="505101" y="646050"/>
                  </a:lnTo>
                  <a:lnTo>
                    <a:pt x="506593" y="631126"/>
                  </a:lnTo>
                  <a:lnTo>
                    <a:pt x="507404" y="616097"/>
                  </a:lnTo>
                  <a:lnTo>
                    <a:pt x="507555" y="601027"/>
                  </a:lnTo>
                  <a:lnTo>
                    <a:pt x="502805" y="577496"/>
                  </a:lnTo>
                  <a:lnTo>
                    <a:pt x="489851" y="558280"/>
                  </a:lnTo>
                  <a:lnTo>
                    <a:pt x="470640" y="545325"/>
                  </a:lnTo>
                  <a:lnTo>
                    <a:pt x="447116" y="540575"/>
                  </a:lnTo>
                  <a:lnTo>
                    <a:pt x="60452" y="540588"/>
                  </a:lnTo>
                  <a:lnTo>
                    <a:pt x="35631" y="545857"/>
                  </a:lnTo>
                  <a:lnTo>
                    <a:pt x="15914" y="560260"/>
                  </a:lnTo>
                  <a:lnTo>
                    <a:pt x="3353" y="581293"/>
                  </a:lnTo>
                  <a:lnTo>
                    <a:pt x="0" y="606450"/>
                  </a:lnTo>
                  <a:lnTo>
                    <a:pt x="3622" y="654457"/>
                  </a:lnTo>
                  <a:lnTo>
                    <a:pt x="14257" y="700867"/>
                  </a:lnTo>
                  <a:lnTo>
                    <a:pt x="31559" y="744961"/>
                  </a:lnTo>
                  <a:lnTo>
                    <a:pt x="55181" y="786018"/>
                  </a:lnTo>
                  <a:lnTo>
                    <a:pt x="84778" y="823320"/>
                  </a:lnTo>
                  <a:lnTo>
                    <a:pt x="120002" y="856145"/>
                  </a:lnTo>
                  <a:lnTo>
                    <a:pt x="387565" y="856145"/>
                  </a:lnTo>
                  <a:lnTo>
                    <a:pt x="418945" y="827407"/>
                  </a:lnTo>
                  <a:lnTo>
                    <a:pt x="445965" y="795115"/>
                  </a:lnTo>
                  <a:lnTo>
                    <a:pt x="468392" y="759765"/>
                  </a:lnTo>
                  <a:lnTo>
                    <a:pt x="485990" y="721855"/>
                  </a:lnTo>
                  <a:lnTo>
                    <a:pt x="498187" y="680119"/>
                  </a:lnTo>
                  <a:lnTo>
                    <a:pt x="502907" y="660806"/>
                  </a:lnTo>
                  <a:close/>
                </a:path>
                <a:path w="508000" h="1032510">
                  <a:moveTo>
                    <a:pt x="438721" y="540575"/>
                  </a:moveTo>
                  <a:lnTo>
                    <a:pt x="438721" y="123291"/>
                  </a:lnTo>
                  <a:lnTo>
                    <a:pt x="429033" y="75304"/>
                  </a:lnTo>
                  <a:lnTo>
                    <a:pt x="402612" y="36114"/>
                  </a:lnTo>
                  <a:lnTo>
                    <a:pt x="363422" y="9689"/>
                  </a:lnTo>
                  <a:lnTo>
                    <a:pt x="315429" y="0"/>
                  </a:lnTo>
                  <a:lnTo>
                    <a:pt x="267436" y="9689"/>
                  </a:lnTo>
                  <a:lnTo>
                    <a:pt x="228247" y="36114"/>
                  </a:lnTo>
                  <a:lnTo>
                    <a:pt x="201826" y="75304"/>
                  </a:lnTo>
                  <a:lnTo>
                    <a:pt x="192138" y="123291"/>
                  </a:lnTo>
                  <a:lnTo>
                    <a:pt x="192138" y="540575"/>
                  </a:lnTo>
                </a:path>
                <a:path w="508000" h="1032510">
                  <a:moveTo>
                    <a:pt x="253784" y="16535"/>
                  </a:moveTo>
                  <a:lnTo>
                    <a:pt x="239660" y="9526"/>
                  </a:lnTo>
                  <a:lnTo>
                    <a:pt x="224585" y="4333"/>
                  </a:lnTo>
                  <a:lnTo>
                    <a:pt x="208698" y="1108"/>
                  </a:lnTo>
                  <a:lnTo>
                    <a:pt x="192138" y="0"/>
                  </a:lnTo>
                  <a:lnTo>
                    <a:pt x="144143" y="9690"/>
                  </a:lnTo>
                  <a:lnTo>
                    <a:pt x="104949" y="36115"/>
                  </a:lnTo>
                  <a:lnTo>
                    <a:pt x="78524" y="75309"/>
                  </a:lnTo>
                  <a:lnTo>
                    <a:pt x="68834" y="123304"/>
                  </a:lnTo>
                  <a:lnTo>
                    <a:pt x="68834" y="138582"/>
                  </a:lnTo>
                  <a:lnTo>
                    <a:pt x="68834" y="201930"/>
                  </a:lnTo>
                  <a:lnTo>
                    <a:pt x="68834" y="540575"/>
                  </a:lnTo>
                </a:path>
                <a:path w="508000" h="1032510">
                  <a:moveTo>
                    <a:pt x="120002" y="856132"/>
                  </a:moveTo>
                  <a:lnTo>
                    <a:pt x="120002" y="971931"/>
                  </a:lnTo>
                  <a:lnTo>
                    <a:pt x="124750" y="995460"/>
                  </a:lnTo>
                  <a:lnTo>
                    <a:pt x="137701" y="1014671"/>
                  </a:lnTo>
                  <a:lnTo>
                    <a:pt x="156912" y="1027621"/>
                  </a:lnTo>
                  <a:lnTo>
                    <a:pt x="180441" y="1032370"/>
                  </a:lnTo>
                  <a:lnTo>
                    <a:pt x="327126" y="1032370"/>
                  </a:lnTo>
                  <a:lnTo>
                    <a:pt x="350650" y="1027621"/>
                  </a:lnTo>
                  <a:lnTo>
                    <a:pt x="369862" y="1014671"/>
                  </a:lnTo>
                  <a:lnTo>
                    <a:pt x="382815" y="995460"/>
                  </a:lnTo>
                  <a:lnTo>
                    <a:pt x="387565" y="971931"/>
                  </a:lnTo>
                  <a:lnTo>
                    <a:pt x="387565" y="856132"/>
                  </a:lnTo>
                </a:path>
              </a:pathLst>
            </a:custGeom>
            <a:ln w="25400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2" name="object 62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421320" y="5487538"/>
              <a:ext cx="157505" cy="124955"/>
            </a:xfrm>
            <a:prstGeom prst="rect">
              <a:avLst/>
            </a:prstGeom>
          </p:spPr>
        </p:pic>
      </p:grpSp>
      <p:grpSp>
        <p:nvGrpSpPr>
          <p:cNvPr id="63" name="object 63"/>
          <p:cNvGrpSpPr/>
          <p:nvPr/>
        </p:nvGrpSpPr>
        <p:grpSpPr>
          <a:xfrm>
            <a:off x="3529219" y="4413426"/>
            <a:ext cx="501650" cy="1196975"/>
            <a:chOff x="3529219" y="4413426"/>
            <a:chExt cx="501650" cy="1196975"/>
          </a:xfrm>
        </p:grpSpPr>
        <p:pic>
          <p:nvPicPr>
            <p:cNvPr id="64" name="object 64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3691907" y="4426122"/>
              <a:ext cx="176187" cy="138087"/>
            </a:xfrm>
            <a:prstGeom prst="rect">
              <a:avLst/>
            </a:prstGeom>
          </p:spPr>
        </p:pic>
        <p:sp>
          <p:nvSpPr>
            <p:cNvPr id="65" name="object 65"/>
            <p:cNvSpPr/>
            <p:nvPr/>
          </p:nvSpPr>
          <p:spPr>
            <a:xfrm>
              <a:off x="3541911" y="4564207"/>
              <a:ext cx="476250" cy="1033780"/>
            </a:xfrm>
            <a:custGeom>
              <a:avLst/>
              <a:gdLst/>
              <a:ahLst/>
              <a:cxnLst/>
              <a:rect l="l" t="t" r="r" b="b"/>
              <a:pathLst>
                <a:path w="476250" h="1033779">
                  <a:moveTo>
                    <a:pt x="429031" y="0"/>
                  </a:moveTo>
                  <a:lnTo>
                    <a:pt x="47142" y="0"/>
                  </a:lnTo>
                  <a:lnTo>
                    <a:pt x="28792" y="3704"/>
                  </a:lnTo>
                  <a:lnTo>
                    <a:pt x="13808" y="13808"/>
                  </a:lnTo>
                  <a:lnTo>
                    <a:pt x="3704" y="28792"/>
                  </a:lnTo>
                  <a:lnTo>
                    <a:pt x="0" y="47142"/>
                  </a:lnTo>
                  <a:lnTo>
                    <a:pt x="0" y="986129"/>
                  </a:lnTo>
                  <a:lnTo>
                    <a:pt x="3704" y="1004479"/>
                  </a:lnTo>
                  <a:lnTo>
                    <a:pt x="13808" y="1019463"/>
                  </a:lnTo>
                  <a:lnTo>
                    <a:pt x="28792" y="1029567"/>
                  </a:lnTo>
                  <a:lnTo>
                    <a:pt x="47142" y="1033272"/>
                  </a:lnTo>
                  <a:lnTo>
                    <a:pt x="429031" y="1033272"/>
                  </a:lnTo>
                  <a:lnTo>
                    <a:pt x="447380" y="1029567"/>
                  </a:lnTo>
                  <a:lnTo>
                    <a:pt x="462365" y="1019463"/>
                  </a:lnTo>
                  <a:lnTo>
                    <a:pt x="472468" y="1004479"/>
                  </a:lnTo>
                  <a:lnTo>
                    <a:pt x="476173" y="986129"/>
                  </a:lnTo>
                  <a:lnTo>
                    <a:pt x="476173" y="47142"/>
                  </a:lnTo>
                  <a:lnTo>
                    <a:pt x="472468" y="28792"/>
                  </a:lnTo>
                  <a:lnTo>
                    <a:pt x="462365" y="13808"/>
                  </a:lnTo>
                  <a:lnTo>
                    <a:pt x="447380" y="3704"/>
                  </a:lnTo>
                  <a:lnTo>
                    <a:pt x="429031" y="0"/>
                  </a:lnTo>
                  <a:close/>
                </a:path>
              </a:pathLst>
            </a:custGeom>
            <a:solidFill>
              <a:srgbClr val="8282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3903802" y="4564210"/>
              <a:ext cx="114300" cy="1033780"/>
            </a:xfrm>
            <a:custGeom>
              <a:avLst/>
              <a:gdLst/>
              <a:ahLst/>
              <a:cxnLst/>
              <a:rect l="l" t="t" r="r" b="b"/>
              <a:pathLst>
                <a:path w="114300" h="1033779">
                  <a:moveTo>
                    <a:pt x="66662" y="0"/>
                  </a:moveTo>
                  <a:lnTo>
                    <a:pt x="0" y="0"/>
                  </a:lnTo>
                  <a:lnTo>
                    <a:pt x="18535" y="3742"/>
                  </a:lnTo>
                  <a:lnTo>
                    <a:pt x="33669" y="13947"/>
                  </a:lnTo>
                  <a:lnTo>
                    <a:pt x="43871" y="29082"/>
                  </a:lnTo>
                  <a:lnTo>
                    <a:pt x="47612" y="47612"/>
                  </a:lnTo>
                  <a:lnTo>
                    <a:pt x="47612" y="985659"/>
                  </a:lnTo>
                  <a:lnTo>
                    <a:pt x="43871" y="1004189"/>
                  </a:lnTo>
                  <a:lnTo>
                    <a:pt x="33669" y="1019324"/>
                  </a:lnTo>
                  <a:lnTo>
                    <a:pt x="18535" y="1029529"/>
                  </a:lnTo>
                  <a:lnTo>
                    <a:pt x="0" y="1033272"/>
                  </a:lnTo>
                  <a:lnTo>
                    <a:pt x="66662" y="1033272"/>
                  </a:lnTo>
                  <a:lnTo>
                    <a:pt x="85197" y="1029529"/>
                  </a:lnTo>
                  <a:lnTo>
                    <a:pt x="100331" y="1019324"/>
                  </a:lnTo>
                  <a:lnTo>
                    <a:pt x="110533" y="1004189"/>
                  </a:lnTo>
                  <a:lnTo>
                    <a:pt x="114274" y="985659"/>
                  </a:lnTo>
                  <a:lnTo>
                    <a:pt x="114274" y="47612"/>
                  </a:lnTo>
                  <a:lnTo>
                    <a:pt x="110533" y="29082"/>
                  </a:lnTo>
                  <a:lnTo>
                    <a:pt x="100331" y="13947"/>
                  </a:lnTo>
                  <a:lnTo>
                    <a:pt x="85197" y="3742"/>
                  </a:lnTo>
                  <a:lnTo>
                    <a:pt x="66662" y="0"/>
                  </a:lnTo>
                  <a:close/>
                </a:path>
              </a:pathLst>
            </a:custGeom>
            <a:solidFill>
              <a:srgbClr val="595A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3541915" y="4564210"/>
              <a:ext cx="476250" cy="104775"/>
            </a:xfrm>
            <a:custGeom>
              <a:avLst/>
              <a:gdLst/>
              <a:ahLst/>
              <a:cxnLst/>
              <a:rect l="l" t="t" r="r" b="b"/>
              <a:pathLst>
                <a:path w="476250" h="104775">
                  <a:moveTo>
                    <a:pt x="428548" y="0"/>
                  </a:moveTo>
                  <a:lnTo>
                    <a:pt x="47625" y="0"/>
                  </a:lnTo>
                  <a:lnTo>
                    <a:pt x="29087" y="3742"/>
                  </a:lnTo>
                  <a:lnTo>
                    <a:pt x="13949" y="13947"/>
                  </a:lnTo>
                  <a:lnTo>
                    <a:pt x="3742" y="29082"/>
                  </a:lnTo>
                  <a:lnTo>
                    <a:pt x="0" y="47612"/>
                  </a:lnTo>
                  <a:lnTo>
                    <a:pt x="0" y="104749"/>
                  </a:lnTo>
                  <a:lnTo>
                    <a:pt x="476161" y="104749"/>
                  </a:lnTo>
                  <a:lnTo>
                    <a:pt x="476161" y="47612"/>
                  </a:lnTo>
                  <a:lnTo>
                    <a:pt x="472420" y="29082"/>
                  </a:lnTo>
                  <a:lnTo>
                    <a:pt x="462218" y="13947"/>
                  </a:lnTo>
                  <a:lnTo>
                    <a:pt x="447084" y="3742"/>
                  </a:lnTo>
                  <a:lnTo>
                    <a:pt x="428548" y="0"/>
                  </a:lnTo>
                  <a:close/>
                </a:path>
              </a:pathLst>
            </a:custGeom>
            <a:solidFill>
              <a:srgbClr val="FFE0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8" name="object 68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3903802" y="4564210"/>
              <a:ext cx="114274" cy="104749"/>
            </a:xfrm>
            <a:prstGeom prst="rect">
              <a:avLst/>
            </a:prstGeom>
          </p:spPr>
        </p:pic>
        <p:sp>
          <p:nvSpPr>
            <p:cNvPr id="69" name="object 69"/>
            <p:cNvSpPr/>
            <p:nvPr/>
          </p:nvSpPr>
          <p:spPr>
            <a:xfrm>
              <a:off x="3541923" y="5492729"/>
              <a:ext cx="476250" cy="104775"/>
            </a:xfrm>
            <a:custGeom>
              <a:avLst/>
              <a:gdLst/>
              <a:ahLst/>
              <a:cxnLst/>
              <a:rect l="l" t="t" r="r" b="b"/>
              <a:pathLst>
                <a:path w="476250" h="104775">
                  <a:moveTo>
                    <a:pt x="476161" y="0"/>
                  </a:moveTo>
                  <a:lnTo>
                    <a:pt x="0" y="0"/>
                  </a:lnTo>
                  <a:lnTo>
                    <a:pt x="0" y="57137"/>
                  </a:lnTo>
                  <a:lnTo>
                    <a:pt x="3740" y="75667"/>
                  </a:lnTo>
                  <a:lnTo>
                    <a:pt x="13943" y="90801"/>
                  </a:lnTo>
                  <a:lnTo>
                    <a:pt x="29076" y="101007"/>
                  </a:lnTo>
                  <a:lnTo>
                    <a:pt x="47612" y="104749"/>
                  </a:lnTo>
                  <a:lnTo>
                    <a:pt x="428536" y="104749"/>
                  </a:lnTo>
                  <a:lnTo>
                    <a:pt x="447073" y="101007"/>
                  </a:lnTo>
                  <a:lnTo>
                    <a:pt x="462211" y="90801"/>
                  </a:lnTo>
                  <a:lnTo>
                    <a:pt x="472418" y="75667"/>
                  </a:lnTo>
                  <a:lnTo>
                    <a:pt x="476161" y="57137"/>
                  </a:lnTo>
                  <a:lnTo>
                    <a:pt x="476161" y="0"/>
                  </a:lnTo>
                  <a:close/>
                </a:path>
              </a:pathLst>
            </a:custGeom>
            <a:solidFill>
              <a:srgbClr val="FFE0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0" name="object 70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3903802" y="5492729"/>
              <a:ext cx="114274" cy="104749"/>
            </a:xfrm>
            <a:prstGeom prst="rect">
              <a:avLst/>
            </a:prstGeom>
          </p:spPr>
        </p:pic>
        <p:sp>
          <p:nvSpPr>
            <p:cNvPr id="71" name="object 71"/>
            <p:cNvSpPr/>
            <p:nvPr/>
          </p:nvSpPr>
          <p:spPr>
            <a:xfrm>
              <a:off x="3682149" y="4942756"/>
              <a:ext cx="204470" cy="285750"/>
            </a:xfrm>
            <a:custGeom>
              <a:avLst/>
              <a:gdLst/>
              <a:ahLst/>
              <a:cxnLst/>
              <a:rect l="l" t="t" r="r" b="b"/>
              <a:pathLst>
                <a:path w="204470" h="285750">
                  <a:moveTo>
                    <a:pt x="140703" y="0"/>
                  </a:moveTo>
                  <a:lnTo>
                    <a:pt x="0" y="178561"/>
                  </a:lnTo>
                  <a:lnTo>
                    <a:pt x="67944" y="178561"/>
                  </a:lnTo>
                  <a:lnTo>
                    <a:pt x="35953" y="285699"/>
                  </a:lnTo>
                  <a:lnTo>
                    <a:pt x="204127" y="107137"/>
                  </a:lnTo>
                  <a:lnTo>
                    <a:pt x="119278" y="107137"/>
                  </a:lnTo>
                  <a:lnTo>
                    <a:pt x="118833" y="107137"/>
                  </a:lnTo>
                  <a:lnTo>
                    <a:pt x="140703" y="0"/>
                  </a:lnTo>
                  <a:close/>
                </a:path>
              </a:pathLst>
            </a:custGeom>
            <a:solidFill>
              <a:srgbClr val="FFE0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3541919" y="4564213"/>
              <a:ext cx="476250" cy="1033780"/>
            </a:xfrm>
            <a:custGeom>
              <a:avLst/>
              <a:gdLst/>
              <a:ahLst/>
              <a:cxnLst/>
              <a:rect l="l" t="t" r="r" b="b"/>
              <a:pathLst>
                <a:path w="476250" h="1033779">
                  <a:moveTo>
                    <a:pt x="476161" y="627494"/>
                  </a:moveTo>
                  <a:lnTo>
                    <a:pt x="476161" y="986129"/>
                  </a:lnTo>
                  <a:lnTo>
                    <a:pt x="472456" y="1004479"/>
                  </a:lnTo>
                  <a:lnTo>
                    <a:pt x="462353" y="1019463"/>
                  </a:lnTo>
                  <a:lnTo>
                    <a:pt x="447368" y="1029567"/>
                  </a:lnTo>
                  <a:lnTo>
                    <a:pt x="429018" y="1033271"/>
                  </a:lnTo>
                  <a:lnTo>
                    <a:pt x="47129" y="1033271"/>
                  </a:lnTo>
                  <a:lnTo>
                    <a:pt x="28787" y="1029567"/>
                  </a:lnTo>
                  <a:lnTo>
                    <a:pt x="13806" y="1019463"/>
                  </a:lnTo>
                  <a:lnTo>
                    <a:pt x="3704" y="1004479"/>
                  </a:lnTo>
                  <a:lnTo>
                    <a:pt x="0" y="986129"/>
                  </a:lnTo>
                  <a:lnTo>
                    <a:pt x="0" y="289090"/>
                  </a:lnTo>
                  <a:lnTo>
                    <a:pt x="0" y="205612"/>
                  </a:lnTo>
                  <a:lnTo>
                    <a:pt x="0" y="47129"/>
                  </a:lnTo>
                  <a:lnTo>
                    <a:pt x="3704" y="28782"/>
                  </a:lnTo>
                  <a:lnTo>
                    <a:pt x="13808" y="13801"/>
                  </a:lnTo>
                  <a:lnTo>
                    <a:pt x="28792" y="3702"/>
                  </a:lnTo>
                  <a:lnTo>
                    <a:pt x="47142" y="0"/>
                  </a:lnTo>
                  <a:lnTo>
                    <a:pt x="429031" y="0"/>
                  </a:lnTo>
                  <a:lnTo>
                    <a:pt x="447373" y="3702"/>
                  </a:lnTo>
                  <a:lnTo>
                    <a:pt x="462354" y="13801"/>
                  </a:lnTo>
                  <a:lnTo>
                    <a:pt x="472456" y="28782"/>
                  </a:lnTo>
                  <a:lnTo>
                    <a:pt x="476161" y="47129"/>
                  </a:lnTo>
                  <a:lnTo>
                    <a:pt x="476161" y="544791"/>
                  </a:lnTo>
                  <a:lnTo>
                    <a:pt x="476161" y="627494"/>
                  </a:lnTo>
                  <a:close/>
                </a:path>
              </a:pathLst>
            </a:custGeom>
            <a:ln w="25400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3" name="object 73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3679206" y="4413426"/>
              <a:ext cx="201587" cy="163487"/>
            </a:xfrm>
            <a:prstGeom prst="rect">
              <a:avLst/>
            </a:prstGeom>
          </p:spPr>
        </p:pic>
        <p:sp>
          <p:nvSpPr>
            <p:cNvPr id="74" name="object 74"/>
            <p:cNvSpPr/>
            <p:nvPr/>
          </p:nvSpPr>
          <p:spPr>
            <a:xfrm>
              <a:off x="3541919" y="4668963"/>
              <a:ext cx="476250" cy="824230"/>
            </a:xfrm>
            <a:custGeom>
              <a:avLst/>
              <a:gdLst/>
              <a:ahLst/>
              <a:cxnLst/>
              <a:rect l="l" t="t" r="r" b="b"/>
              <a:pathLst>
                <a:path w="476250" h="824229">
                  <a:moveTo>
                    <a:pt x="476161" y="823760"/>
                  </a:moveTo>
                  <a:lnTo>
                    <a:pt x="0" y="823760"/>
                  </a:lnTo>
                </a:path>
                <a:path w="476250" h="824229">
                  <a:moveTo>
                    <a:pt x="476161" y="0"/>
                  </a:moveTo>
                  <a:lnTo>
                    <a:pt x="0" y="0"/>
                  </a:lnTo>
                </a:path>
                <a:path w="476250" h="824229">
                  <a:moveTo>
                    <a:pt x="238086" y="61899"/>
                  </a:moveTo>
                  <a:lnTo>
                    <a:pt x="238086" y="157137"/>
                  </a:lnTo>
                </a:path>
                <a:path w="476250" h="824229">
                  <a:moveTo>
                    <a:pt x="285699" y="109524"/>
                  </a:moveTo>
                  <a:lnTo>
                    <a:pt x="190461" y="109524"/>
                  </a:lnTo>
                </a:path>
                <a:path w="476250" h="824229">
                  <a:moveTo>
                    <a:pt x="285699" y="761860"/>
                  </a:moveTo>
                  <a:lnTo>
                    <a:pt x="190461" y="761860"/>
                  </a:lnTo>
                </a:path>
                <a:path w="476250" h="824229">
                  <a:moveTo>
                    <a:pt x="259511" y="380936"/>
                  </a:moveTo>
                  <a:lnTo>
                    <a:pt x="259067" y="380936"/>
                  </a:lnTo>
                  <a:lnTo>
                    <a:pt x="280936" y="273799"/>
                  </a:lnTo>
                  <a:lnTo>
                    <a:pt x="140220" y="452361"/>
                  </a:lnTo>
                  <a:lnTo>
                    <a:pt x="208178" y="452361"/>
                  </a:lnTo>
                  <a:lnTo>
                    <a:pt x="176174" y="559485"/>
                  </a:lnTo>
                  <a:lnTo>
                    <a:pt x="344360" y="380936"/>
                  </a:lnTo>
                  <a:lnTo>
                    <a:pt x="259511" y="380936"/>
                  </a:lnTo>
                  <a:close/>
                </a:path>
              </a:pathLst>
            </a:custGeom>
            <a:ln w="25400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5" name="object 75"/>
          <p:cNvGrpSpPr/>
          <p:nvPr/>
        </p:nvGrpSpPr>
        <p:grpSpPr>
          <a:xfrm>
            <a:off x="5351417" y="4509226"/>
            <a:ext cx="1593850" cy="1115695"/>
            <a:chOff x="5351417" y="4509226"/>
            <a:chExt cx="1593850" cy="1115695"/>
          </a:xfrm>
        </p:grpSpPr>
        <p:sp>
          <p:nvSpPr>
            <p:cNvPr id="76" name="object 76"/>
            <p:cNvSpPr/>
            <p:nvPr/>
          </p:nvSpPr>
          <p:spPr>
            <a:xfrm>
              <a:off x="6097526" y="4521928"/>
              <a:ext cx="353695" cy="822325"/>
            </a:xfrm>
            <a:custGeom>
              <a:avLst/>
              <a:gdLst/>
              <a:ahLst/>
              <a:cxnLst/>
              <a:rect l="l" t="t" r="r" b="b"/>
              <a:pathLst>
                <a:path w="353695" h="822325">
                  <a:moveTo>
                    <a:pt x="313849" y="0"/>
                  </a:moveTo>
                  <a:lnTo>
                    <a:pt x="1515" y="784927"/>
                  </a:lnTo>
                  <a:lnTo>
                    <a:pt x="0" y="798575"/>
                  </a:lnTo>
                  <a:lnTo>
                    <a:pt x="4918" y="810659"/>
                  </a:lnTo>
                  <a:lnTo>
                    <a:pt x="14809" y="819097"/>
                  </a:lnTo>
                  <a:lnTo>
                    <a:pt x="28210" y="821808"/>
                  </a:lnTo>
                  <a:lnTo>
                    <a:pt x="76880" y="811968"/>
                  </a:lnTo>
                  <a:lnTo>
                    <a:pt x="120671" y="789051"/>
                  </a:lnTo>
                  <a:lnTo>
                    <a:pt x="156678" y="754356"/>
                  </a:lnTo>
                  <a:lnTo>
                    <a:pt x="181994" y="709184"/>
                  </a:lnTo>
                  <a:lnTo>
                    <a:pt x="192004" y="669532"/>
                  </a:lnTo>
                  <a:lnTo>
                    <a:pt x="192626" y="629941"/>
                  </a:lnTo>
                  <a:lnTo>
                    <a:pt x="184497" y="591814"/>
                  </a:lnTo>
                  <a:lnTo>
                    <a:pt x="168253" y="556556"/>
                  </a:lnTo>
                  <a:lnTo>
                    <a:pt x="166081" y="552949"/>
                  </a:lnTo>
                  <a:lnTo>
                    <a:pt x="165751" y="548529"/>
                  </a:lnTo>
                  <a:lnTo>
                    <a:pt x="350130" y="63618"/>
                  </a:lnTo>
                  <a:lnTo>
                    <a:pt x="353256" y="44718"/>
                  </a:lnTo>
                  <a:lnTo>
                    <a:pt x="349041" y="26710"/>
                  </a:lnTo>
                  <a:lnTo>
                    <a:pt x="338382" y="11595"/>
                  </a:lnTo>
                  <a:lnTo>
                    <a:pt x="322177" y="1375"/>
                  </a:lnTo>
                  <a:lnTo>
                    <a:pt x="313849" y="0"/>
                  </a:lnTo>
                  <a:close/>
                </a:path>
              </a:pathLst>
            </a:custGeom>
            <a:solidFill>
              <a:srgbClr val="FFE0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7" name="object 77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6352261" y="4521925"/>
              <a:ext cx="98521" cy="168888"/>
            </a:xfrm>
            <a:prstGeom prst="rect">
              <a:avLst/>
            </a:prstGeom>
          </p:spPr>
        </p:pic>
        <p:sp>
          <p:nvSpPr>
            <p:cNvPr id="78" name="object 78"/>
            <p:cNvSpPr/>
            <p:nvPr/>
          </p:nvSpPr>
          <p:spPr>
            <a:xfrm>
              <a:off x="6097524" y="4521926"/>
              <a:ext cx="353695" cy="822325"/>
            </a:xfrm>
            <a:custGeom>
              <a:avLst/>
              <a:gdLst/>
              <a:ahLst/>
              <a:cxnLst/>
              <a:rect l="l" t="t" r="r" b="b"/>
              <a:pathLst>
                <a:path w="353695" h="822325">
                  <a:moveTo>
                    <a:pt x="235848" y="168629"/>
                  </a:moveTo>
                  <a:lnTo>
                    <a:pt x="294750" y="13689"/>
                  </a:lnTo>
                  <a:lnTo>
                    <a:pt x="299256" y="6549"/>
                  </a:lnTo>
                  <a:lnTo>
                    <a:pt x="305918" y="1854"/>
                  </a:lnTo>
                  <a:lnTo>
                    <a:pt x="313855" y="0"/>
                  </a:lnTo>
                  <a:lnTo>
                    <a:pt x="322182" y="1382"/>
                  </a:lnTo>
                  <a:lnTo>
                    <a:pt x="338387" y="11597"/>
                  </a:lnTo>
                  <a:lnTo>
                    <a:pt x="349046" y="26713"/>
                  </a:lnTo>
                  <a:lnTo>
                    <a:pt x="353261" y="44724"/>
                  </a:lnTo>
                  <a:lnTo>
                    <a:pt x="350135" y="63625"/>
                  </a:lnTo>
                  <a:lnTo>
                    <a:pt x="167255" y="544600"/>
                  </a:lnTo>
                  <a:lnTo>
                    <a:pt x="165757" y="548537"/>
                  </a:lnTo>
                  <a:lnTo>
                    <a:pt x="166087" y="552956"/>
                  </a:lnTo>
                  <a:lnTo>
                    <a:pt x="168258" y="556550"/>
                  </a:lnTo>
                  <a:lnTo>
                    <a:pt x="184502" y="591809"/>
                  </a:lnTo>
                  <a:lnTo>
                    <a:pt x="192631" y="629937"/>
                  </a:lnTo>
                  <a:lnTo>
                    <a:pt x="192010" y="669532"/>
                  </a:lnTo>
                  <a:lnTo>
                    <a:pt x="182000" y="709192"/>
                  </a:lnTo>
                  <a:lnTo>
                    <a:pt x="156682" y="754364"/>
                  </a:lnTo>
                  <a:lnTo>
                    <a:pt x="120672" y="789059"/>
                  </a:lnTo>
                  <a:lnTo>
                    <a:pt x="76880" y="811976"/>
                  </a:lnTo>
                  <a:lnTo>
                    <a:pt x="28216" y="821815"/>
                  </a:lnTo>
                  <a:lnTo>
                    <a:pt x="14813" y="819099"/>
                  </a:lnTo>
                  <a:lnTo>
                    <a:pt x="4919" y="810661"/>
                  </a:lnTo>
                  <a:lnTo>
                    <a:pt x="0" y="798580"/>
                  </a:lnTo>
                  <a:lnTo>
                    <a:pt x="1520" y="784934"/>
                  </a:lnTo>
                  <a:lnTo>
                    <a:pt x="202802" y="255548"/>
                  </a:lnTo>
                </a:path>
              </a:pathLst>
            </a:custGeom>
            <a:ln w="25400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5736254" y="4956482"/>
              <a:ext cx="685165" cy="636905"/>
            </a:xfrm>
            <a:custGeom>
              <a:avLst/>
              <a:gdLst/>
              <a:ahLst/>
              <a:cxnLst/>
              <a:rect l="l" t="t" r="r" b="b"/>
              <a:pathLst>
                <a:path w="685164" h="636904">
                  <a:moveTo>
                    <a:pt x="684847" y="0"/>
                  </a:moveTo>
                  <a:lnTo>
                    <a:pt x="0" y="0"/>
                  </a:lnTo>
                  <a:lnTo>
                    <a:pt x="11074" y="93281"/>
                  </a:lnTo>
                  <a:lnTo>
                    <a:pt x="207454" y="93281"/>
                  </a:lnTo>
                  <a:lnTo>
                    <a:pt x="215348" y="94479"/>
                  </a:lnTo>
                  <a:lnTo>
                    <a:pt x="222391" y="97875"/>
                  </a:lnTo>
                  <a:lnTo>
                    <a:pt x="228141" y="103172"/>
                  </a:lnTo>
                  <a:lnTo>
                    <a:pt x="232156" y="110070"/>
                  </a:lnTo>
                  <a:lnTo>
                    <a:pt x="257530" y="174231"/>
                  </a:lnTo>
                  <a:lnTo>
                    <a:pt x="272453" y="174231"/>
                  </a:lnTo>
                  <a:lnTo>
                    <a:pt x="280725" y="175902"/>
                  </a:lnTo>
                  <a:lnTo>
                    <a:pt x="287483" y="180460"/>
                  </a:lnTo>
                  <a:lnTo>
                    <a:pt x="292041" y="187218"/>
                  </a:lnTo>
                  <a:lnTo>
                    <a:pt x="293712" y="195491"/>
                  </a:lnTo>
                  <a:lnTo>
                    <a:pt x="293712" y="231952"/>
                  </a:lnTo>
                  <a:lnTo>
                    <a:pt x="292041" y="240225"/>
                  </a:lnTo>
                  <a:lnTo>
                    <a:pt x="287483" y="246983"/>
                  </a:lnTo>
                  <a:lnTo>
                    <a:pt x="280725" y="251540"/>
                  </a:lnTo>
                  <a:lnTo>
                    <a:pt x="272453" y="253212"/>
                  </a:lnTo>
                  <a:lnTo>
                    <a:pt x="261785" y="253212"/>
                  </a:lnTo>
                  <a:lnTo>
                    <a:pt x="204749" y="603186"/>
                  </a:lnTo>
                  <a:lnTo>
                    <a:pt x="200021" y="616544"/>
                  </a:lnTo>
                  <a:lnTo>
                    <a:pt x="191225" y="627135"/>
                  </a:lnTo>
                  <a:lnTo>
                    <a:pt x="179355" y="634111"/>
                  </a:lnTo>
                  <a:lnTo>
                    <a:pt x="165404" y="636625"/>
                  </a:lnTo>
                  <a:lnTo>
                    <a:pt x="573900" y="636625"/>
                  </a:lnTo>
                  <a:lnTo>
                    <a:pt x="588268" y="633952"/>
                  </a:lnTo>
                  <a:lnTo>
                    <a:pt x="600368" y="626568"/>
                  </a:lnTo>
                  <a:lnTo>
                    <a:pt x="609127" y="615424"/>
                  </a:lnTo>
                  <a:lnTo>
                    <a:pt x="613473" y="601472"/>
                  </a:lnTo>
                  <a:lnTo>
                    <a:pt x="684847" y="0"/>
                  </a:lnTo>
                  <a:close/>
                </a:path>
              </a:pathLst>
            </a:custGeom>
            <a:solidFill>
              <a:srgbClr val="FDDD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5736254" y="4956482"/>
              <a:ext cx="123825" cy="93345"/>
            </a:xfrm>
            <a:custGeom>
              <a:avLst/>
              <a:gdLst/>
              <a:ahLst/>
              <a:cxnLst/>
              <a:rect l="l" t="t" r="r" b="b"/>
              <a:pathLst>
                <a:path w="123825" h="93345">
                  <a:moveTo>
                    <a:pt x="112141" y="0"/>
                  </a:moveTo>
                  <a:lnTo>
                    <a:pt x="0" y="0"/>
                  </a:lnTo>
                  <a:lnTo>
                    <a:pt x="11074" y="93281"/>
                  </a:lnTo>
                  <a:lnTo>
                    <a:pt x="123215" y="93281"/>
                  </a:lnTo>
                  <a:lnTo>
                    <a:pt x="112141" y="0"/>
                  </a:lnTo>
                  <a:close/>
                </a:path>
              </a:pathLst>
            </a:custGeom>
            <a:solidFill>
              <a:srgbClr val="FCCE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5736249" y="4956485"/>
              <a:ext cx="685165" cy="636905"/>
            </a:xfrm>
            <a:custGeom>
              <a:avLst/>
              <a:gdLst/>
              <a:ahLst/>
              <a:cxnLst/>
              <a:rect l="l" t="t" r="r" b="b"/>
              <a:pathLst>
                <a:path w="685164" h="636904">
                  <a:moveTo>
                    <a:pt x="165417" y="636625"/>
                  </a:moveTo>
                  <a:lnTo>
                    <a:pt x="573900" y="636625"/>
                  </a:lnTo>
                  <a:lnTo>
                    <a:pt x="588274" y="633952"/>
                  </a:lnTo>
                  <a:lnTo>
                    <a:pt x="600375" y="626568"/>
                  </a:lnTo>
                  <a:lnTo>
                    <a:pt x="609135" y="615424"/>
                  </a:lnTo>
                  <a:lnTo>
                    <a:pt x="613486" y="601471"/>
                  </a:lnTo>
                  <a:lnTo>
                    <a:pt x="648919" y="302806"/>
                  </a:lnTo>
                </a:path>
                <a:path w="685164" h="636904">
                  <a:moveTo>
                    <a:pt x="659879" y="210451"/>
                  </a:moveTo>
                  <a:lnTo>
                    <a:pt x="684847" y="0"/>
                  </a:lnTo>
                  <a:lnTo>
                    <a:pt x="0" y="0"/>
                  </a:lnTo>
                  <a:lnTo>
                    <a:pt x="11074" y="93268"/>
                  </a:lnTo>
                </a:path>
              </a:pathLst>
            </a:custGeom>
            <a:ln w="25400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5901663" y="5469561"/>
              <a:ext cx="459105" cy="123825"/>
            </a:xfrm>
            <a:custGeom>
              <a:avLst/>
              <a:gdLst/>
              <a:ahLst/>
              <a:cxnLst/>
              <a:rect l="l" t="t" r="r" b="b"/>
              <a:pathLst>
                <a:path w="459104" h="123825">
                  <a:moveTo>
                    <a:pt x="458558" y="0"/>
                  </a:moveTo>
                  <a:lnTo>
                    <a:pt x="54025" y="0"/>
                  </a:lnTo>
                  <a:lnTo>
                    <a:pt x="39331" y="90106"/>
                  </a:lnTo>
                  <a:lnTo>
                    <a:pt x="34609" y="103464"/>
                  </a:lnTo>
                  <a:lnTo>
                    <a:pt x="25814" y="114055"/>
                  </a:lnTo>
                  <a:lnTo>
                    <a:pt x="13944" y="121031"/>
                  </a:lnTo>
                  <a:lnTo>
                    <a:pt x="0" y="123545"/>
                  </a:lnTo>
                  <a:lnTo>
                    <a:pt x="408495" y="123545"/>
                  </a:lnTo>
                  <a:lnTo>
                    <a:pt x="422863" y="120872"/>
                  </a:lnTo>
                  <a:lnTo>
                    <a:pt x="434963" y="113488"/>
                  </a:lnTo>
                  <a:lnTo>
                    <a:pt x="443723" y="102344"/>
                  </a:lnTo>
                  <a:lnTo>
                    <a:pt x="448068" y="88392"/>
                  </a:lnTo>
                  <a:lnTo>
                    <a:pt x="458558" y="0"/>
                  </a:lnTo>
                  <a:close/>
                </a:path>
              </a:pathLst>
            </a:custGeom>
            <a:solidFill>
              <a:srgbClr val="FEED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5901663" y="5469561"/>
              <a:ext cx="459105" cy="123825"/>
            </a:xfrm>
            <a:custGeom>
              <a:avLst/>
              <a:gdLst/>
              <a:ahLst/>
              <a:cxnLst/>
              <a:rect l="l" t="t" r="r" b="b"/>
              <a:pathLst>
                <a:path w="459104" h="123825">
                  <a:moveTo>
                    <a:pt x="54025" y="0"/>
                  </a:moveTo>
                  <a:lnTo>
                    <a:pt x="39331" y="90106"/>
                  </a:lnTo>
                  <a:lnTo>
                    <a:pt x="13944" y="121031"/>
                  </a:lnTo>
                  <a:lnTo>
                    <a:pt x="0" y="123545"/>
                  </a:lnTo>
                  <a:lnTo>
                    <a:pt x="408495" y="123545"/>
                  </a:lnTo>
                  <a:lnTo>
                    <a:pt x="443723" y="102344"/>
                  </a:lnTo>
                  <a:lnTo>
                    <a:pt x="458558" y="0"/>
                  </a:lnTo>
                  <a:lnTo>
                    <a:pt x="54025" y="0"/>
                  </a:lnTo>
                  <a:close/>
                </a:path>
              </a:pathLst>
            </a:custGeom>
            <a:ln w="25400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5400295" y="5049756"/>
              <a:ext cx="593725" cy="81280"/>
            </a:xfrm>
            <a:custGeom>
              <a:avLst/>
              <a:gdLst/>
              <a:ahLst/>
              <a:cxnLst/>
              <a:rect l="l" t="t" r="r" b="b"/>
              <a:pathLst>
                <a:path w="593725" h="81279">
                  <a:moveTo>
                    <a:pt x="543407" y="0"/>
                  </a:moveTo>
                  <a:lnTo>
                    <a:pt x="50076" y="0"/>
                  </a:lnTo>
                  <a:lnTo>
                    <a:pt x="42182" y="1200"/>
                  </a:lnTo>
                  <a:lnTo>
                    <a:pt x="35139" y="4600"/>
                  </a:lnTo>
                  <a:lnTo>
                    <a:pt x="29389" y="9901"/>
                  </a:lnTo>
                  <a:lnTo>
                    <a:pt x="25374" y="16802"/>
                  </a:lnTo>
                  <a:lnTo>
                    <a:pt x="0" y="80962"/>
                  </a:lnTo>
                  <a:lnTo>
                    <a:pt x="593483" y="80962"/>
                  </a:lnTo>
                  <a:lnTo>
                    <a:pt x="568109" y="16802"/>
                  </a:lnTo>
                  <a:lnTo>
                    <a:pt x="543407" y="0"/>
                  </a:lnTo>
                  <a:close/>
                </a:path>
              </a:pathLst>
            </a:custGeom>
            <a:solidFill>
              <a:srgbClr val="E6F0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5" name="object 85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5400298" y="5049758"/>
              <a:ext cx="183997" cy="80962"/>
            </a:xfrm>
            <a:prstGeom prst="rect">
              <a:avLst/>
            </a:prstGeom>
          </p:spPr>
        </p:pic>
        <p:sp>
          <p:nvSpPr>
            <p:cNvPr id="86" name="object 86"/>
            <p:cNvSpPr/>
            <p:nvPr/>
          </p:nvSpPr>
          <p:spPr>
            <a:xfrm>
              <a:off x="5400295" y="5049756"/>
              <a:ext cx="593725" cy="81280"/>
            </a:xfrm>
            <a:custGeom>
              <a:avLst/>
              <a:gdLst/>
              <a:ahLst/>
              <a:cxnLst/>
              <a:rect l="l" t="t" r="r" b="b"/>
              <a:pathLst>
                <a:path w="593725" h="81279">
                  <a:moveTo>
                    <a:pt x="593483" y="80962"/>
                  </a:moveTo>
                  <a:lnTo>
                    <a:pt x="568109" y="16802"/>
                  </a:lnTo>
                  <a:lnTo>
                    <a:pt x="543407" y="0"/>
                  </a:lnTo>
                  <a:lnTo>
                    <a:pt x="50076" y="0"/>
                  </a:lnTo>
                  <a:lnTo>
                    <a:pt x="0" y="80962"/>
                  </a:lnTo>
                  <a:lnTo>
                    <a:pt x="593483" y="80962"/>
                  </a:lnTo>
                  <a:close/>
                </a:path>
              </a:pathLst>
            </a:custGeom>
            <a:ln w="25400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5689470" y="4886975"/>
              <a:ext cx="778510" cy="69850"/>
            </a:xfrm>
            <a:custGeom>
              <a:avLst/>
              <a:gdLst/>
              <a:ahLst/>
              <a:cxnLst/>
              <a:rect l="l" t="t" r="r" b="b"/>
              <a:pathLst>
                <a:path w="778510" h="69850">
                  <a:moveTo>
                    <a:pt x="743661" y="0"/>
                  </a:moveTo>
                  <a:lnTo>
                    <a:pt x="34747" y="0"/>
                  </a:lnTo>
                  <a:lnTo>
                    <a:pt x="21222" y="2732"/>
                  </a:lnTo>
                  <a:lnTo>
                    <a:pt x="10177" y="10183"/>
                  </a:lnTo>
                  <a:lnTo>
                    <a:pt x="2730" y="21233"/>
                  </a:lnTo>
                  <a:lnTo>
                    <a:pt x="0" y="34759"/>
                  </a:lnTo>
                  <a:lnTo>
                    <a:pt x="2730" y="48284"/>
                  </a:lnTo>
                  <a:lnTo>
                    <a:pt x="10177" y="59329"/>
                  </a:lnTo>
                  <a:lnTo>
                    <a:pt x="21222" y="66776"/>
                  </a:lnTo>
                  <a:lnTo>
                    <a:pt x="34747" y="69507"/>
                  </a:lnTo>
                  <a:lnTo>
                    <a:pt x="743661" y="69507"/>
                  </a:lnTo>
                  <a:lnTo>
                    <a:pt x="757186" y="66776"/>
                  </a:lnTo>
                  <a:lnTo>
                    <a:pt x="768230" y="59329"/>
                  </a:lnTo>
                  <a:lnTo>
                    <a:pt x="775677" y="48284"/>
                  </a:lnTo>
                  <a:lnTo>
                    <a:pt x="778408" y="34759"/>
                  </a:lnTo>
                  <a:lnTo>
                    <a:pt x="775677" y="21233"/>
                  </a:lnTo>
                  <a:lnTo>
                    <a:pt x="768230" y="10183"/>
                  </a:lnTo>
                  <a:lnTo>
                    <a:pt x="757186" y="2732"/>
                  </a:lnTo>
                  <a:lnTo>
                    <a:pt x="743661" y="0"/>
                  </a:lnTo>
                  <a:close/>
                </a:path>
              </a:pathLst>
            </a:custGeom>
            <a:solidFill>
              <a:srgbClr val="FEED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8" name="object 88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5689472" y="4886984"/>
              <a:ext cx="169189" cy="69494"/>
            </a:xfrm>
            <a:prstGeom prst="rect">
              <a:avLst/>
            </a:prstGeom>
          </p:spPr>
        </p:pic>
        <p:sp>
          <p:nvSpPr>
            <p:cNvPr id="89" name="object 89"/>
            <p:cNvSpPr/>
            <p:nvPr/>
          </p:nvSpPr>
          <p:spPr>
            <a:xfrm>
              <a:off x="5689470" y="4886975"/>
              <a:ext cx="778510" cy="69850"/>
            </a:xfrm>
            <a:custGeom>
              <a:avLst/>
              <a:gdLst/>
              <a:ahLst/>
              <a:cxnLst/>
              <a:rect l="l" t="t" r="r" b="b"/>
              <a:pathLst>
                <a:path w="778510" h="69850">
                  <a:moveTo>
                    <a:pt x="743661" y="69507"/>
                  </a:moveTo>
                  <a:lnTo>
                    <a:pt x="34747" y="69507"/>
                  </a:lnTo>
                  <a:lnTo>
                    <a:pt x="21222" y="66776"/>
                  </a:lnTo>
                  <a:lnTo>
                    <a:pt x="10177" y="59329"/>
                  </a:lnTo>
                  <a:lnTo>
                    <a:pt x="2730" y="48284"/>
                  </a:lnTo>
                  <a:lnTo>
                    <a:pt x="0" y="34759"/>
                  </a:lnTo>
                  <a:lnTo>
                    <a:pt x="2730" y="21233"/>
                  </a:lnTo>
                  <a:lnTo>
                    <a:pt x="10177" y="10183"/>
                  </a:lnTo>
                  <a:lnTo>
                    <a:pt x="21222" y="2732"/>
                  </a:lnTo>
                  <a:lnTo>
                    <a:pt x="34747" y="0"/>
                  </a:lnTo>
                  <a:lnTo>
                    <a:pt x="743661" y="0"/>
                  </a:lnTo>
                  <a:lnTo>
                    <a:pt x="757186" y="2732"/>
                  </a:lnTo>
                  <a:lnTo>
                    <a:pt x="768230" y="10183"/>
                  </a:lnTo>
                  <a:lnTo>
                    <a:pt x="775677" y="21233"/>
                  </a:lnTo>
                  <a:lnTo>
                    <a:pt x="778408" y="34759"/>
                  </a:lnTo>
                  <a:lnTo>
                    <a:pt x="775677" y="48284"/>
                  </a:lnTo>
                  <a:lnTo>
                    <a:pt x="768230" y="59329"/>
                  </a:lnTo>
                  <a:lnTo>
                    <a:pt x="757186" y="66776"/>
                  </a:lnTo>
                  <a:lnTo>
                    <a:pt x="743661" y="69507"/>
                  </a:lnTo>
                  <a:close/>
                </a:path>
              </a:pathLst>
            </a:custGeom>
            <a:ln w="25400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5396035" y="5209692"/>
              <a:ext cx="602615" cy="383540"/>
            </a:xfrm>
            <a:custGeom>
              <a:avLst/>
              <a:gdLst/>
              <a:ahLst/>
              <a:cxnLst/>
              <a:rect l="l" t="t" r="r" b="b"/>
              <a:pathLst>
                <a:path w="602614" h="383539">
                  <a:moveTo>
                    <a:pt x="602005" y="0"/>
                  </a:moveTo>
                  <a:lnTo>
                    <a:pt x="0" y="0"/>
                  </a:lnTo>
                  <a:lnTo>
                    <a:pt x="57048" y="349973"/>
                  </a:lnTo>
                  <a:lnTo>
                    <a:pt x="61770" y="363331"/>
                  </a:lnTo>
                  <a:lnTo>
                    <a:pt x="70565" y="373922"/>
                  </a:lnTo>
                  <a:lnTo>
                    <a:pt x="82435" y="380899"/>
                  </a:lnTo>
                  <a:lnTo>
                    <a:pt x="96380" y="383413"/>
                  </a:lnTo>
                  <a:lnTo>
                    <a:pt x="505625" y="383413"/>
                  </a:lnTo>
                  <a:lnTo>
                    <a:pt x="540241" y="363331"/>
                  </a:lnTo>
                  <a:lnTo>
                    <a:pt x="602005" y="0"/>
                  </a:lnTo>
                  <a:close/>
                </a:path>
              </a:pathLst>
            </a:custGeom>
            <a:solidFill>
              <a:srgbClr val="FFE0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5396036" y="5209692"/>
              <a:ext cx="208279" cy="383540"/>
            </a:xfrm>
            <a:custGeom>
              <a:avLst/>
              <a:gdLst/>
              <a:ahLst/>
              <a:cxnLst/>
              <a:rect l="l" t="t" r="r" b="b"/>
              <a:pathLst>
                <a:path w="208279" h="383539">
                  <a:moveTo>
                    <a:pt x="111607" y="0"/>
                  </a:moveTo>
                  <a:lnTo>
                    <a:pt x="0" y="0"/>
                  </a:lnTo>
                  <a:lnTo>
                    <a:pt x="57035" y="349973"/>
                  </a:lnTo>
                  <a:lnTo>
                    <a:pt x="61765" y="363331"/>
                  </a:lnTo>
                  <a:lnTo>
                    <a:pt x="70564" y="373922"/>
                  </a:lnTo>
                  <a:lnTo>
                    <a:pt x="82435" y="380899"/>
                  </a:lnTo>
                  <a:lnTo>
                    <a:pt x="96380" y="383413"/>
                  </a:lnTo>
                  <a:lnTo>
                    <a:pt x="207987" y="383413"/>
                  </a:lnTo>
                  <a:lnTo>
                    <a:pt x="194044" y="380899"/>
                  </a:lnTo>
                  <a:lnTo>
                    <a:pt x="182178" y="373922"/>
                  </a:lnTo>
                  <a:lnTo>
                    <a:pt x="173383" y="363331"/>
                  </a:lnTo>
                  <a:lnTo>
                    <a:pt x="168655" y="349973"/>
                  </a:lnTo>
                  <a:lnTo>
                    <a:pt x="111607" y="0"/>
                  </a:lnTo>
                  <a:close/>
                </a:path>
              </a:pathLst>
            </a:custGeom>
            <a:solidFill>
              <a:srgbClr val="FFCC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5396035" y="5209692"/>
              <a:ext cx="602615" cy="383540"/>
            </a:xfrm>
            <a:custGeom>
              <a:avLst/>
              <a:gdLst/>
              <a:ahLst/>
              <a:cxnLst/>
              <a:rect l="l" t="t" r="r" b="b"/>
              <a:pathLst>
                <a:path w="602614" h="383539">
                  <a:moveTo>
                    <a:pt x="0" y="0"/>
                  </a:moveTo>
                  <a:lnTo>
                    <a:pt x="57048" y="349973"/>
                  </a:lnTo>
                  <a:lnTo>
                    <a:pt x="82435" y="380899"/>
                  </a:lnTo>
                  <a:lnTo>
                    <a:pt x="96380" y="383413"/>
                  </a:lnTo>
                  <a:lnTo>
                    <a:pt x="505625" y="383413"/>
                  </a:lnTo>
                  <a:lnTo>
                    <a:pt x="540241" y="363331"/>
                  </a:lnTo>
                  <a:lnTo>
                    <a:pt x="602005" y="0"/>
                  </a:lnTo>
                  <a:lnTo>
                    <a:pt x="0" y="0"/>
                  </a:lnTo>
                  <a:close/>
                </a:path>
              </a:pathLst>
            </a:custGeom>
            <a:ln w="25399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5364117" y="5130723"/>
              <a:ext cx="666115" cy="79375"/>
            </a:xfrm>
            <a:custGeom>
              <a:avLst/>
              <a:gdLst/>
              <a:ahLst/>
              <a:cxnLst/>
              <a:rect l="l" t="t" r="r" b="b"/>
              <a:pathLst>
                <a:path w="666114" h="79375">
                  <a:moveTo>
                    <a:pt x="644588" y="0"/>
                  </a:moveTo>
                  <a:lnTo>
                    <a:pt x="21259" y="0"/>
                  </a:lnTo>
                  <a:lnTo>
                    <a:pt x="12981" y="1669"/>
                  </a:lnTo>
                  <a:lnTo>
                    <a:pt x="6224" y="6223"/>
                  </a:lnTo>
                  <a:lnTo>
                    <a:pt x="1669" y="12976"/>
                  </a:lnTo>
                  <a:lnTo>
                    <a:pt x="0" y="21247"/>
                  </a:lnTo>
                  <a:lnTo>
                    <a:pt x="0" y="57708"/>
                  </a:lnTo>
                  <a:lnTo>
                    <a:pt x="1669" y="65986"/>
                  </a:lnTo>
                  <a:lnTo>
                    <a:pt x="6224" y="72744"/>
                  </a:lnTo>
                  <a:lnTo>
                    <a:pt x="12981" y="77298"/>
                  </a:lnTo>
                  <a:lnTo>
                    <a:pt x="21259" y="78968"/>
                  </a:lnTo>
                  <a:lnTo>
                    <a:pt x="644588" y="78968"/>
                  </a:lnTo>
                  <a:lnTo>
                    <a:pt x="652860" y="77298"/>
                  </a:lnTo>
                  <a:lnTo>
                    <a:pt x="659618" y="72744"/>
                  </a:lnTo>
                  <a:lnTo>
                    <a:pt x="664176" y="65986"/>
                  </a:lnTo>
                  <a:lnTo>
                    <a:pt x="665848" y="57708"/>
                  </a:lnTo>
                  <a:lnTo>
                    <a:pt x="665848" y="21247"/>
                  </a:lnTo>
                  <a:lnTo>
                    <a:pt x="664176" y="12976"/>
                  </a:lnTo>
                  <a:lnTo>
                    <a:pt x="659618" y="6223"/>
                  </a:lnTo>
                  <a:lnTo>
                    <a:pt x="652860" y="1669"/>
                  </a:lnTo>
                  <a:lnTo>
                    <a:pt x="644588" y="0"/>
                  </a:lnTo>
                  <a:close/>
                </a:path>
              </a:pathLst>
            </a:custGeom>
            <a:solidFill>
              <a:srgbClr val="E6F0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4" name="object 94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5364120" y="5130715"/>
              <a:ext cx="155219" cy="78981"/>
            </a:xfrm>
            <a:prstGeom prst="rect">
              <a:avLst/>
            </a:prstGeom>
          </p:spPr>
        </p:pic>
        <p:sp>
          <p:nvSpPr>
            <p:cNvPr id="95" name="object 95"/>
            <p:cNvSpPr/>
            <p:nvPr/>
          </p:nvSpPr>
          <p:spPr>
            <a:xfrm>
              <a:off x="5364117" y="5130723"/>
              <a:ext cx="666115" cy="79375"/>
            </a:xfrm>
            <a:custGeom>
              <a:avLst/>
              <a:gdLst/>
              <a:ahLst/>
              <a:cxnLst/>
              <a:rect l="l" t="t" r="r" b="b"/>
              <a:pathLst>
                <a:path w="666114" h="79375">
                  <a:moveTo>
                    <a:pt x="644588" y="78968"/>
                  </a:moveTo>
                  <a:lnTo>
                    <a:pt x="21259" y="78968"/>
                  </a:lnTo>
                  <a:lnTo>
                    <a:pt x="12981" y="77298"/>
                  </a:lnTo>
                  <a:lnTo>
                    <a:pt x="6224" y="72744"/>
                  </a:lnTo>
                  <a:lnTo>
                    <a:pt x="1669" y="65986"/>
                  </a:lnTo>
                  <a:lnTo>
                    <a:pt x="0" y="57708"/>
                  </a:lnTo>
                  <a:lnTo>
                    <a:pt x="0" y="21247"/>
                  </a:lnTo>
                  <a:lnTo>
                    <a:pt x="1669" y="12976"/>
                  </a:lnTo>
                  <a:lnTo>
                    <a:pt x="6224" y="6223"/>
                  </a:lnTo>
                  <a:lnTo>
                    <a:pt x="12981" y="1669"/>
                  </a:lnTo>
                  <a:lnTo>
                    <a:pt x="21259" y="0"/>
                  </a:lnTo>
                  <a:lnTo>
                    <a:pt x="644588" y="0"/>
                  </a:lnTo>
                  <a:lnTo>
                    <a:pt x="652860" y="1669"/>
                  </a:lnTo>
                  <a:lnTo>
                    <a:pt x="659618" y="6223"/>
                  </a:lnTo>
                  <a:lnTo>
                    <a:pt x="664176" y="12976"/>
                  </a:lnTo>
                  <a:lnTo>
                    <a:pt x="665848" y="21247"/>
                  </a:lnTo>
                  <a:lnTo>
                    <a:pt x="665848" y="57708"/>
                  </a:lnTo>
                  <a:lnTo>
                    <a:pt x="664176" y="65986"/>
                  </a:lnTo>
                  <a:lnTo>
                    <a:pt x="659618" y="72744"/>
                  </a:lnTo>
                  <a:lnTo>
                    <a:pt x="652860" y="77298"/>
                  </a:lnTo>
                  <a:lnTo>
                    <a:pt x="644588" y="78968"/>
                  </a:lnTo>
                  <a:close/>
                </a:path>
              </a:pathLst>
            </a:custGeom>
            <a:ln w="25400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6528697" y="5208748"/>
              <a:ext cx="407034" cy="407034"/>
            </a:xfrm>
            <a:custGeom>
              <a:avLst/>
              <a:gdLst/>
              <a:ahLst/>
              <a:cxnLst/>
              <a:rect l="l" t="t" r="r" b="b"/>
              <a:pathLst>
                <a:path w="407034" h="407035">
                  <a:moveTo>
                    <a:pt x="203301" y="406603"/>
                  </a:moveTo>
                  <a:lnTo>
                    <a:pt x="249916" y="401233"/>
                  </a:lnTo>
                  <a:lnTo>
                    <a:pt x="292708" y="385939"/>
                  </a:lnTo>
                  <a:lnTo>
                    <a:pt x="330456" y="361940"/>
                  </a:lnTo>
                  <a:lnTo>
                    <a:pt x="361940" y="330456"/>
                  </a:lnTo>
                  <a:lnTo>
                    <a:pt x="385939" y="292708"/>
                  </a:lnTo>
                  <a:lnTo>
                    <a:pt x="401233" y="249916"/>
                  </a:lnTo>
                  <a:lnTo>
                    <a:pt x="406603" y="203301"/>
                  </a:lnTo>
                  <a:lnTo>
                    <a:pt x="401233" y="156686"/>
                  </a:lnTo>
                  <a:lnTo>
                    <a:pt x="385939" y="113894"/>
                  </a:lnTo>
                  <a:lnTo>
                    <a:pt x="361940" y="76146"/>
                  </a:lnTo>
                  <a:lnTo>
                    <a:pt x="330456" y="44662"/>
                  </a:lnTo>
                  <a:lnTo>
                    <a:pt x="292708" y="20663"/>
                  </a:lnTo>
                  <a:lnTo>
                    <a:pt x="249916" y="5369"/>
                  </a:lnTo>
                  <a:lnTo>
                    <a:pt x="203301" y="0"/>
                  </a:lnTo>
                  <a:lnTo>
                    <a:pt x="156686" y="5369"/>
                  </a:lnTo>
                  <a:lnTo>
                    <a:pt x="113894" y="20663"/>
                  </a:lnTo>
                  <a:lnTo>
                    <a:pt x="76146" y="44662"/>
                  </a:lnTo>
                  <a:lnTo>
                    <a:pt x="44662" y="76146"/>
                  </a:lnTo>
                  <a:lnTo>
                    <a:pt x="20663" y="113894"/>
                  </a:lnTo>
                  <a:lnTo>
                    <a:pt x="5369" y="156686"/>
                  </a:lnTo>
                  <a:lnTo>
                    <a:pt x="0" y="203301"/>
                  </a:lnTo>
                  <a:lnTo>
                    <a:pt x="5369" y="249916"/>
                  </a:lnTo>
                  <a:lnTo>
                    <a:pt x="20663" y="292708"/>
                  </a:lnTo>
                  <a:lnTo>
                    <a:pt x="44662" y="330456"/>
                  </a:lnTo>
                  <a:lnTo>
                    <a:pt x="76146" y="361940"/>
                  </a:lnTo>
                  <a:lnTo>
                    <a:pt x="113894" y="385939"/>
                  </a:lnTo>
                  <a:lnTo>
                    <a:pt x="156686" y="401233"/>
                  </a:lnTo>
                  <a:lnTo>
                    <a:pt x="203301" y="406603"/>
                  </a:lnTo>
                  <a:close/>
                </a:path>
              </a:pathLst>
            </a:custGeom>
            <a:ln w="19050">
              <a:solidFill>
                <a:srgbClr val="00B9B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7" name="object 97"/>
          <p:cNvSpPr/>
          <p:nvPr/>
        </p:nvSpPr>
        <p:spPr>
          <a:xfrm>
            <a:off x="4248697" y="3310346"/>
            <a:ext cx="407034" cy="407034"/>
          </a:xfrm>
          <a:custGeom>
            <a:avLst/>
            <a:gdLst/>
            <a:ahLst/>
            <a:cxnLst/>
            <a:rect l="l" t="t" r="r" b="b"/>
            <a:pathLst>
              <a:path w="407035" h="407035">
                <a:moveTo>
                  <a:pt x="203301" y="406603"/>
                </a:moveTo>
                <a:lnTo>
                  <a:pt x="249916" y="401233"/>
                </a:lnTo>
                <a:lnTo>
                  <a:pt x="292708" y="385939"/>
                </a:lnTo>
                <a:lnTo>
                  <a:pt x="330456" y="361940"/>
                </a:lnTo>
                <a:lnTo>
                  <a:pt x="361940" y="330456"/>
                </a:lnTo>
                <a:lnTo>
                  <a:pt x="385939" y="292708"/>
                </a:lnTo>
                <a:lnTo>
                  <a:pt x="401233" y="249916"/>
                </a:lnTo>
                <a:lnTo>
                  <a:pt x="406603" y="203301"/>
                </a:lnTo>
                <a:lnTo>
                  <a:pt x="401233" y="156686"/>
                </a:lnTo>
                <a:lnTo>
                  <a:pt x="385939" y="113894"/>
                </a:lnTo>
                <a:lnTo>
                  <a:pt x="361940" y="76146"/>
                </a:lnTo>
                <a:lnTo>
                  <a:pt x="330456" y="44662"/>
                </a:lnTo>
                <a:lnTo>
                  <a:pt x="292708" y="20663"/>
                </a:lnTo>
                <a:lnTo>
                  <a:pt x="249916" y="5369"/>
                </a:lnTo>
                <a:lnTo>
                  <a:pt x="203301" y="0"/>
                </a:lnTo>
                <a:lnTo>
                  <a:pt x="156686" y="5369"/>
                </a:lnTo>
                <a:lnTo>
                  <a:pt x="113894" y="20663"/>
                </a:lnTo>
                <a:lnTo>
                  <a:pt x="76146" y="44662"/>
                </a:lnTo>
                <a:lnTo>
                  <a:pt x="44662" y="76146"/>
                </a:lnTo>
                <a:lnTo>
                  <a:pt x="20663" y="113894"/>
                </a:lnTo>
                <a:lnTo>
                  <a:pt x="5369" y="156686"/>
                </a:lnTo>
                <a:lnTo>
                  <a:pt x="0" y="203301"/>
                </a:lnTo>
                <a:lnTo>
                  <a:pt x="5369" y="249916"/>
                </a:lnTo>
                <a:lnTo>
                  <a:pt x="20663" y="292708"/>
                </a:lnTo>
                <a:lnTo>
                  <a:pt x="44662" y="330456"/>
                </a:lnTo>
                <a:lnTo>
                  <a:pt x="76146" y="361940"/>
                </a:lnTo>
                <a:lnTo>
                  <a:pt x="113894" y="385939"/>
                </a:lnTo>
                <a:lnTo>
                  <a:pt x="156686" y="401233"/>
                </a:lnTo>
                <a:lnTo>
                  <a:pt x="203301" y="406603"/>
                </a:lnTo>
                <a:close/>
              </a:path>
            </a:pathLst>
          </a:custGeom>
          <a:ln w="19050">
            <a:solidFill>
              <a:srgbClr val="00B9B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1968698" y="5208749"/>
            <a:ext cx="407034" cy="407034"/>
          </a:xfrm>
          <a:custGeom>
            <a:avLst/>
            <a:gdLst/>
            <a:ahLst/>
            <a:cxnLst/>
            <a:rect l="l" t="t" r="r" b="b"/>
            <a:pathLst>
              <a:path w="407035" h="407035">
                <a:moveTo>
                  <a:pt x="203301" y="406603"/>
                </a:moveTo>
                <a:lnTo>
                  <a:pt x="249916" y="401233"/>
                </a:lnTo>
                <a:lnTo>
                  <a:pt x="292708" y="385939"/>
                </a:lnTo>
                <a:lnTo>
                  <a:pt x="330456" y="361940"/>
                </a:lnTo>
                <a:lnTo>
                  <a:pt x="361940" y="330456"/>
                </a:lnTo>
                <a:lnTo>
                  <a:pt x="385939" y="292708"/>
                </a:lnTo>
                <a:lnTo>
                  <a:pt x="401233" y="249916"/>
                </a:lnTo>
                <a:lnTo>
                  <a:pt x="406603" y="203301"/>
                </a:lnTo>
                <a:lnTo>
                  <a:pt x="401233" y="156686"/>
                </a:lnTo>
                <a:lnTo>
                  <a:pt x="385939" y="113894"/>
                </a:lnTo>
                <a:lnTo>
                  <a:pt x="361940" y="76146"/>
                </a:lnTo>
                <a:lnTo>
                  <a:pt x="330456" y="44662"/>
                </a:lnTo>
                <a:lnTo>
                  <a:pt x="292708" y="20663"/>
                </a:lnTo>
                <a:lnTo>
                  <a:pt x="249916" y="5369"/>
                </a:lnTo>
                <a:lnTo>
                  <a:pt x="203301" y="0"/>
                </a:lnTo>
                <a:lnTo>
                  <a:pt x="156686" y="5369"/>
                </a:lnTo>
                <a:lnTo>
                  <a:pt x="113894" y="20663"/>
                </a:lnTo>
                <a:lnTo>
                  <a:pt x="76146" y="44662"/>
                </a:lnTo>
                <a:lnTo>
                  <a:pt x="44662" y="76146"/>
                </a:lnTo>
                <a:lnTo>
                  <a:pt x="20663" y="113894"/>
                </a:lnTo>
                <a:lnTo>
                  <a:pt x="5369" y="156686"/>
                </a:lnTo>
                <a:lnTo>
                  <a:pt x="0" y="203301"/>
                </a:lnTo>
                <a:lnTo>
                  <a:pt x="5369" y="249916"/>
                </a:lnTo>
                <a:lnTo>
                  <a:pt x="20663" y="292708"/>
                </a:lnTo>
                <a:lnTo>
                  <a:pt x="44662" y="330456"/>
                </a:lnTo>
                <a:lnTo>
                  <a:pt x="76146" y="361940"/>
                </a:lnTo>
                <a:lnTo>
                  <a:pt x="113894" y="385939"/>
                </a:lnTo>
                <a:lnTo>
                  <a:pt x="156686" y="401233"/>
                </a:lnTo>
                <a:lnTo>
                  <a:pt x="203301" y="406603"/>
                </a:lnTo>
                <a:close/>
              </a:path>
            </a:pathLst>
          </a:custGeom>
          <a:ln w="19050">
            <a:solidFill>
              <a:srgbClr val="00B9B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4248697" y="5208749"/>
            <a:ext cx="407034" cy="407034"/>
          </a:xfrm>
          <a:custGeom>
            <a:avLst/>
            <a:gdLst/>
            <a:ahLst/>
            <a:cxnLst/>
            <a:rect l="l" t="t" r="r" b="b"/>
            <a:pathLst>
              <a:path w="407035" h="407035">
                <a:moveTo>
                  <a:pt x="203301" y="406603"/>
                </a:moveTo>
                <a:lnTo>
                  <a:pt x="249916" y="401233"/>
                </a:lnTo>
                <a:lnTo>
                  <a:pt x="292708" y="385939"/>
                </a:lnTo>
                <a:lnTo>
                  <a:pt x="330456" y="361940"/>
                </a:lnTo>
                <a:lnTo>
                  <a:pt x="361940" y="330456"/>
                </a:lnTo>
                <a:lnTo>
                  <a:pt x="385939" y="292708"/>
                </a:lnTo>
                <a:lnTo>
                  <a:pt x="401233" y="249916"/>
                </a:lnTo>
                <a:lnTo>
                  <a:pt x="406603" y="203301"/>
                </a:lnTo>
                <a:lnTo>
                  <a:pt x="401233" y="156686"/>
                </a:lnTo>
                <a:lnTo>
                  <a:pt x="385939" y="113894"/>
                </a:lnTo>
                <a:lnTo>
                  <a:pt x="361940" y="76146"/>
                </a:lnTo>
                <a:lnTo>
                  <a:pt x="330456" y="44662"/>
                </a:lnTo>
                <a:lnTo>
                  <a:pt x="292708" y="20663"/>
                </a:lnTo>
                <a:lnTo>
                  <a:pt x="249916" y="5369"/>
                </a:lnTo>
                <a:lnTo>
                  <a:pt x="203301" y="0"/>
                </a:lnTo>
                <a:lnTo>
                  <a:pt x="156686" y="5369"/>
                </a:lnTo>
                <a:lnTo>
                  <a:pt x="113894" y="20663"/>
                </a:lnTo>
                <a:lnTo>
                  <a:pt x="76146" y="44662"/>
                </a:lnTo>
                <a:lnTo>
                  <a:pt x="44662" y="76146"/>
                </a:lnTo>
                <a:lnTo>
                  <a:pt x="20663" y="113894"/>
                </a:lnTo>
                <a:lnTo>
                  <a:pt x="5369" y="156686"/>
                </a:lnTo>
                <a:lnTo>
                  <a:pt x="0" y="203301"/>
                </a:lnTo>
                <a:lnTo>
                  <a:pt x="5369" y="249916"/>
                </a:lnTo>
                <a:lnTo>
                  <a:pt x="20663" y="292708"/>
                </a:lnTo>
                <a:lnTo>
                  <a:pt x="44662" y="330456"/>
                </a:lnTo>
                <a:lnTo>
                  <a:pt x="76146" y="361940"/>
                </a:lnTo>
                <a:lnTo>
                  <a:pt x="113894" y="385939"/>
                </a:lnTo>
                <a:lnTo>
                  <a:pt x="156686" y="401233"/>
                </a:lnTo>
                <a:lnTo>
                  <a:pt x="203301" y="406603"/>
                </a:lnTo>
                <a:close/>
              </a:path>
            </a:pathLst>
          </a:custGeom>
          <a:ln w="19050">
            <a:solidFill>
              <a:srgbClr val="00B9B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0" name="object 100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5437528" y="2641469"/>
            <a:ext cx="1507297" cy="1085005"/>
          </a:xfrm>
          <a:prstGeom prst="rect">
            <a:avLst/>
          </a:prstGeom>
        </p:spPr>
      </p:pic>
      <p:sp>
        <p:nvSpPr>
          <p:cNvPr id="101" name="object 101"/>
          <p:cNvSpPr txBox="1"/>
          <p:nvPr/>
        </p:nvSpPr>
        <p:spPr>
          <a:xfrm>
            <a:off x="1142299" y="1687217"/>
            <a:ext cx="4441995" cy="62674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>
              <a:lnSpc>
                <a:spcPct val="97900"/>
              </a:lnSpc>
              <a:spcBef>
                <a:spcPts val="135"/>
              </a:spcBef>
            </a:pPr>
            <a:r>
              <a:rPr sz="1950" b="1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True</a:t>
            </a:r>
            <a:r>
              <a:rPr sz="1950" b="1" spc="150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b="1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1950" b="1" spc="112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b="1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false:</a:t>
            </a:r>
            <a:r>
              <a:rPr sz="1950" b="1" spc="157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b="1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r>
              <a:rPr sz="1950" b="1" spc="157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b="1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sz="1950" b="1" spc="247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solidFill>
                  <a:srgbClr val="002F2F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Arial" panose="020B0604020202020204" pitchFamily="34" charset="0"/>
              </a:rPr>
              <a:t>✓</a:t>
            </a:r>
            <a:r>
              <a:rPr sz="1400" b="1" spc="110" dirty="0">
                <a:solidFill>
                  <a:srgbClr val="002F2F"/>
                </a:solidFill>
                <a:latin typeface="Noto Sans HK"/>
                <a:cs typeface="Noto Sans HK"/>
              </a:rPr>
              <a:t> </a:t>
            </a:r>
            <a:r>
              <a:rPr sz="1950" b="1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sz="1950" b="1" spc="157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b="1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1950" b="1" spc="104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b="1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950" b="1" spc="157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b="1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recyclable</a:t>
            </a:r>
            <a:r>
              <a:rPr sz="1950" b="1" spc="157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b="1" spc="-15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domestic </a:t>
            </a:r>
            <a:r>
              <a:rPr sz="1950" b="1" baseline="2136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waste</a:t>
            </a:r>
            <a:r>
              <a:rPr sz="1950" b="1" spc="209" baseline="2136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b="1" baseline="2136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950" b="1" spc="209" baseline="2136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b="1" baseline="2136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sz="1950" b="1" spc="195" baseline="2136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Arial" panose="020B0604020202020204" pitchFamily="34" charset="0"/>
              </a:rPr>
              <a:t>X</a:t>
            </a:r>
            <a:r>
              <a:rPr sz="1300" b="1" spc="100" dirty="0">
                <a:solidFill>
                  <a:srgbClr val="002F2F"/>
                </a:solidFill>
                <a:latin typeface="Noto Sans HK"/>
                <a:cs typeface="Noto Sans HK"/>
              </a:rPr>
              <a:t> </a:t>
            </a:r>
            <a:r>
              <a:rPr sz="1950" b="1" baseline="2136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sz="1950" b="1" spc="209" baseline="2136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b="1" baseline="2136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1950" b="1" spc="157" baseline="2136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b="1" baseline="2136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950" b="1" spc="209" baseline="2136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b="1" baseline="2136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non-recyclable</a:t>
            </a:r>
            <a:r>
              <a:rPr sz="1950" b="1" spc="209" baseline="2136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b="1" baseline="2136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domestic</a:t>
            </a:r>
            <a:r>
              <a:rPr sz="1950" b="1" spc="209" baseline="2136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b="1" spc="-15" baseline="2136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waste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1300" b="1" spc="9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300" b="1" spc="9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1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brackets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879326" y="3925585"/>
            <a:ext cx="1298724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Rubber</a:t>
            </a:r>
            <a:r>
              <a:rPr sz="1300" b="1" spc="185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1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slippers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428443" y="5843235"/>
            <a:ext cx="2283556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Compact</a:t>
            </a:r>
            <a:r>
              <a:rPr sz="1300" b="1" spc="28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fluorescent</a:t>
            </a:r>
            <a:r>
              <a:rPr sz="1300" b="1" spc="285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2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lamp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3274400" y="3925585"/>
            <a:ext cx="1015365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spc="-1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Smartphone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3037732" y="5843235"/>
            <a:ext cx="1489075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Single-use</a:t>
            </a:r>
            <a:r>
              <a:rPr sz="1300" b="1" spc="30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1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battery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5280667" y="3925585"/>
            <a:ext cx="1621783" cy="419859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94310" marR="5080" indent="-182245">
              <a:lnSpc>
                <a:spcPct val="102600"/>
              </a:lnSpc>
              <a:spcBef>
                <a:spcPts val="60"/>
              </a:spcBef>
            </a:pP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Fruit</a:t>
            </a:r>
            <a:r>
              <a:rPr sz="1300" b="1" spc="10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300" b="1" spc="10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1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vegetable </a:t>
            </a: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peelings,</a:t>
            </a:r>
            <a:r>
              <a:rPr sz="1300" b="1" spc="295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2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cores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5191346" y="5843235"/>
            <a:ext cx="1787303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Disposable</a:t>
            </a:r>
            <a:r>
              <a:rPr sz="1300" b="1" spc="33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1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tableware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8" name="object 108"/>
          <p:cNvGrpSpPr/>
          <p:nvPr/>
        </p:nvGrpSpPr>
        <p:grpSpPr>
          <a:xfrm>
            <a:off x="2932150" y="7155002"/>
            <a:ext cx="1696085" cy="2821305"/>
            <a:chOff x="2932150" y="7155002"/>
            <a:chExt cx="1696085" cy="2821305"/>
          </a:xfrm>
        </p:grpSpPr>
        <p:sp>
          <p:nvSpPr>
            <p:cNvPr id="109" name="object 109"/>
            <p:cNvSpPr/>
            <p:nvPr/>
          </p:nvSpPr>
          <p:spPr>
            <a:xfrm>
              <a:off x="2944215" y="7167067"/>
              <a:ext cx="1671955" cy="2797175"/>
            </a:xfrm>
            <a:custGeom>
              <a:avLst/>
              <a:gdLst/>
              <a:ahLst/>
              <a:cxnLst/>
              <a:rect l="l" t="t" r="r" b="b"/>
              <a:pathLst>
                <a:path w="1671954" h="2797175">
                  <a:moveTo>
                    <a:pt x="1252181" y="2796781"/>
                  </a:moveTo>
                  <a:lnTo>
                    <a:pt x="419392" y="2796781"/>
                  </a:lnTo>
                  <a:lnTo>
                    <a:pt x="375749" y="2790968"/>
                  </a:lnTo>
                  <a:lnTo>
                    <a:pt x="336112" y="2774477"/>
                  </a:lnTo>
                  <a:lnTo>
                    <a:pt x="301948" y="2748729"/>
                  </a:lnTo>
                  <a:lnTo>
                    <a:pt x="274727" y="2715143"/>
                  </a:lnTo>
                  <a:lnTo>
                    <a:pt x="255918" y="2675142"/>
                  </a:lnTo>
                  <a:lnTo>
                    <a:pt x="246989" y="2630144"/>
                  </a:lnTo>
                  <a:lnTo>
                    <a:pt x="86461" y="472592"/>
                  </a:lnTo>
                  <a:lnTo>
                    <a:pt x="1585099" y="472592"/>
                  </a:lnTo>
                  <a:lnTo>
                    <a:pt x="1424584" y="2630144"/>
                  </a:lnTo>
                  <a:lnTo>
                    <a:pt x="1415655" y="2675142"/>
                  </a:lnTo>
                  <a:lnTo>
                    <a:pt x="1396846" y="2715143"/>
                  </a:lnTo>
                  <a:lnTo>
                    <a:pt x="1369625" y="2748729"/>
                  </a:lnTo>
                  <a:lnTo>
                    <a:pt x="1335461" y="2774477"/>
                  </a:lnTo>
                  <a:lnTo>
                    <a:pt x="1295824" y="2790968"/>
                  </a:lnTo>
                  <a:lnTo>
                    <a:pt x="1252181" y="2796781"/>
                  </a:lnTo>
                  <a:close/>
                </a:path>
                <a:path w="1671954" h="2797175">
                  <a:moveTo>
                    <a:pt x="0" y="291947"/>
                  </a:moveTo>
                  <a:lnTo>
                    <a:pt x="1671561" y="291947"/>
                  </a:lnTo>
                  <a:lnTo>
                    <a:pt x="1671561" y="472579"/>
                  </a:lnTo>
                  <a:lnTo>
                    <a:pt x="0" y="472579"/>
                  </a:lnTo>
                  <a:lnTo>
                    <a:pt x="0" y="291947"/>
                  </a:lnTo>
                  <a:close/>
                </a:path>
                <a:path w="1671954" h="2797175">
                  <a:moveTo>
                    <a:pt x="1585099" y="291947"/>
                  </a:moveTo>
                  <a:lnTo>
                    <a:pt x="86461" y="291947"/>
                  </a:lnTo>
                  <a:lnTo>
                    <a:pt x="146049" y="78600"/>
                  </a:lnTo>
                  <a:lnTo>
                    <a:pt x="160680" y="46666"/>
                  </a:lnTo>
                  <a:lnTo>
                    <a:pt x="183670" y="21831"/>
                  </a:lnTo>
                  <a:lnTo>
                    <a:pt x="212933" y="5730"/>
                  </a:lnTo>
                  <a:lnTo>
                    <a:pt x="246379" y="0"/>
                  </a:lnTo>
                  <a:lnTo>
                    <a:pt x="1425193" y="0"/>
                  </a:lnTo>
                  <a:lnTo>
                    <a:pt x="1487893" y="21831"/>
                  </a:lnTo>
                  <a:lnTo>
                    <a:pt x="1525523" y="78600"/>
                  </a:lnTo>
                  <a:lnTo>
                    <a:pt x="1585099" y="291947"/>
                  </a:lnTo>
                  <a:close/>
                </a:path>
              </a:pathLst>
            </a:custGeom>
            <a:ln w="2413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3597308" y="7955587"/>
              <a:ext cx="372745" cy="614045"/>
            </a:xfrm>
            <a:custGeom>
              <a:avLst/>
              <a:gdLst/>
              <a:ahLst/>
              <a:cxnLst/>
              <a:rect l="l" t="t" r="r" b="b"/>
              <a:pathLst>
                <a:path w="372745" h="614045">
                  <a:moveTo>
                    <a:pt x="335267" y="0"/>
                  </a:moveTo>
                  <a:lnTo>
                    <a:pt x="37249" y="0"/>
                  </a:lnTo>
                  <a:lnTo>
                    <a:pt x="30000" y="1455"/>
                  </a:lnTo>
                  <a:lnTo>
                    <a:pt x="24082" y="5426"/>
                  </a:lnTo>
                  <a:lnTo>
                    <a:pt x="20093" y="11315"/>
                  </a:lnTo>
                  <a:lnTo>
                    <a:pt x="18630" y="18529"/>
                  </a:lnTo>
                  <a:lnTo>
                    <a:pt x="20093" y="25742"/>
                  </a:lnTo>
                  <a:lnTo>
                    <a:pt x="24082" y="31632"/>
                  </a:lnTo>
                  <a:lnTo>
                    <a:pt x="30000" y="35602"/>
                  </a:lnTo>
                  <a:lnTo>
                    <a:pt x="37249" y="37058"/>
                  </a:lnTo>
                  <a:lnTo>
                    <a:pt x="335267" y="37058"/>
                  </a:lnTo>
                  <a:lnTo>
                    <a:pt x="342518" y="35602"/>
                  </a:lnTo>
                  <a:lnTo>
                    <a:pt x="348440" y="31632"/>
                  </a:lnTo>
                  <a:lnTo>
                    <a:pt x="352433" y="25742"/>
                  </a:lnTo>
                  <a:lnTo>
                    <a:pt x="353898" y="18529"/>
                  </a:lnTo>
                  <a:lnTo>
                    <a:pt x="352433" y="11315"/>
                  </a:lnTo>
                  <a:lnTo>
                    <a:pt x="348440" y="5426"/>
                  </a:lnTo>
                  <a:lnTo>
                    <a:pt x="342518" y="1455"/>
                  </a:lnTo>
                  <a:lnTo>
                    <a:pt x="335267" y="0"/>
                  </a:lnTo>
                  <a:close/>
                </a:path>
                <a:path w="372745" h="614045">
                  <a:moveTo>
                    <a:pt x="0" y="539902"/>
                  </a:moveTo>
                  <a:lnTo>
                    <a:pt x="372516" y="539902"/>
                  </a:lnTo>
                </a:path>
                <a:path w="372745" h="614045">
                  <a:moveTo>
                    <a:pt x="372516" y="111188"/>
                  </a:moveTo>
                  <a:lnTo>
                    <a:pt x="0" y="111188"/>
                  </a:lnTo>
                </a:path>
                <a:path w="372745" h="614045">
                  <a:moveTo>
                    <a:pt x="37249" y="37058"/>
                  </a:moveTo>
                  <a:lnTo>
                    <a:pt x="8826" y="81216"/>
                  </a:lnTo>
                  <a:lnTo>
                    <a:pt x="0" y="111188"/>
                  </a:lnTo>
                  <a:lnTo>
                    <a:pt x="0" y="539902"/>
                  </a:lnTo>
                  <a:lnTo>
                    <a:pt x="2926" y="554329"/>
                  </a:lnTo>
                  <a:lnTo>
                    <a:pt x="10909" y="566108"/>
                  </a:lnTo>
                  <a:lnTo>
                    <a:pt x="22749" y="574049"/>
                  </a:lnTo>
                  <a:lnTo>
                    <a:pt x="37249" y="576960"/>
                  </a:lnTo>
                  <a:lnTo>
                    <a:pt x="40178" y="591390"/>
                  </a:lnTo>
                  <a:lnTo>
                    <a:pt x="48164" y="603173"/>
                  </a:lnTo>
                  <a:lnTo>
                    <a:pt x="60009" y="611118"/>
                  </a:lnTo>
                  <a:lnTo>
                    <a:pt x="74510" y="614032"/>
                  </a:lnTo>
                  <a:lnTo>
                    <a:pt x="298018" y="614032"/>
                  </a:lnTo>
                  <a:lnTo>
                    <a:pt x="312518" y="611118"/>
                  </a:lnTo>
                  <a:lnTo>
                    <a:pt x="324358" y="603173"/>
                  </a:lnTo>
                  <a:lnTo>
                    <a:pt x="332340" y="591390"/>
                  </a:lnTo>
                  <a:lnTo>
                    <a:pt x="335267" y="576960"/>
                  </a:lnTo>
                </a:path>
                <a:path w="372745" h="614045">
                  <a:moveTo>
                    <a:pt x="372516" y="259448"/>
                  </a:moveTo>
                  <a:lnTo>
                    <a:pt x="321854" y="263149"/>
                  </a:lnTo>
                  <a:lnTo>
                    <a:pt x="280132" y="273196"/>
                  </a:lnTo>
                  <a:lnTo>
                    <a:pt x="214569" y="305980"/>
                  </a:lnTo>
                  <a:lnTo>
                    <a:pt x="186258" y="325545"/>
                  </a:lnTo>
                  <a:lnTo>
                    <a:pt x="157946" y="345110"/>
                  </a:lnTo>
                  <a:lnTo>
                    <a:pt x="127400" y="363088"/>
                  </a:lnTo>
                  <a:lnTo>
                    <a:pt x="92384" y="377894"/>
                  </a:lnTo>
                  <a:lnTo>
                    <a:pt x="50662" y="387941"/>
                  </a:lnTo>
                  <a:lnTo>
                    <a:pt x="0" y="391642"/>
                  </a:lnTo>
                </a:path>
                <a:path w="372745" h="614045">
                  <a:moveTo>
                    <a:pt x="335267" y="37058"/>
                  </a:moveTo>
                  <a:lnTo>
                    <a:pt x="363689" y="81216"/>
                  </a:lnTo>
                  <a:lnTo>
                    <a:pt x="372516" y="111188"/>
                  </a:lnTo>
                  <a:lnTo>
                    <a:pt x="372516" y="539902"/>
                  </a:lnTo>
                  <a:lnTo>
                    <a:pt x="369589" y="554329"/>
                  </a:lnTo>
                  <a:lnTo>
                    <a:pt x="361607" y="566108"/>
                  </a:lnTo>
                  <a:lnTo>
                    <a:pt x="349767" y="574049"/>
                  </a:lnTo>
                  <a:lnTo>
                    <a:pt x="335267" y="576960"/>
                  </a:lnTo>
                </a:path>
              </a:pathLst>
            </a:custGeom>
            <a:ln w="2171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3521158" y="8982302"/>
              <a:ext cx="518159" cy="550545"/>
            </a:xfrm>
            <a:custGeom>
              <a:avLst/>
              <a:gdLst/>
              <a:ahLst/>
              <a:cxnLst/>
              <a:rect l="l" t="t" r="r" b="b"/>
              <a:pathLst>
                <a:path w="518160" h="550545">
                  <a:moveTo>
                    <a:pt x="488327" y="550545"/>
                  </a:moveTo>
                  <a:lnTo>
                    <a:pt x="29362" y="550545"/>
                  </a:lnTo>
                  <a:lnTo>
                    <a:pt x="17932" y="548237"/>
                  </a:lnTo>
                  <a:lnTo>
                    <a:pt x="8599" y="541947"/>
                  </a:lnTo>
                  <a:lnTo>
                    <a:pt x="2307" y="532617"/>
                  </a:lnTo>
                  <a:lnTo>
                    <a:pt x="0" y="521195"/>
                  </a:lnTo>
                  <a:lnTo>
                    <a:pt x="2307" y="509765"/>
                  </a:lnTo>
                  <a:lnTo>
                    <a:pt x="8599" y="500432"/>
                  </a:lnTo>
                  <a:lnTo>
                    <a:pt x="17932" y="494140"/>
                  </a:lnTo>
                  <a:lnTo>
                    <a:pt x="29362" y="491832"/>
                  </a:lnTo>
                  <a:lnTo>
                    <a:pt x="488327" y="491832"/>
                  </a:lnTo>
                  <a:lnTo>
                    <a:pt x="499757" y="494140"/>
                  </a:lnTo>
                  <a:lnTo>
                    <a:pt x="509090" y="500432"/>
                  </a:lnTo>
                  <a:lnTo>
                    <a:pt x="515382" y="509765"/>
                  </a:lnTo>
                  <a:lnTo>
                    <a:pt x="517690" y="521195"/>
                  </a:lnTo>
                  <a:lnTo>
                    <a:pt x="515382" y="532617"/>
                  </a:lnTo>
                  <a:lnTo>
                    <a:pt x="509090" y="541947"/>
                  </a:lnTo>
                  <a:lnTo>
                    <a:pt x="499757" y="548237"/>
                  </a:lnTo>
                  <a:lnTo>
                    <a:pt x="488327" y="550545"/>
                  </a:lnTo>
                  <a:close/>
                </a:path>
                <a:path w="518160" h="550545">
                  <a:moveTo>
                    <a:pt x="488327" y="190474"/>
                  </a:moveTo>
                  <a:lnTo>
                    <a:pt x="29362" y="190474"/>
                  </a:lnTo>
                  <a:lnTo>
                    <a:pt x="17932" y="188169"/>
                  </a:lnTo>
                  <a:lnTo>
                    <a:pt x="8599" y="181881"/>
                  </a:lnTo>
                  <a:lnTo>
                    <a:pt x="2307" y="172552"/>
                  </a:lnTo>
                  <a:lnTo>
                    <a:pt x="0" y="161124"/>
                  </a:lnTo>
                  <a:lnTo>
                    <a:pt x="2307" y="149702"/>
                  </a:lnTo>
                  <a:lnTo>
                    <a:pt x="8599" y="140373"/>
                  </a:lnTo>
                  <a:lnTo>
                    <a:pt x="17932" y="134082"/>
                  </a:lnTo>
                  <a:lnTo>
                    <a:pt x="29362" y="131775"/>
                  </a:lnTo>
                  <a:lnTo>
                    <a:pt x="488327" y="131775"/>
                  </a:lnTo>
                  <a:lnTo>
                    <a:pt x="499757" y="134082"/>
                  </a:lnTo>
                  <a:lnTo>
                    <a:pt x="509090" y="140373"/>
                  </a:lnTo>
                  <a:lnTo>
                    <a:pt x="515382" y="149702"/>
                  </a:lnTo>
                  <a:lnTo>
                    <a:pt x="517690" y="161124"/>
                  </a:lnTo>
                  <a:lnTo>
                    <a:pt x="515382" y="172552"/>
                  </a:lnTo>
                  <a:lnTo>
                    <a:pt x="509090" y="181881"/>
                  </a:lnTo>
                  <a:lnTo>
                    <a:pt x="499757" y="188169"/>
                  </a:lnTo>
                  <a:lnTo>
                    <a:pt x="488327" y="190474"/>
                  </a:lnTo>
                  <a:close/>
                </a:path>
                <a:path w="518160" h="550545">
                  <a:moveTo>
                    <a:pt x="29845" y="190474"/>
                  </a:moveTo>
                  <a:lnTo>
                    <a:pt x="487832" y="190474"/>
                  </a:lnTo>
                  <a:lnTo>
                    <a:pt x="487832" y="491832"/>
                  </a:lnTo>
                  <a:lnTo>
                    <a:pt x="29845" y="491832"/>
                  </a:lnTo>
                  <a:lnTo>
                    <a:pt x="29845" y="190474"/>
                  </a:lnTo>
                  <a:close/>
                </a:path>
                <a:path w="518160" h="550545">
                  <a:moveTo>
                    <a:pt x="268630" y="419430"/>
                  </a:moveTo>
                  <a:lnTo>
                    <a:pt x="29845" y="419430"/>
                  </a:lnTo>
                  <a:lnTo>
                    <a:pt x="29845" y="262890"/>
                  </a:lnTo>
                  <a:lnTo>
                    <a:pt x="268630" y="262890"/>
                  </a:lnTo>
                  <a:lnTo>
                    <a:pt x="299100" y="269040"/>
                  </a:lnTo>
                  <a:lnTo>
                    <a:pt x="323983" y="285813"/>
                  </a:lnTo>
                  <a:lnTo>
                    <a:pt x="340760" y="310692"/>
                  </a:lnTo>
                  <a:lnTo>
                    <a:pt x="346913" y="341160"/>
                  </a:lnTo>
                  <a:lnTo>
                    <a:pt x="340760" y="371627"/>
                  </a:lnTo>
                  <a:lnTo>
                    <a:pt x="323983" y="396506"/>
                  </a:lnTo>
                  <a:lnTo>
                    <a:pt x="299100" y="413279"/>
                  </a:lnTo>
                  <a:lnTo>
                    <a:pt x="268630" y="419430"/>
                  </a:lnTo>
                  <a:close/>
                </a:path>
                <a:path w="518160" h="550545">
                  <a:moveTo>
                    <a:pt x="446735" y="0"/>
                  </a:moveTo>
                  <a:lnTo>
                    <a:pt x="354694" y="76182"/>
                  </a:lnTo>
                  <a:lnTo>
                    <a:pt x="284054" y="115303"/>
                  </a:lnTo>
                  <a:lnTo>
                    <a:pt x="198850" y="129716"/>
                  </a:lnTo>
                  <a:lnTo>
                    <a:pt x="63119" y="131775"/>
                  </a:lnTo>
                </a:path>
              </a:pathLst>
            </a:custGeom>
            <a:ln w="2171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2" name="object 112"/>
          <p:cNvGrpSpPr/>
          <p:nvPr/>
        </p:nvGrpSpPr>
        <p:grpSpPr>
          <a:xfrm>
            <a:off x="5129355" y="7155002"/>
            <a:ext cx="1696085" cy="2821305"/>
            <a:chOff x="5129355" y="7155002"/>
            <a:chExt cx="1696085" cy="2821305"/>
          </a:xfrm>
        </p:grpSpPr>
        <p:sp>
          <p:nvSpPr>
            <p:cNvPr id="113" name="object 113"/>
            <p:cNvSpPr/>
            <p:nvPr/>
          </p:nvSpPr>
          <p:spPr>
            <a:xfrm>
              <a:off x="5141420" y="7167067"/>
              <a:ext cx="1671955" cy="2797175"/>
            </a:xfrm>
            <a:custGeom>
              <a:avLst/>
              <a:gdLst/>
              <a:ahLst/>
              <a:cxnLst/>
              <a:rect l="l" t="t" r="r" b="b"/>
              <a:pathLst>
                <a:path w="1671954" h="2797175">
                  <a:moveTo>
                    <a:pt x="1252181" y="2796781"/>
                  </a:moveTo>
                  <a:lnTo>
                    <a:pt x="419392" y="2796781"/>
                  </a:lnTo>
                  <a:lnTo>
                    <a:pt x="375749" y="2790968"/>
                  </a:lnTo>
                  <a:lnTo>
                    <a:pt x="336112" y="2774477"/>
                  </a:lnTo>
                  <a:lnTo>
                    <a:pt x="301948" y="2748729"/>
                  </a:lnTo>
                  <a:lnTo>
                    <a:pt x="274727" y="2715143"/>
                  </a:lnTo>
                  <a:lnTo>
                    <a:pt x="255918" y="2675142"/>
                  </a:lnTo>
                  <a:lnTo>
                    <a:pt x="246989" y="2630144"/>
                  </a:lnTo>
                  <a:lnTo>
                    <a:pt x="86461" y="472592"/>
                  </a:lnTo>
                  <a:lnTo>
                    <a:pt x="1585099" y="472592"/>
                  </a:lnTo>
                  <a:lnTo>
                    <a:pt x="1424584" y="2630144"/>
                  </a:lnTo>
                  <a:lnTo>
                    <a:pt x="1415655" y="2675142"/>
                  </a:lnTo>
                  <a:lnTo>
                    <a:pt x="1396846" y="2715143"/>
                  </a:lnTo>
                  <a:lnTo>
                    <a:pt x="1369625" y="2748729"/>
                  </a:lnTo>
                  <a:lnTo>
                    <a:pt x="1335461" y="2774477"/>
                  </a:lnTo>
                  <a:lnTo>
                    <a:pt x="1295824" y="2790968"/>
                  </a:lnTo>
                  <a:lnTo>
                    <a:pt x="1252181" y="2796781"/>
                  </a:lnTo>
                  <a:close/>
                </a:path>
                <a:path w="1671954" h="2797175">
                  <a:moveTo>
                    <a:pt x="0" y="291947"/>
                  </a:moveTo>
                  <a:lnTo>
                    <a:pt x="1671561" y="291947"/>
                  </a:lnTo>
                  <a:lnTo>
                    <a:pt x="1671561" y="472579"/>
                  </a:lnTo>
                  <a:lnTo>
                    <a:pt x="0" y="472579"/>
                  </a:lnTo>
                  <a:lnTo>
                    <a:pt x="0" y="291947"/>
                  </a:lnTo>
                  <a:close/>
                </a:path>
                <a:path w="1671954" h="2797175">
                  <a:moveTo>
                    <a:pt x="1585099" y="291947"/>
                  </a:moveTo>
                  <a:lnTo>
                    <a:pt x="86461" y="291947"/>
                  </a:lnTo>
                  <a:lnTo>
                    <a:pt x="146049" y="78600"/>
                  </a:lnTo>
                  <a:lnTo>
                    <a:pt x="160680" y="46666"/>
                  </a:lnTo>
                  <a:lnTo>
                    <a:pt x="183670" y="21831"/>
                  </a:lnTo>
                  <a:lnTo>
                    <a:pt x="212933" y="5730"/>
                  </a:lnTo>
                  <a:lnTo>
                    <a:pt x="246379" y="0"/>
                  </a:lnTo>
                  <a:lnTo>
                    <a:pt x="1425193" y="0"/>
                  </a:lnTo>
                  <a:lnTo>
                    <a:pt x="1487893" y="21831"/>
                  </a:lnTo>
                  <a:lnTo>
                    <a:pt x="1525523" y="78600"/>
                  </a:lnTo>
                  <a:lnTo>
                    <a:pt x="1585099" y="291947"/>
                  </a:lnTo>
                  <a:close/>
                </a:path>
              </a:pathLst>
            </a:custGeom>
            <a:ln w="2413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5518377" y="8031262"/>
              <a:ext cx="918210" cy="462915"/>
            </a:xfrm>
            <a:custGeom>
              <a:avLst/>
              <a:gdLst/>
              <a:ahLst/>
              <a:cxnLst/>
              <a:rect l="l" t="t" r="r" b="b"/>
              <a:pathLst>
                <a:path w="918210" h="462915">
                  <a:moveTo>
                    <a:pt x="764717" y="154216"/>
                  </a:moveTo>
                  <a:lnTo>
                    <a:pt x="764717" y="462673"/>
                  </a:lnTo>
                  <a:lnTo>
                    <a:pt x="152946" y="462673"/>
                  </a:lnTo>
                  <a:lnTo>
                    <a:pt x="152946" y="154216"/>
                  </a:lnTo>
                </a:path>
                <a:path w="918210" h="462915">
                  <a:moveTo>
                    <a:pt x="458825" y="0"/>
                  </a:moveTo>
                  <a:lnTo>
                    <a:pt x="152946" y="0"/>
                  </a:lnTo>
                  <a:lnTo>
                    <a:pt x="0" y="154228"/>
                  </a:lnTo>
                  <a:lnTo>
                    <a:pt x="305892" y="154228"/>
                  </a:lnTo>
                  <a:lnTo>
                    <a:pt x="458825" y="0"/>
                  </a:lnTo>
                  <a:close/>
                </a:path>
                <a:path w="918210" h="462915">
                  <a:moveTo>
                    <a:pt x="458825" y="0"/>
                  </a:moveTo>
                  <a:lnTo>
                    <a:pt x="764705" y="0"/>
                  </a:lnTo>
                  <a:lnTo>
                    <a:pt x="917651" y="154228"/>
                  </a:lnTo>
                  <a:lnTo>
                    <a:pt x="611771" y="154228"/>
                  </a:lnTo>
                  <a:lnTo>
                    <a:pt x="458825" y="0"/>
                  </a:lnTo>
                  <a:close/>
                </a:path>
                <a:path w="918210" h="462915">
                  <a:moveTo>
                    <a:pt x="458838" y="462673"/>
                  </a:moveTo>
                  <a:lnTo>
                    <a:pt x="458838" y="356095"/>
                  </a:lnTo>
                  <a:lnTo>
                    <a:pt x="458838" y="274967"/>
                  </a:lnTo>
                  <a:lnTo>
                    <a:pt x="458838" y="0"/>
                  </a:lnTo>
                </a:path>
                <a:path w="918210" h="462915">
                  <a:moveTo>
                    <a:pt x="535305" y="268300"/>
                  </a:moveTo>
                  <a:lnTo>
                    <a:pt x="688251" y="268300"/>
                  </a:lnTo>
                </a:path>
                <a:path w="918210" h="462915">
                  <a:moveTo>
                    <a:pt x="535305" y="345389"/>
                  </a:moveTo>
                  <a:lnTo>
                    <a:pt x="688251" y="345389"/>
                  </a:lnTo>
                </a:path>
              </a:pathLst>
            </a:custGeom>
            <a:ln w="21717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5657863" y="8878233"/>
              <a:ext cx="638175" cy="686435"/>
            </a:xfrm>
            <a:custGeom>
              <a:avLst/>
              <a:gdLst/>
              <a:ahLst/>
              <a:cxnLst/>
              <a:rect l="l" t="t" r="r" b="b"/>
              <a:pathLst>
                <a:path w="638175" h="686434">
                  <a:moveTo>
                    <a:pt x="514400" y="615378"/>
                  </a:moveTo>
                  <a:lnTo>
                    <a:pt x="232003" y="663778"/>
                  </a:lnTo>
                  <a:lnTo>
                    <a:pt x="106984" y="685228"/>
                  </a:lnTo>
                  <a:lnTo>
                    <a:pt x="102679" y="685939"/>
                  </a:lnTo>
                  <a:lnTo>
                    <a:pt x="98513" y="683006"/>
                  </a:lnTo>
                  <a:lnTo>
                    <a:pt x="97751" y="678713"/>
                  </a:lnTo>
                  <a:lnTo>
                    <a:pt x="51612" y="409473"/>
                  </a:lnTo>
                  <a:lnTo>
                    <a:pt x="762" y="113055"/>
                  </a:lnTo>
                  <a:lnTo>
                    <a:pt x="0" y="108712"/>
                  </a:lnTo>
                  <a:lnTo>
                    <a:pt x="2933" y="104584"/>
                  </a:lnTo>
                  <a:lnTo>
                    <a:pt x="7226" y="103835"/>
                  </a:lnTo>
                  <a:lnTo>
                    <a:pt x="149720" y="79413"/>
                  </a:lnTo>
                </a:path>
                <a:path w="638175" h="686434">
                  <a:moveTo>
                    <a:pt x="149720" y="322072"/>
                  </a:moveTo>
                  <a:lnTo>
                    <a:pt x="149720" y="8280"/>
                  </a:lnTo>
                  <a:lnTo>
                    <a:pt x="149720" y="3721"/>
                  </a:lnTo>
                  <a:lnTo>
                    <a:pt x="153441" y="0"/>
                  </a:lnTo>
                  <a:lnTo>
                    <a:pt x="158000" y="0"/>
                  </a:lnTo>
                  <a:lnTo>
                    <a:pt x="528675" y="0"/>
                  </a:lnTo>
                  <a:lnTo>
                    <a:pt x="534885" y="0"/>
                  </a:lnTo>
                  <a:lnTo>
                    <a:pt x="537413" y="0"/>
                  </a:lnTo>
                  <a:lnTo>
                    <a:pt x="538111" y="1016"/>
                  </a:lnTo>
                  <a:lnTo>
                    <a:pt x="542417" y="5092"/>
                  </a:lnTo>
                  <a:lnTo>
                    <a:pt x="633349" y="91782"/>
                  </a:lnTo>
                  <a:lnTo>
                    <a:pt x="637019" y="95377"/>
                  </a:lnTo>
                  <a:lnTo>
                    <a:pt x="638048" y="95770"/>
                  </a:lnTo>
                  <a:lnTo>
                    <a:pt x="638048" y="611606"/>
                  </a:lnTo>
                  <a:lnTo>
                    <a:pt x="634326" y="615378"/>
                  </a:lnTo>
                  <a:lnTo>
                    <a:pt x="629754" y="615378"/>
                  </a:lnTo>
                  <a:lnTo>
                    <a:pt x="290347" y="615378"/>
                  </a:lnTo>
                  <a:lnTo>
                    <a:pt x="158000" y="615378"/>
                  </a:lnTo>
                  <a:lnTo>
                    <a:pt x="153441" y="615378"/>
                  </a:lnTo>
                  <a:lnTo>
                    <a:pt x="149720" y="611606"/>
                  </a:lnTo>
                  <a:lnTo>
                    <a:pt x="149720" y="607047"/>
                  </a:lnTo>
                  <a:lnTo>
                    <a:pt x="149720" y="376224"/>
                  </a:lnTo>
                  <a:lnTo>
                    <a:pt x="149720" y="322072"/>
                  </a:lnTo>
                  <a:close/>
                </a:path>
              </a:pathLst>
            </a:custGeom>
            <a:ln w="21717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6" name="object 116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6175680" y="8867374"/>
              <a:ext cx="131089" cy="121170"/>
            </a:xfrm>
            <a:prstGeom prst="rect">
              <a:avLst/>
            </a:prstGeom>
          </p:spPr>
        </p:pic>
      </p:grpSp>
      <p:grpSp>
        <p:nvGrpSpPr>
          <p:cNvPr id="117" name="object 117"/>
          <p:cNvGrpSpPr/>
          <p:nvPr/>
        </p:nvGrpSpPr>
        <p:grpSpPr>
          <a:xfrm>
            <a:off x="734945" y="7155002"/>
            <a:ext cx="1696085" cy="2821305"/>
            <a:chOff x="734945" y="7155002"/>
            <a:chExt cx="1696085" cy="2821305"/>
          </a:xfrm>
        </p:grpSpPr>
        <p:sp>
          <p:nvSpPr>
            <p:cNvPr id="118" name="object 118"/>
            <p:cNvSpPr/>
            <p:nvPr/>
          </p:nvSpPr>
          <p:spPr>
            <a:xfrm>
              <a:off x="747010" y="7167067"/>
              <a:ext cx="1671955" cy="2797175"/>
            </a:xfrm>
            <a:custGeom>
              <a:avLst/>
              <a:gdLst/>
              <a:ahLst/>
              <a:cxnLst/>
              <a:rect l="l" t="t" r="r" b="b"/>
              <a:pathLst>
                <a:path w="1671955" h="2797175">
                  <a:moveTo>
                    <a:pt x="1252181" y="2796781"/>
                  </a:moveTo>
                  <a:lnTo>
                    <a:pt x="419392" y="2796781"/>
                  </a:lnTo>
                  <a:lnTo>
                    <a:pt x="375749" y="2790968"/>
                  </a:lnTo>
                  <a:lnTo>
                    <a:pt x="336112" y="2774477"/>
                  </a:lnTo>
                  <a:lnTo>
                    <a:pt x="301948" y="2748729"/>
                  </a:lnTo>
                  <a:lnTo>
                    <a:pt x="274727" y="2715143"/>
                  </a:lnTo>
                  <a:lnTo>
                    <a:pt x="255918" y="2675142"/>
                  </a:lnTo>
                  <a:lnTo>
                    <a:pt x="246989" y="2630144"/>
                  </a:lnTo>
                  <a:lnTo>
                    <a:pt x="86461" y="472592"/>
                  </a:lnTo>
                  <a:lnTo>
                    <a:pt x="1585099" y="472592"/>
                  </a:lnTo>
                  <a:lnTo>
                    <a:pt x="1424584" y="2630144"/>
                  </a:lnTo>
                  <a:lnTo>
                    <a:pt x="1415655" y="2675142"/>
                  </a:lnTo>
                  <a:lnTo>
                    <a:pt x="1396846" y="2715143"/>
                  </a:lnTo>
                  <a:lnTo>
                    <a:pt x="1369625" y="2748729"/>
                  </a:lnTo>
                  <a:lnTo>
                    <a:pt x="1335461" y="2774477"/>
                  </a:lnTo>
                  <a:lnTo>
                    <a:pt x="1295824" y="2790968"/>
                  </a:lnTo>
                  <a:lnTo>
                    <a:pt x="1252181" y="2796781"/>
                  </a:lnTo>
                  <a:close/>
                </a:path>
                <a:path w="1671955" h="2797175">
                  <a:moveTo>
                    <a:pt x="0" y="291947"/>
                  </a:moveTo>
                  <a:lnTo>
                    <a:pt x="1671561" y="291947"/>
                  </a:lnTo>
                  <a:lnTo>
                    <a:pt x="1671561" y="472579"/>
                  </a:lnTo>
                  <a:lnTo>
                    <a:pt x="0" y="472579"/>
                  </a:lnTo>
                  <a:lnTo>
                    <a:pt x="0" y="291947"/>
                  </a:lnTo>
                  <a:close/>
                </a:path>
                <a:path w="1671955" h="2797175">
                  <a:moveTo>
                    <a:pt x="1585099" y="291947"/>
                  </a:moveTo>
                  <a:lnTo>
                    <a:pt x="86461" y="291947"/>
                  </a:lnTo>
                  <a:lnTo>
                    <a:pt x="146050" y="78600"/>
                  </a:lnTo>
                  <a:lnTo>
                    <a:pt x="160680" y="46666"/>
                  </a:lnTo>
                  <a:lnTo>
                    <a:pt x="183670" y="21831"/>
                  </a:lnTo>
                  <a:lnTo>
                    <a:pt x="212933" y="5730"/>
                  </a:lnTo>
                  <a:lnTo>
                    <a:pt x="246379" y="0"/>
                  </a:lnTo>
                  <a:lnTo>
                    <a:pt x="1425194" y="0"/>
                  </a:lnTo>
                  <a:lnTo>
                    <a:pt x="1487893" y="21831"/>
                  </a:lnTo>
                  <a:lnTo>
                    <a:pt x="1525523" y="78600"/>
                  </a:lnTo>
                  <a:lnTo>
                    <a:pt x="1585099" y="291947"/>
                  </a:lnTo>
                  <a:close/>
                </a:path>
              </a:pathLst>
            </a:custGeom>
            <a:ln w="2413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1364927" y="8923339"/>
              <a:ext cx="462280" cy="668655"/>
            </a:xfrm>
            <a:custGeom>
              <a:avLst/>
              <a:gdLst/>
              <a:ahLst/>
              <a:cxnLst/>
              <a:rect l="l" t="t" r="r" b="b"/>
              <a:pathLst>
                <a:path w="462280" h="668654">
                  <a:moveTo>
                    <a:pt x="339356" y="668477"/>
                  </a:moveTo>
                  <a:lnTo>
                    <a:pt x="20078" y="668477"/>
                  </a:lnTo>
                  <a:lnTo>
                    <a:pt x="12301" y="666884"/>
                  </a:lnTo>
                  <a:lnTo>
                    <a:pt x="5915" y="662549"/>
                  </a:lnTo>
                  <a:lnTo>
                    <a:pt x="1590" y="656132"/>
                  </a:lnTo>
                  <a:lnTo>
                    <a:pt x="0" y="648296"/>
                  </a:lnTo>
                  <a:lnTo>
                    <a:pt x="0" y="161404"/>
                  </a:lnTo>
                  <a:lnTo>
                    <a:pt x="29718" y="91719"/>
                  </a:lnTo>
                  <a:lnTo>
                    <a:pt x="43980" y="58293"/>
                  </a:lnTo>
                  <a:lnTo>
                    <a:pt x="60236" y="20167"/>
                  </a:lnTo>
                  <a:lnTo>
                    <a:pt x="64463" y="12719"/>
                  </a:lnTo>
                  <a:lnTo>
                    <a:pt x="70594" y="6264"/>
                  </a:lnTo>
                  <a:lnTo>
                    <a:pt x="78575" y="1718"/>
                  </a:lnTo>
                  <a:lnTo>
                    <a:pt x="88353" y="0"/>
                  </a:lnTo>
                  <a:lnTo>
                    <a:pt x="220878" y="0"/>
                  </a:lnTo>
                  <a:lnTo>
                    <a:pt x="251002" y="80695"/>
                  </a:lnTo>
                  <a:lnTo>
                    <a:pt x="431723" y="80695"/>
                  </a:lnTo>
                  <a:lnTo>
                    <a:pt x="461848" y="161391"/>
                  </a:lnTo>
                  <a:lnTo>
                    <a:pt x="461848" y="648296"/>
                  </a:lnTo>
                  <a:lnTo>
                    <a:pt x="460259" y="656122"/>
                  </a:lnTo>
                  <a:lnTo>
                    <a:pt x="455937" y="662539"/>
                  </a:lnTo>
                  <a:lnTo>
                    <a:pt x="449552" y="666881"/>
                  </a:lnTo>
                  <a:lnTo>
                    <a:pt x="441769" y="668477"/>
                  </a:lnTo>
                  <a:lnTo>
                    <a:pt x="376834" y="668477"/>
                  </a:lnTo>
                  <a:lnTo>
                    <a:pt x="339356" y="668477"/>
                  </a:lnTo>
                  <a:close/>
                </a:path>
              </a:pathLst>
            </a:custGeom>
            <a:ln w="2171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0" name="object 120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1424701" y="8959509"/>
              <a:ext cx="154487" cy="124348"/>
            </a:xfrm>
            <a:prstGeom prst="rect">
              <a:avLst/>
            </a:prstGeom>
          </p:spPr>
        </p:pic>
        <p:pic>
          <p:nvPicPr>
            <p:cNvPr id="121" name="object 121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1665307" y="8912481"/>
              <a:ext cx="142201" cy="102412"/>
            </a:xfrm>
            <a:prstGeom prst="rect">
              <a:avLst/>
            </a:prstGeom>
          </p:spPr>
        </p:pic>
        <p:sp>
          <p:nvSpPr>
            <p:cNvPr id="122" name="object 122"/>
            <p:cNvSpPr/>
            <p:nvPr/>
          </p:nvSpPr>
          <p:spPr>
            <a:xfrm>
              <a:off x="1364927" y="9125092"/>
              <a:ext cx="462280" cy="372745"/>
            </a:xfrm>
            <a:custGeom>
              <a:avLst/>
              <a:gdLst/>
              <a:ahLst/>
              <a:cxnLst/>
              <a:rect l="l" t="t" r="r" b="b"/>
              <a:pathLst>
                <a:path w="462280" h="372745">
                  <a:moveTo>
                    <a:pt x="0" y="0"/>
                  </a:moveTo>
                  <a:lnTo>
                    <a:pt x="461848" y="0"/>
                  </a:lnTo>
                </a:path>
                <a:path w="462280" h="372745">
                  <a:moveTo>
                    <a:pt x="85547" y="94272"/>
                  </a:moveTo>
                  <a:lnTo>
                    <a:pt x="376288" y="94272"/>
                  </a:lnTo>
                  <a:lnTo>
                    <a:pt x="384086" y="95864"/>
                  </a:lnTo>
                  <a:lnTo>
                    <a:pt x="390471" y="100199"/>
                  </a:lnTo>
                  <a:lnTo>
                    <a:pt x="394783" y="106616"/>
                  </a:lnTo>
                  <a:lnTo>
                    <a:pt x="396367" y="114452"/>
                  </a:lnTo>
                  <a:lnTo>
                    <a:pt x="396367" y="352272"/>
                  </a:lnTo>
                  <a:lnTo>
                    <a:pt x="394783" y="360106"/>
                  </a:lnTo>
                  <a:lnTo>
                    <a:pt x="390471" y="366518"/>
                  </a:lnTo>
                  <a:lnTo>
                    <a:pt x="384086" y="370849"/>
                  </a:lnTo>
                  <a:lnTo>
                    <a:pt x="376288" y="372440"/>
                  </a:lnTo>
                  <a:lnTo>
                    <a:pt x="85547" y="372440"/>
                  </a:lnTo>
                  <a:lnTo>
                    <a:pt x="77753" y="370849"/>
                  </a:lnTo>
                  <a:lnTo>
                    <a:pt x="71369" y="366518"/>
                  </a:lnTo>
                  <a:lnTo>
                    <a:pt x="67053" y="360106"/>
                  </a:lnTo>
                  <a:lnTo>
                    <a:pt x="65468" y="352272"/>
                  </a:lnTo>
                  <a:lnTo>
                    <a:pt x="65468" y="114452"/>
                  </a:lnTo>
                  <a:lnTo>
                    <a:pt x="67053" y="106616"/>
                  </a:lnTo>
                  <a:lnTo>
                    <a:pt x="71369" y="100199"/>
                  </a:lnTo>
                  <a:lnTo>
                    <a:pt x="77753" y="95864"/>
                  </a:lnTo>
                  <a:lnTo>
                    <a:pt x="85547" y="94272"/>
                  </a:lnTo>
                  <a:close/>
                </a:path>
              </a:pathLst>
            </a:custGeom>
            <a:ln w="2171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3" name="object 123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1520026" y="7850255"/>
              <a:ext cx="191465" cy="110045"/>
            </a:xfrm>
            <a:prstGeom prst="rect">
              <a:avLst/>
            </a:prstGeom>
          </p:spPr>
        </p:pic>
        <p:sp>
          <p:nvSpPr>
            <p:cNvPr id="124" name="object 124"/>
            <p:cNvSpPr/>
            <p:nvPr/>
          </p:nvSpPr>
          <p:spPr>
            <a:xfrm>
              <a:off x="1446975" y="7949442"/>
              <a:ext cx="338455" cy="711200"/>
            </a:xfrm>
            <a:custGeom>
              <a:avLst/>
              <a:gdLst/>
              <a:ahLst/>
              <a:cxnLst/>
              <a:rect l="l" t="t" r="r" b="b"/>
              <a:pathLst>
                <a:path w="338455" h="711200">
                  <a:moveTo>
                    <a:pt x="16383" y="97574"/>
                  </a:moveTo>
                  <a:lnTo>
                    <a:pt x="9658" y="109364"/>
                  </a:lnTo>
                  <a:lnTo>
                    <a:pt x="4659" y="122132"/>
                  </a:lnTo>
                  <a:lnTo>
                    <a:pt x="1543" y="135725"/>
                  </a:lnTo>
                  <a:lnTo>
                    <a:pt x="469" y="149987"/>
                  </a:lnTo>
                  <a:lnTo>
                    <a:pt x="469" y="167386"/>
                  </a:lnTo>
                  <a:lnTo>
                    <a:pt x="3008" y="179935"/>
                  </a:lnTo>
                  <a:lnTo>
                    <a:pt x="9932" y="190185"/>
                  </a:lnTo>
                  <a:lnTo>
                    <a:pt x="20202" y="197096"/>
                  </a:lnTo>
                  <a:lnTo>
                    <a:pt x="32778" y="199631"/>
                  </a:lnTo>
                  <a:lnTo>
                    <a:pt x="304787" y="199631"/>
                  </a:lnTo>
                  <a:lnTo>
                    <a:pt x="317363" y="197096"/>
                  </a:lnTo>
                  <a:lnTo>
                    <a:pt x="327633" y="190185"/>
                  </a:lnTo>
                  <a:lnTo>
                    <a:pt x="334557" y="179935"/>
                  </a:lnTo>
                  <a:lnTo>
                    <a:pt x="337096" y="167386"/>
                  </a:lnTo>
                  <a:lnTo>
                    <a:pt x="337096" y="149987"/>
                  </a:lnTo>
                  <a:lnTo>
                    <a:pt x="329666" y="113254"/>
                  </a:lnTo>
                  <a:lnTo>
                    <a:pt x="309402" y="83261"/>
                  </a:lnTo>
                  <a:lnTo>
                    <a:pt x="279344" y="63040"/>
                  </a:lnTo>
                  <a:lnTo>
                    <a:pt x="242531" y="55626"/>
                  </a:lnTo>
                  <a:lnTo>
                    <a:pt x="225018" y="55626"/>
                  </a:lnTo>
                  <a:lnTo>
                    <a:pt x="225018" y="0"/>
                  </a:lnTo>
                  <a:lnTo>
                    <a:pt x="112560" y="0"/>
                  </a:lnTo>
                  <a:lnTo>
                    <a:pt x="112560" y="55626"/>
                  </a:lnTo>
                  <a:lnTo>
                    <a:pt x="95034" y="55626"/>
                  </a:lnTo>
                  <a:lnTo>
                    <a:pt x="57086" y="63525"/>
                  </a:lnTo>
                  <a:lnTo>
                    <a:pt x="24000" y="87069"/>
                  </a:lnTo>
                  <a:lnTo>
                    <a:pt x="16383" y="97574"/>
                  </a:lnTo>
                  <a:close/>
                </a:path>
                <a:path w="338455" h="711200">
                  <a:moveTo>
                    <a:pt x="304622" y="371322"/>
                  </a:moveTo>
                  <a:lnTo>
                    <a:pt x="32943" y="371322"/>
                  </a:lnTo>
                  <a:lnTo>
                    <a:pt x="20304" y="368776"/>
                  </a:lnTo>
                  <a:lnTo>
                    <a:pt x="9982" y="361834"/>
                  </a:lnTo>
                  <a:lnTo>
                    <a:pt x="3022" y="351536"/>
                  </a:lnTo>
                  <a:lnTo>
                    <a:pt x="469" y="338924"/>
                  </a:lnTo>
                  <a:lnTo>
                    <a:pt x="469" y="231863"/>
                  </a:lnTo>
                  <a:lnTo>
                    <a:pt x="3010" y="219315"/>
                  </a:lnTo>
                  <a:lnTo>
                    <a:pt x="9939" y="209070"/>
                  </a:lnTo>
                  <a:lnTo>
                    <a:pt x="20213" y="202163"/>
                  </a:lnTo>
                  <a:lnTo>
                    <a:pt x="32791" y="199631"/>
                  </a:lnTo>
                  <a:lnTo>
                    <a:pt x="304787" y="199631"/>
                  </a:lnTo>
                  <a:lnTo>
                    <a:pt x="317363" y="202163"/>
                  </a:lnTo>
                  <a:lnTo>
                    <a:pt x="327633" y="209070"/>
                  </a:lnTo>
                  <a:lnTo>
                    <a:pt x="334557" y="219315"/>
                  </a:lnTo>
                  <a:lnTo>
                    <a:pt x="337096" y="231863"/>
                  </a:lnTo>
                  <a:lnTo>
                    <a:pt x="337096" y="338924"/>
                  </a:lnTo>
                  <a:lnTo>
                    <a:pt x="334545" y="351536"/>
                  </a:lnTo>
                  <a:lnTo>
                    <a:pt x="327588" y="361834"/>
                  </a:lnTo>
                  <a:lnTo>
                    <a:pt x="317266" y="368776"/>
                  </a:lnTo>
                  <a:lnTo>
                    <a:pt x="304622" y="371322"/>
                  </a:lnTo>
                  <a:close/>
                </a:path>
                <a:path w="338455" h="711200">
                  <a:moveTo>
                    <a:pt x="338277" y="469442"/>
                  </a:moveTo>
                  <a:lnTo>
                    <a:pt x="335787" y="456768"/>
                  </a:lnTo>
                  <a:lnTo>
                    <a:pt x="328998" y="446417"/>
                  </a:lnTo>
                  <a:lnTo>
                    <a:pt x="318930" y="439439"/>
                  </a:lnTo>
                  <a:lnTo>
                    <a:pt x="306603" y="436880"/>
                  </a:lnTo>
                  <a:lnTo>
                    <a:pt x="318930" y="434320"/>
                  </a:lnTo>
                  <a:lnTo>
                    <a:pt x="328998" y="427342"/>
                  </a:lnTo>
                  <a:lnTo>
                    <a:pt x="335787" y="416991"/>
                  </a:lnTo>
                  <a:lnTo>
                    <a:pt x="338277" y="404317"/>
                  </a:lnTo>
                  <a:lnTo>
                    <a:pt x="335787" y="391642"/>
                  </a:lnTo>
                  <a:lnTo>
                    <a:pt x="328998" y="381292"/>
                  </a:lnTo>
                  <a:lnTo>
                    <a:pt x="318930" y="374313"/>
                  </a:lnTo>
                  <a:lnTo>
                    <a:pt x="306603" y="371754"/>
                  </a:lnTo>
                  <a:lnTo>
                    <a:pt x="31673" y="371754"/>
                  </a:lnTo>
                  <a:lnTo>
                    <a:pt x="19347" y="374313"/>
                  </a:lnTo>
                  <a:lnTo>
                    <a:pt x="9278" y="381292"/>
                  </a:lnTo>
                  <a:lnTo>
                    <a:pt x="2489" y="391642"/>
                  </a:lnTo>
                  <a:lnTo>
                    <a:pt x="0" y="404317"/>
                  </a:lnTo>
                  <a:lnTo>
                    <a:pt x="2489" y="416991"/>
                  </a:lnTo>
                  <a:lnTo>
                    <a:pt x="9278" y="427342"/>
                  </a:lnTo>
                  <a:lnTo>
                    <a:pt x="19347" y="434320"/>
                  </a:lnTo>
                  <a:lnTo>
                    <a:pt x="31673" y="436880"/>
                  </a:lnTo>
                  <a:lnTo>
                    <a:pt x="19347" y="439439"/>
                  </a:lnTo>
                  <a:lnTo>
                    <a:pt x="9278" y="446417"/>
                  </a:lnTo>
                  <a:lnTo>
                    <a:pt x="2489" y="456768"/>
                  </a:lnTo>
                  <a:lnTo>
                    <a:pt x="0" y="469442"/>
                  </a:lnTo>
                  <a:lnTo>
                    <a:pt x="2489" y="482117"/>
                  </a:lnTo>
                  <a:lnTo>
                    <a:pt x="9278" y="492467"/>
                  </a:lnTo>
                  <a:lnTo>
                    <a:pt x="19347" y="499446"/>
                  </a:lnTo>
                  <a:lnTo>
                    <a:pt x="31673" y="502005"/>
                  </a:lnTo>
                  <a:lnTo>
                    <a:pt x="13634" y="502884"/>
                  </a:lnTo>
                  <a:lnTo>
                    <a:pt x="4370" y="507418"/>
                  </a:lnTo>
                  <a:lnTo>
                    <a:pt x="957" y="519425"/>
                  </a:lnTo>
                  <a:lnTo>
                    <a:pt x="469" y="542721"/>
                  </a:lnTo>
                  <a:lnTo>
                    <a:pt x="469" y="616318"/>
                  </a:lnTo>
                  <a:lnTo>
                    <a:pt x="7901" y="653045"/>
                  </a:lnTo>
                  <a:lnTo>
                    <a:pt x="28168" y="683039"/>
                  </a:lnTo>
                  <a:lnTo>
                    <a:pt x="58227" y="703263"/>
                  </a:lnTo>
                  <a:lnTo>
                    <a:pt x="95034" y="710679"/>
                  </a:lnTo>
                  <a:lnTo>
                    <a:pt x="95338" y="710679"/>
                  </a:lnTo>
                  <a:lnTo>
                    <a:pt x="242227" y="710679"/>
                  </a:lnTo>
                  <a:lnTo>
                    <a:pt x="242531" y="710679"/>
                  </a:lnTo>
                  <a:lnTo>
                    <a:pt x="279344" y="703263"/>
                  </a:lnTo>
                  <a:lnTo>
                    <a:pt x="309402" y="683039"/>
                  </a:lnTo>
                  <a:lnTo>
                    <a:pt x="329666" y="653045"/>
                  </a:lnTo>
                  <a:lnTo>
                    <a:pt x="337096" y="616318"/>
                  </a:lnTo>
                  <a:lnTo>
                    <a:pt x="337096" y="542721"/>
                  </a:lnTo>
                  <a:lnTo>
                    <a:pt x="332331" y="519595"/>
                  </a:lnTo>
                  <a:lnTo>
                    <a:pt x="321849" y="507461"/>
                  </a:lnTo>
                  <a:lnTo>
                    <a:pt x="311367" y="502779"/>
                  </a:lnTo>
                  <a:lnTo>
                    <a:pt x="306603" y="502005"/>
                  </a:lnTo>
                  <a:lnTo>
                    <a:pt x="318930" y="499446"/>
                  </a:lnTo>
                  <a:lnTo>
                    <a:pt x="328998" y="492467"/>
                  </a:lnTo>
                  <a:lnTo>
                    <a:pt x="335787" y="482117"/>
                  </a:lnTo>
                  <a:lnTo>
                    <a:pt x="338277" y="469442"/>
                  </a:lnTo>
                  <a:close/>
                </a:path>
                <a:path w="338455" h="711200">
                  <a:moveTo>
                    <a:pt x="31673" y="502005"/>
                  </a:moveTo>
                  <a:lnTo>
                    <a:pt x="231292" y="502005"/>
                  </a:lnTo>
                </a:path>
                <a:path w="338455" h="711200">
                  <a:moveTo>
                    <a:pt x="306603" y="436880"/>
                  </a:moveTo>
                  <a:lnTo>
                    <a:pt x="97929" y="436880"/>
                  </a:lnTo>
                </a:path>
              </a:pathLst>
            </a:custGeom>
            <a:ln w="2171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5" name="object 125"/>
          <p:cNvGrpSpPr/>
          <p:nvPr/>
        </p:nvGrpSpPr>
        <p:grpSpPr>
          <a:xfrm>
            <a:off x="431998" y="6312004"/>
            <a:ext cx="6696075" cy="633730"/>
            <a:chOff x="431998" y="6312004"/>
            <a:chExt cx="6696075" cy="633730"/>
          </a:xfrm>
        </p:grpSpPr>
        <p:sp>
          <p:nvSpPr>
            <p:cNvPr id="126" name="object 126"/>
            <p:cNvSpPr/>
            <p:nvPr/>
          </p:nvSpPr>
          <p:spPr>
            <a:xfrm>
              <a:off x="431998" y="6312004"/>
              <a:ext cx="6696075" cy="633730"/>
            </a:xfrm>
            <a:custGeom>
              <a:avLst/>
              <a:gdLst/>
              <a:ahLst/>
              <a:cxnLst/>
              <a:rect l="l" t="t" r="r" b="b"/>
              <a:pathLst>
                <a:path w="6696075" h="633729">
                  <a:moveTo>
                    <a:pt x="6479997" y="0"/>
                  </a:moveTo>
                  <a:lnTo>
                    <a:pt x="216001" y="0"/>
                  </a:lnTo>
                  <a:lnTo>
                    <a:pt x="166475" y="5704"/>
                  </a:lnTo>
                  <a:lnTo>
                    <a:pt x="121011" y="21955"/>
                  </a:lnTo>
                  <a:lnTo>
                    <a:pt x="80904" y="47454"/>
                  </a:lnTo>
                  <a:lnTo>
                    <a:pt x="47454" y="80904"/>
                  </a:lnTo>
                  <a:lnTo>
                    <a:pt x="21955" y="121011"/>
                  </a:lnTo>
                  <a:lnTo>
                    <a:pt x="5704" y="166475"/>
                  </a:lnTo>
                  <a:lnTo>
                    <a:pt x="0" y="216001"/>
                  </a:lnTo>
                  <a:lnTo>
                    <a:pt x="0" y="417601"/>
                  </a:lnTo>
                  <a:lnTo>
                    <a:pt x="5704" y="467127"/>
                  </a:lnTo>
                  <a:lnTo>
                    <a:pt x="21955" y="512591"/>
                  </a:lnTo>
                  <a:lnTo>
                    <a:pt x="47454" y="552698"/>
                  </a:lnTo>
                  <a:lnTo>
                    <a:pt x="80904" y="586148"/>
                  </a:lnTo>
                  <a:lnTo>
                    <a:pt x="121011" y="611647"/>
                  </a:lnTo>
                  <a:lnTo>
                    <a:pt x="166475" y="627898"/>
                  </a:lnTo>
                  <a:lnTo>
                    <a:pt x="216001" y="633603"/>
                  </a:lnTo>
                  <a:lnTo>
                    <a:pt x="6479997" y="633603"/>
                  </a:lnTo>
                  <a:lnTo>
                    <a:pt x="6529527" y="627898"/>
                  </a:lnTo>
                  <a:lnTo>
                    <a:pt x="6574993" y="611647"/>
                  </a:lnTo>
                  <a:lnTo>
                    <a:pt x="6615099" y="586148"/>
                  </a:lnTo>
                  <a:lnTo>
                    <a:pt x="6648548" y="552698"/>
                  </a:lnTo>
                  <a:lnTo>
                    <a:pt x="6674045" y="512591"/>
                  </a:lnTo>
                  <a:lnTo>
                    <a:pt x="6690294" y="467127"/>
                  </a:lnTo>
                  <a:lnTo>
                    <a:pt x="6695998" y="417601"/>
                  </a:lnTo>
                  <a:lnTo>
                    <a:pt x="6695998" y="216001"/>
                  </a:lnTo>
                  <a:lnTo>
                    <a:pt x="6690294" y="166475"/>
                  </a:lnTo>
                  <a:lnTo>
                    <a:pt x="6674045" y="121011"/>
                  </a:lnTo>
                  <a:lnTo>
                    <a:pt x="6648548" y="80904"/>
                  </a:lnTo>
                  <a:lnTo>
                    <a:pt x="6615099" y="47454"/>
                  </a:lnTo>
                  <a:lnTo>
                    <a:pt x="6574993" y="21955"/>
                  </a:lnTo>
                  <a:lnTo>
                    <a:pt x="6529527" y="5704"/>
                  </a:lnTo>
                  <a:lnTo>
                    <a:pt x="6479997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648006" y="6437105"/>
              <a:ext cx="383540" cy="383540"/>
            </a:xfrm>
            <a:custGeom>
              <a:avLst/>
              <a:gdLst/>
              <a:ahLst/>
              <a:cxnLst/>
              <a:rect l="l" t="t" r="r" b="b"/>
              <a:pathLst>
                <a:path w="383540" h="383540">
                  <a:moveTo>
                    <a:pt x="191693" y="0"/>
                  </a:moveTo>
                  <a:lnTo>
                    <a:pt x="147740" y="5062"/>
                  </a:lnTo>
                  <a:lnTo>
                    <a:pt x="107392" y="19484"/>
                  </a:lnTo>
                  <a:lnTo>
                    <a:pt x="71800" y="42113"/>
                  </a:lnTo>
                  <a:lnTo>
                    <a:pt x="42113" y="71800"/>
                  </a:lnTo>
                  <a:lnTo>
                    <a:pt x="19484" y="107392"/>
                  </a:lnTo>
                  <a:lnTo>
                    <a:pt x="5062" y="147740"/>
                  </a:lnTo>
                  <a:lnTo>
                    <a:pt x="0" y="191693"/>
                  </a:lnTo>
                  <a:lnTo>
                    <a:pt x="5062" y="235651"/>
                  </a:lnTo>
                  <a:lnTo>
                    <a:pt x="19484" y="276002"/>
                  </a:lnTo>
                  <a:lnTo>
                    <a:pt x="42113" y="311597"/>
                  </a:lnTo>
                  <a:lnTo>
                    <a:pt x="71800" y="341285"/>
                  </a:lnTo>
                  <a:lnTo>
                    <a:pt x="107392" y="363915"/>
                  </a:lnTo>
                  <a:lnTo>
                    <a:pt x="147740" y="378337"/>
                  </a:lnTo>
                  <a:lnTo>
                    <a:pt x="191693" y="383400"/>
                  </a:lnTo>
                  <a:lnTo>
                    <a:pt x="235646" y="378337"/>
                  </a:lnTo>
                  <a:lnTo>
                    <a:pt x="275994" y="363915"/>
                  </a:lnTo>
                  <a:lnTo>
                    <a:pt x="311587" y="341285"/>
                  </a:lnTo>
                  <a:lnTo>
                    <a:pt x="341273" y="311597"/>
                  </a:lnTo>
                  <a:lnTo>
                    <a:pt x="363903" y="276002"/>
                  </a:lnTo>
                  <a:lnTo>
                    <a:pt x="378324" y="235651"/>
                  </a:lnTo>
                  <a:lnTo>
                    <a:pt x="383387" y="191693"/>
                  </a:lnTo>
                  <a:lnTo>
                    <a:pt x="378324" y="147740"/>
                  </a:lnTo>
                  <a:lnTo>
                    <a:pt x="363903" y="107392"/>
                  </a:lnTo>
                  <a:lnTo>
                    <a:pt x="341273" y="71800"/>
                  </a:lnTo>
                  <a:lnTo>
                    <a:pt x="311587" y="42113"/>
                  </a:lnTo>
                  <a:lnTo>
                    <a:pt x="275994" y="19484"/>
                  </a:lnTo>
                  <a:lnTo>
                    <a:pt x="235646" y="5062"/>
                  </a:lnTo>
                  <a:lnTo>
                    <a:pt x="1916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8" name="object 128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761693" y="6518101"/>
              <a:ext cx="155079" cy="211848"/>
            </a:xfrm>
            <a:prstGeom prst="rect">
              <a:avLst/>
            </a:prstGeom>
          </p:spPr>
        </p:pic>
      </p:grpSp>
      <p:sp>
        <p:nvSpPr>
          <p:cNvPr id="129" name="object 129"/>
          <p:cNvSpPr txBox="1"/>
          <p:nvPr/>
        </p:nvSpPr>
        <p:spPr>
          <a:xfrm>
            <a:off x="1127300" y="6508787"/>
            <a:ext cx="4902932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Colour:</a:t>
            </a:r>
            <a:r>
              <a:rPr sz="1300" b="1" spc="15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Colour</a:t>
            </a:r>
            <a:r>
              <a:rPr sz="1300" b="1" spc="12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300" b="1" spc="16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recycling</a:t>
            </a:r>
            <a:r>
              <a:rPr sz="1300" b="1" spc="16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bins</a:t>
            </a:r>
            <a:r>
              <a:rPr sz="1300" b="1" spc="15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1300" b="1" spc="16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match</a:t>
            </a:r>
            <a:r>
              <a:rPr sz="1300" b="1" spc="16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300" b="1" spc="16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1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recyclables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743035" y="10037136"/>
            <a:ext cx="1847383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Plastics</a:t>
            </a:r>
            <a:r>
              <a:rPr sz="1300" b="1" spc="24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recycling</a:t>
            </a:r>
            <a:r>
              <a:rPr sz="1300" b="1" spc="24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25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3021221" y="10037136"/>
            <a:ext cx="1634510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Metal</a:t>
            </a:r>
            <a:r>
              <a:rPr sz="1300" b="1" spc="20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recycling</a:t>
            </a:r>
            <a:r>
              <a:rPr sz="1300" b="1" spc="204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25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5220821" y="10037136"/>
            <a:ext cx="1592554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Paper</a:t>
            </a:r>
            <a:r>
              <a:rPr sz="1300" b="1" spc="16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recycling</a:t>
            </a:r>
            <a:r>
              <a:rPr sz="1300" b="1" spc="204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25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矩形 132"/>
          <p:cNvSpPr/>
          <p:nvPr/>
        </p:nvSpPr>
        <p:spPr>
          <a:xfrm>
            <a:off x="2669020" y="976164"/>
            <a:ext cx="816759" cy="315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tabLst>
                <a:tab pos="2184400" algn="l"/>
              </a:tabLst>
            </a:pPr>
            <a:r>
              <a:rPr lang="en-US" altLang="zh-HK" sz="1453" b="1" spc="-20" dirty="0" smtClean="0">
                <a:solidFill>
                  <a:srgbClr val="00B9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endParaRPr lang="en-US" altLang="zh-HK" sz="145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矩形 133"/>
          <p:cNvSpPr/>
          <p:nvPr/>
        </p:nvSpPr>
        <p:spPr>
          <a:xfrm>
            <a:off x="497035" y="982517"/>
            <a:ext cx="1899879" cy="3154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145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r>
              <a:rPr lang="en-US" altLang="zh-HK" sz="1450" b="1" spc="21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HK" sz="1450" b="1" spc="-1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Worksheet</a:t>
            </a:r>
            <a:endParaRPr lang="zh-HK" altLang="en-US" sz="1450" dirty="0"/>
          </a:p>
        </p:txBody>
      </p:sp>
    </p:spTree>
    <p:extLst>
      <p:ext uri="{BB962C8B-B14F-4D97-AF65-F5344CB8AC3E}">
        <p14:creationId xmlns:p14="http://schemas.microsoft.com/office/powerpoint/2010/main" val="211711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31998" y="432009"/>
            <a:ext cx="6696075" cy="633730"/>
          </a:xfrm>
          <a:custGeom>
            <a:avLst/>
            <a:gdLst/>
            <a:ahLst/>
            <a:cxnLst/>
            <a:rect l="l" t="t" r="r" b="b"/>
            <a:pathLst>
              <a:path w="6696075" h="633730">
                <a:moveTo>
                  <a:pt x="6479997" y="0"/>
                </a:moveTo>
                <a:lnTo>
                  <a:pt x="216001" y="0"/>
                </a:lnTo>
                <a:lnTo>
                  <a:pt x="166475" y="5704"/>
                </a:lnTo>
                <a:lnTo>
                  <a:pt x="121011" y="21955"/>
                </a:lnTo>
                <a:lnTo>
                  <a:pt x="80904" y="47454"/>
                </a:lnTo>
                <a:lnTo>
                  <a:pt x="47454" y="80904"/>
                </a:lnTo>
                <a:lnTo>
                  <a:pt x="21955" y="121011"/>
                </a:lnTo>
                <a:lnTo>
                  <a:pt x="5704" y="166475"/>
                </a:lnTo>
                <a:lnTo>
                  <a:pt x="0" y="216001"/>
                </a:lnTo>
                <a:lnTo>
                  <a:pt x="0" y="417601"/>
                </a:lnTo>
                <a:lnTo>
                  <a:pt x="5704" y="467127"/>
                </a:lnTo>
                <a:lnTo>
                  <a:pt x="21955" y="512591"/>
                </a:lnTo>
                <a:lnTo>
                  <a:pt x="47454" y="552698"/>
                </a:lnTo>
                <a:lnTo>
                  <a:pt x="80904" y="586148"/>
                </a:lnTo>
                <a:lnTo>
                  <a:pt x="121011" y="611647"/>
                </a:lnTo>
                <a:lnTo>
                  <a:pt x="166475" y="627898"/>
                </a:lnTo>
                <a:lnTo>
                  <a:pt x="216001" y="633603"/>
                </a:lnTo>
                <a:lnTo>
                  <a:pt x="6479997" y="633603"/>
                </a:lnTo>
                <a:lnTo>
                  <a:pt x="6529527" y="627898"/>
                </a:lnTo>
                <a:lnTo>
                  <a:pt x="6574993" y="611647"/>
                </a:lnTo>
                <a:lnTo>
                  <a:pt x="6615099" y="586148"/>
                </a:lnTo>
                <a:lnTo>
                  <a:pt x="6648548" y="552698"/>
                </a:lnTo>
                <a:lnTo>
                  <a:pt x="6674045" y="512591"/>
                </a:lnTo>
                <a:lnTo>
                  <a:pt x="6690294" y="467127"/>
                </a:lnTo>
                <a:lnTo>
                  <a:pt x="6695998" y="417601"/>
                </a:lnTo>
                <a:lnTo>
                  <a:pt x="6695998" y="216001"/>
                </a:lnTo>
                <a:lnTo>
                  <a:pt x="6690294" y="166475"/>
                </a:lnTo>
                <a:lnTo>
                  <a:pt x="6674045" y="121011"/>
                </a:lnTo>
                <a:lnTo>
                  <a:pt x="6648548" y="80904"/>
                </a:lnTo>
                <a:lnTo>
                  <a:pt x="6615099" y="47454"/>
                </a:lnTo>
                <a:lnTo>
                  <a:pt x="6574993" y="21955"/>
                </a:lnTo>
                <a:lnTo>
                  <a:pt x="6529527" y="5704"/>
                </a:lnTo>
                <a:lnTo>
                  <a:pt x="6479997" y="0"/>
                </a:lnTo>
                <a:close/>
              </a:path>
            </a:pathLst>
          </a:custGeom>
          <a:solidFill>
            <a:srgbClr val="72CBC9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4405866" y="4467962"/>
            <a:ext cx="458470" cy="841375"/>
            <a:chOff x="4405866" y="4467962"/>
            <a:chExt cx="458470" cy="841375"/>
          </a:xfrm>
        </p:grpSpPr>
        <p:sp>
          <p:nvSpPr>
            <p:cNvPr id="4" name="object 4"/>
            <p:cNvSpPr/>
            <p:nvPr/>
          </p:nvSpPr>
          <p:spPr>
            <a:xfrm>
              <a:off x="4416342" y="4507346"/>
              <a:ext cx="437515" cy="763905"/>
            </a:xfrm>
            <a:custGeom>
              <a:avLst/>
              <a:gdLst/>
              <a:ahLst/>
              <a:cxnLst/>
              <a:rect l="l" t="t" r="r" b="b"/>
              <a:pathLst>
                <a:path w="437514" h="763904">
                  <a:moveTo>
                    <a:pt x="218655" y="0"/>
                  </a:moveTo>
                  <a:lnTo>
                    <a:pt x="0" y="25755"/>
                  </a:lnTo>
                  <a:lnTo>
                    <a:pt x="0" y="736396"/>
                  </a:lnTo>
                  <a:lnTo>
                    <a:pt x="218655" y="763727"/>
                  </a:lnTo>
                  <a:lnTo>
                    <a:pt x="437311" y="736396"/>
                  </a:lnTo>
                  <a:lnTo>
                    <a:pt x="437311" y="25755"/>
                  </a:lnTo>
                  <a:lnTo>
                    <a:pt x="218655" y="0"/>
                  </a:lnTo>
                  <a:close/>
                </a:path>
              </a:pathLst>
            </a:custGeom>
            <a:solidFill>
              <a:srgbClr val="90CE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522385" y="4762176"/>
              <a:ext cx="226420" cy="226426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4815346" y="4528591"/>
              <a:ext cx="38735" cy="720090"/>
            </a:xfrm>
            <a:custGeom>
              <a:avLst/>
              <a:gdLst/>
              <a:ahLst/>
              <a:cxnLst/>
              <a:rect l="l" t="t" r="r" b="b"/>
              <a:pathLst>
                <a:path w="38735" h="720089">
                  <a:moveTo>
                    <a:pt x="25" y="0"/>
                  </a:moveTo>
                  <a:lnTo>
                    <a:pt x="139" y="718362"/>
                  </a:lnTo>
                  <a:lnTo>
                    <a:pt x="0" y="719937"/>
                  </a:lnTo>
                  <a:lnTo>
                    <a:pt x="38315" y="715149"/>
                  </a:lnTo>
                  <a:lnTo>
                    <a:pt x="38315" y="4508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77B8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416336" y="4478451"/>
              <a:ext cx="437515" cy="820419"/>
            </a:xfrm>
            <a:custGeom>
              <a:avLst/>
              <a:gdLst/>
              <a:ahLst/>
              <a:cxnLst/>
              <a:rect l="l" t="t" r="r" b="b"/>
              <a:pathLst>
                <a:path w="437514" h="820420">
                  <a:moveTo>
                    <a:pt x="437311" y="765302"/>
                  </a:moveTo>
                  <a:lnTo>
                    <a:pt x="0" y="765302"/>
                  </a:lnTo>
                  <a:lnTo>
                    <a:pt x="4292" y="786574"/>
                  </a:lnTo>
                  <a:lnTo>
                    <a:pt x="16014" y="803948"/>
                  </a:lnTo>
                  <a:lnTo>
                    <a:pt x="33388" y="815657"/>
                  </a:lnTo>
                  <a:lnTo>
                    <a:pt x="54660" y="819962"/>
                  </a:lnTo>
                  <a:lnTo>
                    <a:pt x="382651" y="819962"/>
                  </a:lnTo>
                  <a:lnTo>
                    <a:pt x="403923" y="815657"/>
                  </a:lnTo>
                  <a:lnTo>
                    <a:pt x="421309" y="803948"/>
                  </a:lnTo>
                  <a:lnTo>
                    <a:pt x="433019" y="786574"/>
                  </a:lnTo>
                  <a:lnTo>
                    <a:pt x="437311" y="765302"/>
                  </a:lnTo>
                  <a:close/>
                </a:path>
                <a:path w="437514" h="820420">
                  <a:moveTo>
                    <a:pt x="437311" y="54660"/>
                  </a:moveTo>
                  <a:lnTo>
                    <a:pt x="433019" y="33375"/>
                  </a:lnTo>
                  <a:lnTo>
                    <a:pt x="421297" y="16002"/>
                  </a:lnTo>
                  <a:lnTo>
                    <a:pt x="403923" y="4292"/>
                  </a:lnTo>
                  <a:lnTo>
                    <a:pt x="382651" y="0"/>
                  </a:lnTo>
                  <a:lnTo>
                    <a:pt x="54660" y="0"/>
                  </a:lnTo>
                  <a:lnTo>
                    <a:pt x="33388" y="4292"/>
                  </a:lnTo>
                  <a:lnTo>
                    <a:pt x="16002" y="16002"/>
                  </a:lnTo>
                  <a:lnTo>
                    <a:pt x="4292" y="33375"/>
                  </a:lnTo>
                  <a:lnTo>
                    <a:pt x="0" y="54660"/>
                  </a:lnTo>
                  <a:lnTo>
                    <a:pt x="91262" y="54660"/>
                  </a:lnTo>
                  <a:lnTo>
                    <a:pt x="96735" y="58928"/>
                  </a:lnTo>
                  <a:lnTo>
                    <a:pt x="107810" y="96989"/>
                  </a:lnTo>
                  <a:lnTo>
                    <a:pt x="130670" y="109334"/>
                  </a:lnTo>
                  <a:lnTo>
                    <a:pt x="306654" y="109334"/>
                  </a:lnTo>
                  <a:lnTo>
                    <a:pt x="340588" y="58928"/>
                  </a:lnTo>
                  <a:lnTo>
                    <a:pt x="346049" y="54660"/>
                  </a:lnTo>
                  <a:lnTo>
                    <a:pt x="437311" y="54660"/>
                  </a:lnTo>
                  <a:close/>
                </a:path>
              </a:pathLst>
            </a:custGeom>
            <a:solidFill>
              <a:srgbClr val="8282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60900" y="4478451"/>
              <a:ext cx="93345" cy="820419"/>
            </a:xfrm>
            <a:custGeom>
              <a:avLst/>
              <a:gdLst/>
              <a:ahLst/>
              <a:cxnLst/>
              <a:rect l="l" t="t" r="r" b="b"/>
              <a:pathLst>
                <a:path w="93345" h="820420">
                  <a:moveTo>
                    <a:pt x="92748" y="765302"/>
                  </a:moveTo>
                  <a:lnTo>
                    <a:pt x="54660" y="765302"/>
                  </a:lnTo>
                  <a:lnTo>
                    <a:pt x="50368" y="786574"/>
                  </a:lnTo>
                  <a:lnTo>
                    <a:pt x="38658" y="803948"/>
                  </a:lnTo>
                  <a:lnTo>
                    <a:pt x="21272" y="815657"/>
                  </a:lnTo>
                  <a:lnTo>
                    <a:pt x="0" y="819962"/>
                  </a:lnTo>
                  <a:lnTo>
                    <a:pt x="38087" y="819962"/>
                  </a:lnTo>
                  <a:lnTo>
                    <a:pt x="59359" y="815657"/>
                  </a:lnTo>
                  <a:lnTo>
                    <a:pt x="76746" y="803948"/>
                  </a:lnTo>
                  <a:lnTo>
                    <a:pt x="88455" y="786574"/>
                  </a:lnTo>
                  <a:lnTo>
                    <a:pt x="92748" y="765302"/>
                  </a:lnTo>
                  <a:close/>
                </a:path>
                <a:path w="93345" h="820420">
                  <a:moveTo>
                    <a:pt x="92760" y="54660"/>
                  </a:moveTo>
                  <a:lnTo>
                    <a:pt x="88455" y="33388"/>
                  </a:lnTo>
                  <a:lnTo>
                    <a:pt x="76746" y="16014"/>
                  </a:lnTo>
                  <a:lnTo>
                    <a:pt x="59359" y="4292"/>
                  </a:lnTo>
                  <a:lnTo>
                    <a:pt x="38087" y="0"/>
                  </a:lnTo>
                  <a:lnTo>
                    <a:pt x="12" y="0"/>
                  </a:lnTo>
                  <a:lnTo>
                    <a:pt x="21285" y="4292"/>
                  </a:lnTo>
                  <a:lnTo>
                    <a:pt x="38658" y="16014"/>
                  </a:lnTo>
                  <a:lnTo>
                    <a:pt x="50368" y="33388"/>
                  </a:lnTo>
                  <a:lnTo>
                    <a:pt x="54673" y="54660"/>
                  </a:lnTo>
                  <a:lnTo>
                    <a:pt x="92760" y="54660"/>
                  </a:lnTo>
                  <a:close/>
                </a:path>
              </a:pathLst>
            </a:custGeom>
            <a:solidFill>
              <a:srgbClr val="595A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66907" y="4886312"/>
              <a:ext cx="81902" cy="102280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4416343" y="4478440"/>
              <a:ext cx="437515" cy="820419"/>
            </a:xfrm>
            <a:custGeom>
              <a:avLst/>
              <a:gdLst/>
              <a:ahLst/>
              <a:cxnLst/>
              <a:rect l="l" t="t" r="r" b="b"/>
              <a:pathLst>
                <a:path w="437514" h="820420">
                  <a:moveTo>
                    <a:pt x="437311" y="383273"/>
                  </a:moveTo>
                  <a:lnTo>
                    <a:pt x="437311" y="765301"/>
                  </a:lnTo>
                  <a:lnTo>
                    <a:pt x="433016" y="786578"/>
                  </a:lnTo>
                  <a:lnTo>
                    <a:pt x="421301" y="803952"/>
                  </a:lnTo>
                  <a:lnTo>
                    <a:pt x="403927" y="815667"/>
                  </a:lnTo>
                  <a:lnTo>
                    <a:pt x="382650" y="819962"/>
                  </a:lnTo>
                  <a:lnTo>
                    <a:pt x="54660" y="819962"/>
                  </a:lnTo>
                  <a:lnTo>
                    <a:pt x="33384" y="815667"/>
                  </a:lnTo>
                  <a:lnTo>
                    <a:pt x="16009" y="803952"/>
                  </a:lnTo>
                  <a:lnTo>
                    <a:pt x="4295" y="786578"/>
                  </a:lnTo>
                  <a:lnTo>
                    <a:pt x="0" y="765301"/>
                  </a:lnTo>
                  <a:lnTo>
                    <a:pt x="0" y="188734"/>
                  </a:lnTo>
                  <a:lnTo>
                    <a:pt x="0" y="138607"/>
                  </a:lnTo>
                  <a:lnTo>
                    <a:pt x="0" y="54660"/>
                  </a:lnTo>
                  <a:lnTo>
                    <a:pt x="4295" y="33384"/>
                  </a:lnTo>
                  <a:lnTo>
                    <a:pt x="16009" y="16009"/>
                  </a:lnTo>
                  <a:lnTo>
                    <a:pt x="33384" y="4295"/>
                  </a:lnTo>
                  <a:lnTo>
                    <a:pt x="54660" y="0"/>
                  </a:lnTo>
                  <a:lnTo>
                    <a:pt x="382650" y="0"/>
                  </a:lnTo>
                  <a:lnTo>
                    <a:pt x="403927" y="4295"/>
                  </a:lnTo>
                  <a:lnTo>
                    <a:pt x="421301" y="16009"/>
                  </a:lnTo>
                  <a:lnTo>
                    <a:pt x="433016" y="33384"/>
                  </a:lnTo>
                  <a:lnTo>
                    <a:pt x="437311" y="54660"/>
                  </a:lnTo>
                  <a:lnTo>
                    <a:pt x="437311" y="163995"/>
                  </a:lnTo>
                  <a:lnTo>
                    <a:pt x="437311" y="383273"/>
                  </a:lnTo>
                </a:path>
                <a:path w="437514" h="820420">
                  <a:moveTo>
                    <a:pt x="0" y="54660"/>
                  </a:moveTo>
                  <a:lnTo>
                    <a:pt x="84988" y="54660"/>
                  </a:lnTo>
                  <a:lnTo>
                    <a:pt x="91262" y="54660"/>
                  </a:lnTo>
                  <a:lnTo>
                    <a:pt x="96723" y="58927"/>
                  </a:lnTo>
                  <a:lnTo>
                    <a:pt x="107812" y="97000"/>
                  </a:lnTo>
                  <a:lnTo>
                    <a:pt x="130670" y="109334"/>
                  </a:lnTo>
                  <a:lnTo>
                    <a:pt x="306641" y="109334"/>
                  </a:lnTo>
                  <a:lnTo>
                    <a:pt x="339064" y="65011"/>
                  </a:lnTo>
                  <a:lnTo>
                    <a:pt x="340588" y="58927"/>
                  </a:lnTo>
                  <a:lnTo>
                    <a:pt x="346049" y="54660"/>
                  </a:lnTo>
                  <a:lnTo>
                    <a:pt x="352323" y="54660"/>
                  </a:lnTo>
                  <a:lnTo>
                    <a:pt x="437311" y="54660"/>
                  </a:lnTo>
                </a:path>
                <a:path w="437514" h="820420">
                  <a:moveTo>
                    <a:pt x="0" y="765301"/>
                  </a:moveTo>
                  <a:lnTo>
                    <a:pt x="72758" y="765301"/>
                  </a:lnTo>
                  <a:lnTo>
                    <a:pt x="122262" y="765301"/>
                  </a:lnTo>
                  <a:lnTo>
                    <a:pt x="437311" y="765301"/>
                  </a:lnTo>
                </a:path>
                <a:path w="437514" h="820420">
                  <a:moveTo>
                    <a:pt x="150329" y="54660"/>
                  </a:moveTo>
                  <a:lnTo>
                    <a:pt x="232321" y="54660"/>
                  </a:lnTo>
                </a:path>
                <a:path w="437514" h="820420">
                  <a:moveTo>
                    <a:pt x="286981" y="54660"/>
                  </a:moveTo>
                  <a:lnTo>
                    <a:pt x="273316" y="54660"/>
                  </a:lnTo>
                </a:path>
              </a:pathLst>
            </a:custGeom>
            <a:ln w="20955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511911" y="4751693"/>
              <a:ext cx="247370" cy="247383"/>
            </a:xfrm>
            <a:prstGeom prst="rect">
              <a:avLst/>
            </a:prstGeom>
          </p:spPr>
        </p:pic>
      </p:grpSp>
      <p:pic>
        <p:nvPicPr>
          <p:cNvPr id="12" name="object 1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13408" y="5099452"/>
            <a:ext cx="203286" cy="218931"/>
          </a:xfrm>
          <a:prstGeom prst="rect">
            <a:avLst/>
          </a:prstGeom>
        </p:spPr>
      </p:pic>
      <p:grpSp>
        <p:nvGrpSpPr>
          <p:cNvPr id="13" name="object 13"/>
          <p:cNvGrpSpPr/>
          <p:nvPr/>
        </p:nvGrpSpPr>
        <p:grpSpPr>
          <a:xfrm>
            <a:off x="1011787" y="4447981"/>
            <a:ext cx="407034" cy="881380"/>
            <a:chOff x="1011787" y="4447981"/>
            <a:chExt cx="407034" cy="881380"/>
          </a:xfrm>
        </p:grpSpPr>
        <p:sp>
          <p:nvSpPr>
            <p:cNvPr id="14" name="object 14"/>
            <p:cNvSpPr/>
            <p:nvPr/>
          </p:nvSpPr>
          <p:spPr>
            <a:xfrm>
              <a:off x="1074546" y="4458464"/>
              <a:ext cx="187960" cy="385445"/>
            </a:xfrm>
            <a:custGeom>
              <a:avLst/>
              <a:gdLst/>
              <a:ahLst/>
              <a:cxnLst/>
              <a:rect l="l" t="t" r="r" b="b"/>
              <a:pathLst>
                <a:path w="187959" h="385445">
                  <a:moveTo>
                    <a:pt x="93675" y="0"/>
                  </a:moveTo>
                  <a:lnTo>
                    <a:pt x="57217" y="7360"/>
                  </a:lnTo>
                  <a:lnTo>
                    <a:pt x="27444" y="27433"/>
                  </a:lnTo>
                  <a:lnTo>
                    <a:pt x="7367" y="57205"/>
                  </a:lnTo>
                  <a:lnTo>
                    <a:pt x="0" y="93662"/>
                  </a:lnTo>
                  <a:lnTo>
                    <a:pt x="12" y="360819"/>
                  </a:lnTo>
                  <a:lnTo>
                    <a:pt x="41680" y="377536"/>
                  </a:lnTo>
                  <a:lnTo>
                    <a:pt x="88980" y="384986"/>
                  </a:lnTo>
                  <a:lnTo>
                    <a:pt x="138631" y="383099"/>
                  </a:lnTo>
                  <a:lnTo>
                    <a:pt x="187350" y="371805"/>
                  </a:lnTo>
                  <a:lnTo>
                    <a:pt x="187337" y="93662"/>
                  </a:lnTo>
                  <a:lnTo>
                    <a:pt x="179982" y="57205"/>
                  </a:lnTo>
                  <a:lnTo>
                    <a:pt x="159908" y="27433"/>
                  </a:lnTo>
                  <a:lnTo>
                    <a:pt x="130134" y="7360"/>
                  </a:lnTo>
                  <a:lnTo>
                    <a:pt x="93675" y="0"/>
                  </a:lnTo>
                  <a:close/>
                </a:path>
              </a:pathLst>
            </a:custGeom>
            <a:solidFill>
              <a:srgbClr val="E6F0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074547" y="4818849"/>
              <a:ext cx="187960" cy="76200"/>
            </a:xfrm>
            <a:custGeom>
              <a:avLst/>
              <a:gdLst/>
              <a:ahLst/>
              <a:cxnLst/>
              <a:rect l="l" t="t" r="r" b="b"/>
              <a:pathLst>
                <a:path w="187959" h="76200">
                  <a:moveTo>
                    <a:pt x="187337" y="11430"/>
                  </a:moveTo>
                  <a:lnTo>
                    <a:pt x="172732" y="11430"/>
                  </a:lnTo>
                  <a:lnTo>
                    <a:pt x="172732" y="12700"/>
                  </a:lnTo>
                  <a:lnTo>
                    <a:pt x="143510" y="12700"/>
                  </a:lnTo>
                  <a:lnTo>
                    <a:pt x="143510" y="13970"/>
                  </a:lnTo>
                  <a:lnTo>
                    <a:pt x="132981" y="13970"/>
                  </a:lnTo>
                  <a:lnTo>
                    <a:pt x="132981" y="12700"/>
                  </a:lnTo>
                  <a:lnTo>
                    <a:pt x="88709" y="12700"/>
                  </a:lnTo>
                  <a:lnTo>
                    <a:pt x="88709" y="11430"/>
                  </a:lnTo>
                  <a:lnTo>
                    <a:pt x="61214" y="11430"/>
                  </a:lnTo>
                  <a:lnTo>
                    <a:pt x="61214" y="7620"/>
                  </a:lnTo>
                  <a:lnTo>
                    <a:pt x="20040" y="7620"/>
                  </a:lnTo>
                  <a:lnTo>
                    <a:pt x="20040" y="0"/>
                  </a:lnTo>
                  <a:lnTo>
                    <a:pt x="0" y="0"/>
                  </a:lnTo>
                  <a:lnTo>
                    <a:pt x="0" y="76200"/>
                  </a:lnTo>
                  <a:lnTo>
                    <a:pt x="187337" y="76200"/>
                  </a:lnTo>
                  <a:lnTo>
                    <a:pt x="187337" y="13970"/>
                  </a:lnTo>
                  <a:lnTo>
                    <a:pt x="187337" y="12700"/>
                  </a:lnTo>
                  <a:lnTo>
                    <a:pt x="187337" y="11430"/>
                  </a:lnTo>
                  <a:close/>
                </a:path>
              </a:pathLst>
            </a:custGeom>
            <a:solidFill>
              <a:srgbClr val="D1E2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168212" y="4458464"/>
              <a:ext cx="187960" cy="382270"/>
            </a:xfrm>
            <a:custGeom>
              <a:avLst/>
              <a:gdLst/>
              <a:ahLst/>
              <a:cxnLst/>
              <a:rect l="l" t="t" r="r" b="b"/>
              <a:pathLst>
                <a:path w="187959" h="382270">
                  <a:moveTo>
                    <a:pt x="93687" y="0"/>
                  </a:moveTo>
                  <a:lnTo>
                    <a:pt x="27443" y="27433"/>
                  </a:lnTo>
                  <a:lnTo>
                    <a:pt x="12" y="93662"/>
                  </a:lnTo>
                  <a:lnTo>
                    <a:pt x="0" y="372846"/>
                  </a:lnTo>
                  <a:lnTo>
                    <a:pt x="47704" y="380784"/>
                  </a:lnTo>
                  <a:lnTo>
                    <a:pt x="97104" y="381712"/>
                  </a:lnTo>
                  <a:lnTo>
                    <a:pt x="144789" y="374452"/>
                  </a:lnTo>
                  <a:lnTo>
                    <a:pt x="187350" y="357822"/>
                  </a:lnTo>
                  <a:lnTo>
                    <a:pt x="187350" y="93662"/>
                  </a:lnTo>
                  <a:lnTo>
                    <a:pt x="179982" y="57205"/>
                  </a:lnTo>
                  <a:lnTo>
                    <a:pt x="159907" y="27433"/>
                  </a:lnTo>
                  <a:lnTo>
                    <a:pt x="130137" y="7360"/>
                  </a:lnTo>
                  <a:lnTo>
                    <a:pt x="93687" y="0"/>
                  </a:lnTo>
                  <a:close/>
                </a:path>
              </a:pathLst>
            </a:custGeom>
            <a:solidFill>
              <a:srgbClr val="E6F0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168212" y="4816285"/>
              <a:ext cx="187350" cy="78714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1109103" y="4869147"/>
              <a:ext cx="299085" cy="210185"/>
            </a:xfrm>
            <a:custGeom>
              <a:avLst/>
              <a:gdLst/>
              <a:ahLst/>
              <a:cxnLst/>
              <a:rect l="l" t="t" r="r" b="b"/>
              <a:pathLst>
                <a:path w="299084" h="210185">
                  <a:moveTo>
                    <a:pt x="252831" y="0"/>
                  </a:moveTo>
                  <a:lnTo>
                    <a:pt x="0" y="0"/>
                  </a:lnTo>
                  <a:lnTo>
                    <a:pt x="17544" y="45666"/>
                  </a:lnTo>
                  <a:lnTo>
                    <a:pt x="42990" y="87910"/>
                  </a:lnTo>
                  <a:lnTo>
                    <a:pt x="74910" y="125649"/>
                  </a:lnTo>
                  <a:lnTo>
                    <a:pt x="111874" y="157799"/>
                  </a:lnTo>
                  <a:lnTo>
                    <a:pt x="152454" y="183274"/>
                  </a:lnTo>
                  <a:lnTo>
                    <a:pt x="195221" y="200992"/>
                  </a:lnTo>
                  <a:lnTo>
                    <a:pt x="238747" y="209867"/>
                  </a:lnTo>
                  <a:lnTo>
                    <a:pt x="264832" y="173831"/>
                  </a:lnTo>
                  <a:lnTo>
                    <a:pt x="283837" y="133770"/>
                  </a:lnTo>
                  <a:lnTo>
                    <a:pt x="295295" y="90768"/>
                  </a:lnTo>
                  <a:lnTo>
                    <a:pt x="298742" y="45910"/>
                  </a:lnTo>
                  <a:lnTo>
                    <a:pt x="295133" y="28042"/>
                  </a:lnTo>
                  <a:lnTo>
                    <a:pt x="285292" y="13449"/>
                  </a:lnTo>
                  <a:lnTo>
                    <a:pt x="270699" y="3608"/>
                  </a:lnTo>
                  <a:lnTo>
                    <a:pt x="252831" y="0"/>
                  </a:lnTo>
                  <a:close/>
                </a:path>
              </a:pathLst>
            </a:custGeom>
            <a:solidFill>
              <a:srgbClr val="C7D6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022263" y="4869147"/>
              <a:ext cx="325755" cy="240029"/>
            </a:xfrm>
            <a:custGeom>
              <a:avLst/>
              <a:gdLst/>
              <a:ahLst/>
              <a:cxnLst/>
              <a:rect l="l" t="t" r="r" b="b"/>
              <a:pathLst>
                <a:path w="325755" h="240029">
                  <a:moveTo>
                    <a:pt x="86842" y="0"/>
                  </a:moveTo>
                  <a:lnTo>
                    <a:pt x="45910" y="0"/>
                  </a:lnTo>
                  <a:lnTo>
                    <a:pt x="27058" y="4007"/>
                  </a:lnTo>
                  <a:lnTo>
                    <a:pt x="12082" y="14951"/>
                  </a:lnTo>
                  <a:lnTo>
                    <a:pt x="2542" y="30928"/>
                  </a:lnTo>
                  <a:lnTo>
                    <a:pt x="0" y="50037"/>
                  </a:lnTo>
                  <a:lnTo>
                    <a:pt x="6139" y="104320"/>
                  </a:lnTo>
                  <a:lnTo>
                    <a:pt x="23968" y="155257"/>
                  </a:lnTo>
                  <a:lnTo>
                    <a:pt x="52603" y="201003"/>
                  </a:lnTo>
                  <a:lnTo>
                    <a:pt x="91160" y="239712"/>
                  </a:lnTo>
                  <a:lnTo>
                    <a:pt x="294424" y="239712"/>
                  </a:lnTo>
                  <a:lnTo>
                    <a:pt x="302762" y="232731"/>
                  </a:lnTo>
                  <a:lnTo>
                    <a:pt x="310740" y="225418"/>
                  </a:lnTo>
                  <a:lnTo>
                    <a:pt x="318352" y="217791"/>
                  </a:lnTo>
                  <a:lnTo>
                    <a:pt x="325589" y="209867"/>
                  </a:lnTo>
                  <a:lnTo>
                    <a:pt x="284468" y="194897"/>
                  </a:lnTo>
                  <a:lnTo>
                    <a:pt x="243982" y="173480"/>
                  </a:lnTo>
                  <a:lnTo>
                    <a:pt x="205154" y="146482"/>
                  </a:lnTo>
                  <a:lnTo>
                    <a:pt x="169004" y="114768"/>
                  </a:lnTo>
                  <a:lnTo>
                    <a:pt x="136554" y="79206"/>
                  </a:lnTo>
                  <a:lnTo>
                    <a:pt x="108827" y="40661"/>
                  </a:lnTo>
                  <a:lnTo>
                    <a:pt x="86842" y="0"/>
                  </a:lnTo>
                  <a:close/>
                </a:path>
              </a:pathLst>
            </a:custGeom>
            <a:solidFill>
              <a:srgbClr val="AEC5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022264" y="4458459"/>
              <a:ext cx="386080" cy="741045"/>
            </a:xfrm>
            <a:custGeom>
              <a:avLst/>
              <a:gdLst/>
              <a:ahLst/>
              <a:cxnLst/>
              <a:rect l="l" t="t" r="r" b="b"/>
              <a:pathLst>
                <a:path w="386080" h="741045">
                  <a:moveTo>
                    <a:pt x="239623" y="99974"/>
                  </a:moveTo>
                  <a:lnTo>
                    <a:pt x="239623" y="410679"/>
                  </a:lnTo>
                </a:path>
                <a:path w="386080" h="741045">
                  <a:moveTo>
                    <a:pt x="139788" y="695769"/>
                  </a:moveTo>
                  <a:lnTo>
                    <a:pt x="242874" y="695769"/>
                  </a:lnTo>
                </a:path>
                <a:path w="386080" h="741045">
                  <a:moveTo>
                    <a:pt x="139788" y="740575"/>
                  </a:moveTo>
                  <a:lnTo>
                    <a:pt x="242874" y="740575"/>
                  </a:lnTo>
                </a:path>
                <a:path w="386080" h="741045">
                  <a:moveTo>
                    <a:pt x="382041" y="502005"/>
                  </a:moveTo>
                  <a:lnTo>
                    <a:pt x="383711" y="490798"/>
                  </a:lnTo>
                  <a:lnTo>
                    <a:pt x="384846" y="479461"/>
                  </a:lnTo>
                  <a:lnTo>
                    <a:pt x="385465" y="468045"/>
                  </a:lnTo>
                  <a:lnTo>
                    <a:pt x="385584" y="456603"/>
                  </a:lnTo>
                  <a:lnTo>
                    <a:pt x="381975" y="438728"/>
                  </a:lnTo>
                  <a:lnTo>
                    <a:pt x="372133" y="424130"/>
                  </a:lnTo>
                  <a:lnTo>
                    <a:pt x="357536" y="414288"/>
                  </a:lnTo>
                  <a:lnTo>
                    <a:pt x="339661" y="410679"/>
                  </a:lnTo>
                  <a:lnTo>
                    <a:pt x="45923" y="410679"/>
                  </a:lnTo>
                  <a:lnTo>
                    <a:pt x="27064" y="414687"/>
                  </a:lnTo>
                  <a:lnTo>
                    <a:pt x="12084" y="425630"/>
                  </a:lnTo>
                  <a:lnTo>
                    <a:pt x="2542" y="441608"/>
                  </a:lnTo>
                  <a:lnTo>
                    <a:pt x="0" y="460717"/>
                  </a:lnTo>
                  <a:lnTo>
                    <a:pt x="6140" y="515002"/>
                  </a:lnTo>
                  <a:lnTo>
                    <a:pt x="23971" y="565943"/>
                  </a:lnTo>
                  <a:lnTo>
                    <a:pt x="52603" y="611693"/>
                  </a:lnTo>
                  <a:lnTo>
                    <a:pt x="91147" y="650405"/>
                  </a:lnTo>
                  <a:lnTo>
                    <a:pt x="294424" y="650405"/>
                  </a:lnTo>
                  <a:lnTo>
                    <a:pt x="338794" y="604043"/>
                  </a:lnTo>
                  <a:lnTo>
                    <a:pt x="369201" y="548386"/>
                  </a:lnTo>
                  <a:lnTo>
                    <a:pt x="381206" y="506587"/>
                  </a:lnTo>
                  <a:lnTo>
                    <a:pt x="382041" y="502005"/>
                  </a:lnTo>
                  <a:close/>
                </a:path>
                <a:path w="386080" h="741045">
                  <a:moveTo>
                    <a:pt x="333286" y="410679"/>
                  </a:moveTo>
                  <a:lnTo>
                    <a:pt x="333286" y="93662"/>
                  </a:lnTo>
                  <a:lnTo>
                    <a:pt x="325925" y="57205"/>
                  </a:lnTo>
                  <a:lnTo>
                    <a:pt x="305852" y="27433"/>
                  </a:lnTo>
                  <a:lnTo>
                    <a:pt x="276080" y="7360"/>
                  </a:lnTo>
                  <a:lnTo>
                    <a:pt x="239623" y="0"/>
                  </a:lnTo>
                  <a:lnTo>
                    <a:pt x="203166" y="7360"/>
                  </a:lnTo>
                  <a:lnTo>
                    <a:pt x="173394" y="27433"/>
                  </a:lnTo>
                  <a:lnTo>
                    <a:pt x="153321" y="57205"/>
                  </a:lnTo>
                  <a:lnTo>
                    <a:pt x="145961" y="93662"/>
                  </a:lnTo>
                  <a:lnTo>
                    <a:pt x="145961" y="410679"/>
                  </a:lnTo>
                </a:path>
                <a:path w="386080" h="741045">
                  <a:moveTo>
                    <a:pt x="192785" y="12560"/>
                  </a:moveTo>
                  <a:lnTo>
                    <a:pt x="182054" y="7233"/>
                  </a:lnTo>
                  <a:lnTo>
                    <a:pt x="170602" y="3289"/>
                  </a:lnTo>
                  <a:lnTo>
                    <a:pt x="158535" y="840"/>
                  </a:lnTo>
                  <a:lnTo>
                    <a:pt x="145961" y="0"/>
                  </a:lnTo>
                  <a:lnTo>
                    <a:pt x="109496" y="7360"/>
                  </a:lnTo>
                  <a:lnTo>
                    <a:pt x="79721" y="27435"/>
                  </a:lnTo>
                  <a:lnTo>
                    <a:pt x="59646" y="57210"/>
                  </a:lnTo>
                  <a:lnTo>
                    <a:pt x="52285" y="93675"/>
                  </a:lnTo>
                  <a:lnTo>
                    <a:pt x="52285" y="105283"/>
                  </a:lnTo>
                  <a:lnTo>
                    <a:pt x="52285" y="153403"/>
                  </a:lnTo>
                  <a:lnTo>
                    <a:pt x="52285" y="410679"/>
                  </a:lnTo>
                </a:path>
              </a:pathLst>
            </a:custGeom>
            <a:ln w="20955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102935" y="5098387"/>
              <a:ext cx="224231" cy="230479"/>
            </a:xfrm>
            <a:prstGeom prst="rect">
              <a:avLst/>
            </a:prstGeom>
          </p:spPr>
        </p:pic>
      </p:grpSp>
      <p:grpSp>
        <p:nvGrpSpPr>
          <p:cNvPr id="22" name="object 22"/>
          <p:cNvGrpSpPr/>
          <p:nvPr/>
        </p:nvGrpSpPr>
        <p:grpSpPr>
          <a:xfrm>
            <a:off x="1000481" y="1491500"/>
            <a:ext cx="429259" cy="826135"/>
            <a:chOff x="1000481" y="1491500"/>
            <a:chExt cx="429259" cy="826135"/>
          </a:xfrm>
        </p:grpSpPr>
        <p:sp>
          <p:nvSpPr>
            <p:cNvPr id="23" name="object 23"/>
            <p:cNvSpPr/>
            <p:nvPr/>
          </p:nvSpPr>
          <p:spPr>
            <a:xfrm>
              <a:off x="1010175" y="1597421"/>
              <a:ext cx="410209" cy="710565"/>
            </a:xfrm>
            <a:custGeom>
              <a:avLst/>
              <a:gdLst/>
              <a:ahLst/>
              <a:cxnLst/>
              <a:rect l="l" t="t" r="r" b="b"/>
              <a:pathLst>
                <a:path w="410209" h="710564">
                  <a:moveTo>
                    <a:pt x="258445" y="0"/>
                  </a:moveTo>
                  <a:lnTo>
                    <a:pt x="151193" y="0"/>
                  </a:lnTo>
                  <a:lnTo>
                    <a:pt x="151193" y="113766"/>
                  </a:lnTo>
                  <a:lnTo>
                    <a:pt x="148278" y="131081"/>
                  </a:lnTo>
                  <a:lnTo>
                    <a:pt x="140115" y="146119"/>
                  </a:lnTo>
                  <a:lnTo>
                    <a:pt x="127576" y="157757"/>
                  </a:lnTo>
                  <a:lnTo>
                    <a:pt x="111531" y="164871"/>
                  </a:lnTo>
                  <a:lnTo>
                    <a:pt x="39674" y="183248"/>
                  </a:lnTo>
                  <a:lnTo>
                    <a:pt x="23627" y="190369"/>
                  </a:lnTo>
                  <a:lnTo>
                    <a:pt x="11083" y="202009"/>
                  </a:lnTo>
                  <a:lnTo>
                    <a:pt x="2916" y="217045"/>
                  </a:lnTo>
                  <a:lnTo>
                    <a:pt x="0" y="234353"/>
                  </a:lnTo>
                  <a:lnTo>
                    <a:pt x="0" y="657555"/>
                  </a:lnTo>
                  <a:lnTo>
                    <a:pt x="4144" y="678089"/>
                  </a:lnTo>
                  <a:lnTo>
                    <a:pt x="15446" y="694858"/>
                  </a:lnTo>
                  <a:lnTo>
                    <a:pt x="32211" y="706164"/>
                  </a:lnTo>
                  <a:lnTo>
                    <a:pt x="52743" y="710310"/>
                  </a:lnTo>
                  <a:lnTo>
                    <a:pt x="356908" y="710310"/>
                  </a:lnTo>
                  <a:lnTo>
                    <a:pt x="377434" y="706164"/>
                  </a:lnTo>
                  <a:lnTo>
                    <a:pt x="394200" y="694858"/>
                  </a:lnTo>
                  <a:lnTo>
                    <a:pt x="405505" y="678089"/>
                  </a:lnTo>
                  <a:lnTo>
                    <a:pt x="409651" y="657555"/>
                  </a:lnTo>
                  <a:lnTo>
                    <a:pt x="409651" y="234353"/>
                  </a:lnTo>
                  <a:lnTo>
                    <a:pt x="386023" y="190369"/>
                  </a:lnTo>
                  <a:lnTo>
                    <a:pt x="298119" y="164871"/>
                  </a:lnTo>
                  <a:lnTo>
                    <a:pt x="282072" y="157757"/>
                  </a:lnTo>
                  <a:lnTo>
                    <a:pt x="269528" y="146119"/>
                  </a:lnTo>
                  <a:lnTo>
                    <a:pt x="261361" y="131081"/>
                  </a:lnTo>
                  <a:lnTo>
                    <a:pt x="258445" y="113766"/>
                  </a:lnTo>
                  <a:lnTo>
                    <a:pt x="258445" y="0"/>
                  </a:lnTo>
                  <a:close/>
                </a:path>
              </a:pathLst>
            </a:custGeom>
            <a:solidFill>
              <a:srgbClr val="C7EA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215880" y="1597426"/>
              <a:ext cx="204470" cy="710565"/>
            </a:xfrm>
            <a:custGeom>
              <a:avLst/>
              <a:gdLst/>
              <a:ahLst/>
              <a:cxnLst/>
              <a:rect l="l" t="t" r="r" b="b"/>
              <a:pathLst>
                <a:path w="204469" h="710564">
                  <a:moveTo>
                    <a:pt x="52743" y="0"/>
                  </a:moveTo>
                  <a:lnTo>
                    <a:pt x="0" y="0"/>
                  </a:lnTo>
                  <a:lnTo>
                    <a:pt x="0" y="148932"/>
                  </a:lnTo>
                  <a:lnTo>
                    <a:pt x="23627" y="192911"/>
                  </a:lnTo>
                  <a:lnTo>
                    <a:pt x="111531" y="218414"/>
                  </a:lnTo>
                  <a:lnTo>
                    <a:pt x="127578" y="225527"/>
                  </a:lnTo>
                  <a:lnTo>
                    <a:pt x="140122" y="237164"/>
                  </a:lnTo>
                  <a:lnTo>
                    <a:pt x="148289" y="252199"/>
                  </a:lnTo>
                  <a:lnTo>
                    <a:pt x="151206" y="269506"/>
                  </a:lnTo>
                  <a:lnTo>
                    <a:pt x="151206" y="657555"/>
                  </a:lnTo>
                  <a:lnTo>
                    <a:pt x="147060" y="678087"/>
                  </a:lnTo>
                  <a:lnTo>
                    <a:pt x="135753" y="694851"/>
                  </a:lnTo>
                  <a:lnTo>
                    <a:pt x="118984" y="706154"/>
                  </a:lnTo>
                  <a:lnTo>
                    <a:pt x="98450" y="710298"/>
                  </a:lnTo>
                  <a:lnTo>
                    <a:pt x="151206" y="710298"/>
                  </a:lnTo>
                  <a:lnTo>
                    <a:pt x="171732" y="706154"/>
                  </a:lnTo>
                  <a:lnTo>
                    <a:pt x="188498" y="694851"/>
                  </a:lnTo>
                  <a:lnTo>
                    <a:pt x="199803" y="678087"/>
                  </a:lnTo>
                  <a:lnTo>
                    <a:pt x="203949" y="657555"/>
                  </a:lnTo>
                  <a:lnTo>
                    <a:pt x="203949" y="234353"/>
                  </a:lnTo>
                  <a:lnTo>
                    <a:pt x="180321" y="190361"/>
                  </a:lnTo>
                  <a:lnTo>
                    <a:pt x="92417" y="164871"/>
                  </a:lnTo>
                  <a:lnTo>
                    <a:pt x="76371" y="157750"/>
                  </a:lnTo>
                  <a:lnTo>
                    <a:pt x="63827" y="146110"/>
                  </a:lnTo>
                  <a:lnTo>
                    <a:pt x="55659" y="131074"/>
                  </a:lnTo>
                  <a:lnTo>
                    <a:pt x="52743" y="113766"/>
                  </a:lnTo>
                  <a:lnTo>
                    <a:pt x="52743" y="0"/>
                  </a:lnTo>
                  <a:close/>
                </a:path>
              </a:pathLst>
            </a:custGeom>
            <a:solidFill>
              <a:srgbClr val="B0D1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010170" y="1898955"/>
              <a:ext cx="357505" cy="300990"/>
            </a:xfrm>
            <a:custGeom>
              <a:avLst/>
              <a:gdLst/>
              <a:ahLst/>
              <a:cxnLst/>
              <a:rect l="l" t="t" r="r" b="b"/>
              <a:pathLst>
                <a:path w="357505" h="300989">
                  <a:moveTo>
                    <a:pt x="0" y="300647"/>
                  </a:moveTo>
                  <a:lnTo>
                    <a:pt x="356908" y="300647"/>
                  </a:lnTo>
                  <a:lnTo>
                    <a:pt x="356908" y="0"/>
                  </a:lnTo>
                  <a:lnTo>
                    <a:pt x="0" y="0"/>
                  </a:lnTo>
                  <a:lnTo>
                    <a:pt x="0" y="300647"/>
                  </a:lnTo>
                  <a:close/>
                </a:path>
              </a:pathLst>
            </a:custGeom>
            <a:solidFill>
              <a:srgbClr val="8282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367078" y="1898955"/>
              <a:ext cx="53340" cy="300990"/>
            </a:xfrm>
            <a:custGeom>
              <a:avLst/>
              <a:gdLst/>
              <a:ahLst/>
              <a:cxnLst/>
              <a:rect l="l" t="t" r="r" b="b"/>
              <a:pathLst>
                <a:path w="53340" h="300989">
                  <a:moveTo>
                    <a:pt x="52743" y="0"/>
                  </a:moveTo>
                  <a:lnTo>
                    <a:pt x="0" y="0"/>
                  </a:lnTo>
                  <a:lnTo>
                    <a:pt x="0" y="300647"/>
                  </a:lnTo>
                  <a:lnTo>
                    <a:pt x="52743" y="300647"/>
                  </a:lnTo>
                  <a:lnTo>
                    <a:pt x="52743" y="0"/>
                  </a:lnTo>
                  <a:close/>
                </a:path>
              </a:pathLst>
            </a:custGeom>
            <a:solidFill>
              <a:srgbClr val="595A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087527" y="1949062"/>
              <a:ext cx="255270" cy="202565"/>
            </a:xfrm>
            <a:custGeom>
              <a:avLst/>
              <a:gdLst/>
              <a:ahLst/>
              <a:cxnLst/>
              <a:rect l="l" t="t" r="r" b="b"/>
              <a:pathLst>
                <a:path w="255269" h="202564">
                  <a:moveTo>
                    <a:pt x="127469" y="0"/>
                  </a:moveTo>
                  <a:lnTo>
                    <a:pt x="111484" y="2735"/>
                  </a:lnTo>
                  <a:lnTo>
                    <a:pt x="96829" y="10523"/>
                  </a:lnTo>
                  <a:lnTo>
                    <a:pt x="83934" y="22733"/>
                  </a:lnTo>
                  <a:lnTo>
                    <a:pt x="73228" y="38735"/>
                  </a:lnTo>
                  <a:lnTo>
                    <a:pt x="43526" y="49240"/>
                  </a:lnTo>
                  <a:lnTo>
                    <a:pt x="20383" y="63698"/>
                  </a:lnTo>
                  <a:lnTo>
                    <a:pt x="5355" y="81263"/>
                  </a:lnTo>
                  <a:lnTo>
                    <a:pt x="0" y="101092"/>
                  </a:lnTo>
                  <a:lnTo>
                    <a:pt x="5355" y="120920"/>
                  </a:lnTo>
                  <a:lnTo>
                    <a:pt x="20383" y="138485"/>
                  </a:lnTo>
                  <a:lnTo>
                    <a:pt x="43526" y="152943"/>
                  </a:lnTo>
                  <a:lnTo>
                    <a:pt x="73228" y="163449"/>
                  </a:lnTo>
                  <a:lnTo>
                    <a:pt x="83934" y="179450"/>
                  </a:lnTo>
                  <a:lnTo>
                    <a:pt x="96829" y="191660"/>
                  </a:lnTo>
                  <a:lnTo>
                    <a:pt x="111484" y="199448"/>
                  </a:lnTo>
                  <a:lnTo>
                    <a:pt x="127469" y="202184"/>
                  </a:lnTo>
                  <a:lnTo>
                    <a:pt x="143455" y="199448"/>
                  </a:lnTo>
                  <a:lnTo>
                    <a:pt x="158110" y="191660"/>
                  </a:lnTo>
                  <a:lnTo>
                    <a:pt x="171005" y="179450"/>
                  </a:lnTo>
                  <a:lnTo>
                    <a:pt x="181711" y="163449"/>
                  </a:lnTo>
                  <a:lnTo>
                    <a:pt x="211412" y="152943"/>
                  </a:lnTo>
                  <a:lnTo>
                    <a:pt x="234556" y="138485"/>
                  </a:lnTo>
                  <a:lnTo>
                    <a:pt x="249584" y="120920"/>
                  </a:lnTo>
                  <a:lnTo>
                    <a:pt x="254939" y="101092"/>
                  </a:lnTo>
                  <a:lnTo>
                    <a:pt x="249584" y="81263"/>
                  </a:lnTo>
                  <a:lnTo>
                    <a:pt x="234556" y="63698"/>
                  </a:lnTo>
                  <a:lnTo>
                    <a:pt x="211412" y="49240"/>
                  </a:lnTo>
                  <a:lnTo>
                    <a:pt x="181711" y="38735"/>
                  </a:lnTo>
                  <a:lnTo>
                    <a:pt x="171005" y="22733"/>
                  </a:lnTo>
                  <a:lnTo>
                    <a:pt x="158110" y="10523"/>
                  </a:lnTo>
                  <a:lnTo>
                    <a:pt x="143455" y="2735"/>
                  </a:lnTo>
                  <a:lnTo>
                    <a:pt x="127469" y="0"/>
                  </a:lnTo>
                  <a:close/>
                </a:path>
              </a:pathLst>
            </a:custGeom>
            <a:solidFill>
              <a:srgbClr val="FFCC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010959" y="1598208"/>
              <a:ext cx="408305" cy="709295"/>
            </a:xfrm>
            <a:custGeom>
              <a:avLst/>
              <a:gdLst/>
              <a:ahLst/>
              <a:cxnLst/>
              <a:rect l="l" t="t" r="r" b="b"/>
              <a:pathLst>
                <a:path w="408305" h="709294">
                  <a:moveTo>
                    <a:pt x="91655" y="708736"/>
                  </a:moveTo>
                  <a:lnTo>
                    <a:pt x="52539" y="708736"/>
                  </a:lnTo>
                  <a:lnTo>
                    <a:pt x="32087" y="704600"/>
                  </a:lnTo>
                  <a:lnTo>
                    <a:pt x="15387" y="693323"/>
                  </a:lnTo>
                  <a:lnTo>
                    <a:pt x="4128" y="676594"/>
                  </a:lnTo>
                  <a:lnTo>
                    <a:pt x="0" y="656107"/>
                  </a:lnTo>
                  <a:lnTo>
                    <a:pt x="0" y="233832"/>
                  </a:lnTo>
                  <a:lnTo>
                    <a:pt x="23536" y="189941"/>
                  </a:lnTo>
                  <a:lnTo>
                    <a:pt x="111099" y="164503"/>
                  </a:lnTo>
                  <a:lnTo>
                    <a:pt x="127085" y="157403"/>
                  </a:lnTo>
                  <a:lnTo>
                    <a:pt x="139580" y="145789"/>
                  </a:lnTo>
                  <a:lnTo>
                    <a:pt x="147716" y="130784"/>
                  </a:lnTo>
                  <a:lnTo>
                    <a:pt x="150622" y="113512"/>
                  </a:lnTo>
                  <a:lnTo>
                    <a:pt x="150622" y="103797"/>
                  </a:lnTo>
                </a:path>
                <a:path w="408305" h="709294">
                  <a:moveTo>
                    <a:pt x="150622" y="103797"/>
                  </a:moveTo>
                  <a:lnTo>
                    <a:pt x="150622" y="47078"/>
                  </a:lnTo>
                  <a:lnTo>
                    <a:pt x="150622" y="0"/>
                  </a:lnTo>
                  <a:lnTo>
                    <a:pt x="257454" y="0"/>
                  </a:lnTo>
                  <a:lnTo>
                    <a:pt x="257454" y="113512"/>
                  </a:lnTo>
                  <a:lnTo>
                    <a:pt x="260359" y="130789"/>
                  </a:lnTo>
                  <a:lnTo>
                    <a:pt x="268495" y="145794"/>
                  </a:lnTo>
                  <a:lnTo>
                    <a:pt x="280991" y="157405"/>
                  </a:lnTo>
                  <a:lnTo>
                    <a:pt x="296976" y="164503"/>
                  </a:lnTo>
                  <a:lnTo>
                    <a:pt x="368566" y="182841"/>
                  </a:lnTo>
                  <a:lnTo>
                    <a:pt x="384552" y="189946"/>
                  </a:lnTo>
                  <a:lnTo>
                    <a:pt x="397048" y="201560"/>
                  </a:lnTo>
                  <a:lnTo>
                    <a:pt x="405183" y="216562"/>
                  </a:lnTo>
                  <a:lnTo>
                    <a:pt x="408089" y="233832"/>
                  </a:lnTo>
                  <a:lnTo>
                    <a:pt x="408089" y="656107"/>
                  </a:lnTo>
                  <a:lnTo>
                    <a:pt x="403958" y="676594"/>
                  </a:lnTo>
                  <a:lnTo>
                    <a:pt x="392695" y="693323"/>
                  </a:lnTo>
                  <a:lnTo>
                    <a:pt x="375990" y="704600"/>
                  </a:lnTo>
                  <a:lnTo>
                    <a:pt x="355536" y="708736"/>
                  </a:lnTo>
                  <a:lnTo>
                    <a:pt x="148285" y="708736"/>
                  </a:lnTo>
                  <a:lnTo>
                    <a:pt x="91655" y="708736"/>
                  </a:lnTo>
                </a:path>
                <a:path w="408305" h="709294">
                  <a:moveTo>
                    <a:pt x="372186" y="300863"/>
                  </a:moveTo>
                  <a:lnTo>
                    <a:pt x="408089" y="300863"/>
                  </a:lnTo>
                  <a:lnTo>
                    <a:pt x="408089" y="600849"/>
                  </a:lnTo>
                  <a:lnTo>
                    <a:pt x="0" y="600849"/>
                  </a:lnTo>
                  <a:lnTo>
                    <a:pt x="0" y="300863"/>
                  </a:lnTo>
                  <a:lnTo>
                    <a:pt x="316712" y="300863"/>
                  </a:lnTo>
                  <a:lnTo>
                    <a:pt x="372186" y="300863"/>
                  </a:lnTo>
                  <a:close/>
                </a:path>
              </a:pathLst>
            </a:custGeom>
            <a:ln w="20955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53021" y="1941223"/>
              <a:ext cx="75247" cy="71831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53021" y="2085076"/>
              <a:ext cx="75247" cy="71831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301725" y="1941223"/>
              <a:ext cx="75247" cy="71831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301725" y="2085076"/>
              <a:ext cx="75247" cy="71831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1088022" y="1949071"/>
              <a:ext cx="254000" cy="201930"/>
            </a:xfrm>
            <a:custGeom>
              <a:avLst/>
              <a:gdLst/>
              <a:ahLst/>
              <a:cxnLst/>
              <a:rect l="l" t="t" r="r" b="b"/>
              <a:pathLst>
                <a:path w="254000" h="201930">
                  <a:moveTo>
                    <a:pt x="253961" y="100863"/>
                  </a:moveTo>
                  <a:lnTo>
                    <a:pt x="248626" y="120647"/>
                  </a:lnTo>
                  <a:lnTo>
                    <a:pt x="233656" y="138174"/>
                  </a:lnTo>
                  <a:lnTo>
                    <a:pt x="210601" y="152603"/>
                  </a:lnTo>
                  <a:lnTo>
                    <a:pt x="181013" y="163093"/>
                  </a:lnTo>
                  <a:lnTo>
                    <a:pt x="170349" y="179054"/>
                  </a:lnTo>
                  <a:lnTo>
                    <a:pt x="157503" y="191236"/>
                  </a:lnTo>
                  <a:lnTo>
                    <a:pt x="142902" y="199008"/>
                  </a:lnTo>
                  <a:lnTo>
                    <a:pt x="126974" y="201739"/>
                  </a:lnTo>
                  <a:lnTo>
                    <a:pt x="111053" y="199008"/>
                  </a:lnTo>
                  <a:lnTo>
                    <a:pt x="96456" y="191236"/>
                  </a:lnTo>
                  <a:lnTo>
                    <a:pt x="83612" y="179054"/>
                  </a:lnTo>
                  <a:lnTo>
                    <a:pt x="72948" y="163093"/>
                  </a:lnTo>
                  <a:lnTo>
                    <a:pt x="43355" y="152603"/>
                  </a:lnTo>
                  <a:lnTo>
                    <a:pt x="20300" y="138174"/>
                  </a:lnTo>
                  <a:lnTo>
                    <a:pt x="5333" y="120647"/>
                  </a:lnTo>
                  <a:lnTo>
                    <a:pt x="0" y="100863"/>
                  </a:lnTo>
                  <a:lnTo>
                    <a:pt x="5333" y="81081"/>
                  </a:lnTo>
                  <a:lnTo>
                    <a:pt x="20300" y="63558"/>
                  </a:lnTo>
                  <a:lnTo>
                    <a:pt x="43355" y="49133"/>
                  </a:lnTo>
                  <a:lnTo>
                    <a:pt x="72948" y="38646"/>
                  </a:lnTo>
                  <a:lnTo>
                    <a:pt x="83612" y="22679"/>
                  </a:lnTo>
                  <a:lnTo>
                    <a:pt x="96456" y="10498"/>
                  </a:lnTo>
                  <a:lnTo>
                    <a:pt x="111053" y="2729"/>
                  </a:lnTo>
                  <a:lnTo>
                    <a:pt x="126974" y="0"/>
                  </a:lnTo>
                  <a:lnTo>
                    <a:pt x="142902" y="2729"/>
                  </a:lnTo>
                  <a:lnTo>
                    <a:pt x="157503" y="10498"/>
                  </a:lnTo>
                  <a:lnTo>
                    <a:pt x="170349" y="22679"/>
                  </a:lnTo>
                  <a:lnTo>
                    <a:pt x="181013" y="38646"/>
                  </a:lnTo>
                  <a:lnTo>
                    <a:pt x="210601" y="49133"/>
                  </a:lnTo>
                  <a:lnTo>
                    <a:pt x="233656" y="63558"/>
                  </a:lnTo>
                  <a:lnTo>
                    <a:pt x="248626" y="81081"/>
                  </a:lnTo>
                  <a:lnTo>
                    <a:pt x="253961" y="100863"/>
                  </a:lnTo>
                  <a:close/>
                </a:path>
              </a:pathLst>
            </a:custGeom>
            <a:ln w="20955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127531" y="1501203"/>
              <a:ext cx="102235" cy="94615"/>
            </a:xfrm>
            <a:custGeom>
              <a:avLst/>
              <a:gdLst/>
              <a:ahLst/>
              <a:cxnLst/>
              <a:rect l="l" t="t" r="r" b="b"/>
              <a:pathLst>
                <a:path w="102234" h="94615">
                  <a:moveTo>
                    <a:pt x="0" y="94246"/>
                  </a:moveTo>
                  <a:lnTo>
                    <a:pt x="102031" y="94246"/>
                  </a:lnTo>
                  <a:lnTo>
                    <a:pt x="102031" y="0"/>
                  </a:lnTo>
                  <a:lnTo>
                    <a:pt x="0" y="0"/>
                  </a:lnTo>
                  <a:lnTo>
                    <a:pt x="0" y="94246"/>
                  </a:lnTo>
                  <a:close/>
                </a:path>
              </a:pathLst>
            </a:custGeom>
            <a:solidFill>
              <a:srgbClr val="8282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229563" y="1501203"/>
              <a:ext cx="74930" cy="94615"/>
            </a:xfrm>
            <a:custGeom>
              <a:avLst/>
              <a:gdLst/>
              <a:ahLst/>
              <a:cxnLst/>
              <a:rect l="l" t="t" r="r" b="b"/>
              <a:pathLst>
                <a:path w="74930" h="94615">
                  <a:moveTo>
                    <a:pt x="74663" y="0"/>
                  </a:moveTo>
                  <a:lnTo>
                    <a:pt x="0" y="0"/>
                  </a:lnTo>
                  <a:lnTo>
                    <a:pt x="0" y="94246"/>
                  </a:lnTo>
                  <a:lnTo>
                    <a:pt x="74663" y="94246"/>
                  </a:lnTo>
                  <a:lnTo>
                    <a:pt x="74663" y="0"/>
                  </a:lnTo>
                  <a:close/>
                </a:path>
              </a:pathLst>
            </a:custGeom>
            <a:solidFill>
              <a:srgbClr val="595A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128306" y="1501978"/>
              <a:ext cx="175260" cy="92710"/>
            </a:xfrm>
            <a:custGeom>
              <a:avLst/>
              <a:gdLst/>
              <a:ahLst/>
              <a:cxnLst/>
              <a:rect l="l" t="t" r="r" b="b"/>
              <a:pathLst>
                <a:path w="175259" h="92709">
                  <a:moveTo>
                    <a:pt x="175133" y="92684"/>
                  </a:moveTo>
                  <a:lnTo>
                    <a:pt x="0" y="92684"/>
                  </a:lnTo>
                  <a:lnTo>
                    <a:pt x="0" y="0"/>
                  </a:lnTo>
                  <a:lnTo>
                    <a:pt x="175133" y="0"/>
                  </a:lnTo>
                  <a:lnTo>
                    <a:pt x="175133" y="92684"/>
                  </a:lnTo>
                  <a:close/>
                </a:path>
              </a:pathLst>
            </a:custGeom>
            <a:ln w="20954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7" name="object 37"/>
          <p:cNvGrpSpPr/>
          <p:nvPr/>
        </p:nvGrpSpPr>
        <p:grpSpPr>
          <a:xfrm>
            <a:off x="2624333" y="1477185"/>
            <a:ext cx="601345" cy="840740"/>
            <a:chOff x="2624333" y="1477185"/>
            <a:chExt cx="601345" cy="840740"/>
          </a:xfrm>
        </p:grpSpPr>
        <p:sp>
          <p:nvSpPr>
            <p:cNvPr id="38" name="object 38"/>
            <p:cNvSpPr/>
            <p:nvPr/>
          </p:nvSpPr>
          <p:spPr>
            <a:xfrm>
              <a:off x="2634818" y="1487664"/>
              <a:ext cx="542925" cy="125730"/>
            </a:xfrm>
            <a:custGeom>
              <a:avLst/>
              <a:gdLst/>
              <a:ahLst/>
              <a:cxnLst/>
              <a:rect l="l" t="t" r="r" b="b"/>
              <a:pathLst>
                <a:path w="542925" h="125730">
                  <a:moveTo>
                    <a:pt x="476999" y="0"/>
                  </a:moveTo>
                  <a:lnTo>
                    <a:pt x="47713" y="0"/>
                  </a:lnTo>
                  <a:lnTo>
                    <a:pt x="38128" y="944"/>
                  </a:lnTo>
                  <a:lnTo>
                    <a:pt x="3756" y="28290"/>
                  </a:lnTo>
                  <a:lnTo>
                    <a:pt x="0" y="46253"/>
                  </a:lnTo>
                  <a:lnTo>
                    <a:pt x="3763" y="66220"/>
                  </a:lnTo>
                  <a:lnTo>
                    <a:pt x="14012" y="85345"/>
                  </a:lnTo>
                  <a:lnTo>
                    <a:pt x="29184" y="99701"/>
                  </a:lnTo>
                  <a:lnTo>
                    <a:pt x="47713" y="105359"/>
                  </a:lnTo>
                  <a:lnTo>
                    <a:pt x="62242" y="125323"/>
                  </a:lnTo>
                  <a:lnTo>
                    <a:pt x="542594" y="125323"/>
                  </a:lnTo>
                  <a:lnTo>
                    <a:pt x="542594" y="76720"/>
                  </a:lnTo>
                  <a:lnTo>
                    <a:pt x="540957" y="68619"/>
                  </a:lnTo>
                  <a:lnTo>
                    <a:pt x="536500" y="61580"/>
                  </a:lnTo>
                  <a:lnTo>
                    <a:pt x="529902" y="56616"/>
                  </a:lnTo>
                  <a:lnTo>
                    <a:pt x="521843" y="54736"/>
                  </a:lnTo>
                  <a:lnTo>
                    <a:pt x="497751" y="54736"/>
                  </a:lnTo>
                  <a:lnTo>
                    <a:pt x="489762" y="40500"/>
                  </a:lnTo>
                  <a:lnTo>
                    <a:pt x="497751" y="30010"/>
                  </a:lnTo>
                  <a:lnTo>
                    <a:pt x="497751" y="21970"/>
                  </a:lnTo>
                  <a:lnTo>
                    <a:pt x="496112" y="13871"/>
                  </a:lnTo>
                  <a:lnTo>
                    <a:pt x="491651" y="6837"/>
                  </a:lnTo>
                  <a:lnTo>
                    <a:pt x="485053" y="1877"/>
                  </a:lnTo>
                  <a:lnTo>
                    <a:pt x="476999" y="0"/>
                  </a:lnTo>
                  <a:close/>
                </a:path>
              </a:pathLst>
            </a:custGeom>
            <a:solidFill>
              <a:srgbClr val="E6F0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2634805" y="1533931"/>
              <a:ext cx="580390" cy="773430"/>
            </a:xfrm>
            <a:custGeom>
              <a:avLst/>
              <a:gdLst/>
              <a:ahLst/>
              <a:cxnLst/>
              <a:rect l="l" t="t" r="r" b="b"/>
              <a:pathLst>
                <a:path w="580389" h="773430">
                  <a:moveTo>
                    <a:pt x="580364" y="66357"/>
                  </a:moveTo>
                  <a:lnTo>
                    <a:pt x="578739" y="58521"/>
                  </a:lnTo>
                  <a:lnTo>
                    <a:pt x="574281" y="52133"/>
                  </a:lnTo>
                  <a:lnTo>
                    <a:pt x="567690" y="47828"/>
                  </a:lnTo>
                  <a:lnTo>
                    <a:pt x="559612" y="46240"/>
                  </a:lnTo>
                  <a:lnTo>
                    <a:pt x="530910" y="46240"/>
                  </a:lnTo>
                  <a:lnTo>
                    <a:pt x="49047" y="46240"/>
                  </a:lnTo>
                  <a:lnTo>
                    <a:pt x="30314" y="42595"/>
                  </a:lnTo>
                  <a:lnTo>
                    <a:pt x="14681" y="32664"/>
                  </a:lnTo>
                  <a:lnTo>
                    <a:pt x="3975" y="17957"/>
                  </a:lnTo>
                  <a:lnTo>
                    <a:pt x="0" y="0"/>
                  </a:lnTo>
                  <a:lnTo>
                    <a:pt x="355" y="724344"/>
                  </a:lnTo>
                  <a:lnTo>
                    <a:pt x="4191" y="743292"/>
                  </a:lnTo>
                  <a:lnTo>
                    <a:pt x="14630" y="758761"/>
                  </a:lnTo>
                  <a:lnTo>
                    <a:pt x="30111" y="769188"/>
                  </a:lnTo>
                  <a:lnTo>
                    <a:pt x="49060" y="773023"/>
                  </a:lnTo>
                  <a:lnTo>
                    <a:pt x="530910" y="773010"/>
                  </a:lnTo>
                  <a:lnTo>
                    <a:pt x="559612" y="773023"/>
                  </a:lnTo>
                  <a:lnTo>
                    <a:pt x="567690" y="771436"/>
                  </a:lnTo>
                  <a:lnTo>
                    <a:pt x="574281" y="767130"/>
                  </a:lnTo>
                  <a:lnTo>
                    <a:pt x="578739" y="760730"/>
                  </a:lnTo>
                  <a:lnTo>
                    <a:pt x="580364" y="752906"/>
                  </a:lnTo>
                  <a:lnTo>
                    <a:pt x="580364" y="475246"/>
                  </a:lnTo>
                  <a:lnTo>
                    <a:pt x="580364" y="275018"/>
                  </a:lnTo>
                  <a:lnTo>
                    <a:pt x="580364" y="66357"/>
                  </a:lnTo>
                  <a:close/>
                </a:path>
              </a:pathLst>
            </a:custGeom>
            <a:solidFill>
              <a:srgbClr val="F271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2634810" y="1487662"/>
              <a:ext cx="580390" cy="819785"/>
            </a:xfrm>
            <a:custGeom>
              <a:avLst/>
              <a:gdLst/>
              <a:ahLst/>
              <a:cxnLst/>
              <a:rect l="l" t="t" r="r" b="b"/>
              <a:pathLst>
                <a:path w="580389" h="819785">
                  <a:moveTo>
                    <a:pt x="125742" y="92506"/>
                  </a:moveTo>
                  <a:lnTo>
                    <a:pt x="47726" y="92506"/>
                  </a:lnTo>
                  <a:lnTo>
                    <a:pt x="29194" y="88856"/>
                  </a:lnTo>
                  <a:lnTo>
                    <a:pt x="14019" y="78919"/>
                  </a:lnTo>
                  <a:lnTo>
                    <a:pt x="3765" y="64212"/>
                  </a:lnTo>
                  <a:lnTo>
                    <a:pt x="0" y="46253"/>
                  </a:lnTo>
                  <a:lnTo>
                    <a:pt x="3765" y="28294"/>
                  </a:lnTo>
                  <a:lnTo>
                    <a:pt x="14019" y="13587"/>
                  </a:lnTo>
                  <a:lnTo>
                    <a:pt x="29194" y="3649"/>
                  </a:lnTo>
                  <a:lnTo>
                    <a:pt x="47726" y="0"/>
                  </a:lnTo>
                  <a:lnTo>
                    <a:pt x="476999" y="0"/>
                  </a:lnTo>
                  <a:lnTo>
                    <a:pt x="485058" y="1877"/>
                  </a:lnTo>
                  <a:lnTo>
                    <a:pt x="491656" y="6837"/>
                  </a:lnTo>
                  <a:lnTo>
                    <a:pt x="496114" y="13871"/>
                  </a:lnTo>
                  <a:lnTo>
                    <a:pt x="497751" y="21970"/>
                  </a:lnTo>
                  <a:lnTo>
                    <a:pt x="497751" y="43205"/>
                  </a:lnTo>
                </a:path>
                <a:path w="580389" h="819785">
                  <a:moveTo>
                    <a:pt x="580377" y="566750"/>
                  </a:moveTo>
                  <a:lnTo>
                    <a:pt x="580377" y="108991"/>
                  </a:lnTo>
                  <a:lnTo>
                    <a:pt x="580377" y="99885"/>
                  </a:lnTo>
                  <a:lnTo>
                    <a:pt x="572998" y="92506"/>
                  </a:lnTo>
                  <a:lnTo>
                    <a:pt x="563892" y="92506"/>
                  </a:lnTo>
                  <a:lnTo>
                    <a:pt x="125742" y="92506"/>
                  </a:lnTo>
                </a:path>
                <a:path w="580389" h="819785">
                  <a:moveTo>
                    <a:pt x="355" y="699185"/>
                  </a:moveTo>
                  <a:lnTo>
                    <a:pt x="368" y="759180"/>
                  </a:lnTo>
                  <a:lnTo>
                    <a:pt x="17984" y="801684"/>
                  </a:lnTo>
                  <a:lnTo>
                    <a:pt x="60490" y="819289"/>
                  </a:lnTo>
                  <a:lnTo>
                    <a:pt x="563892" y="819289"/>
                  </a:lnTo>
                  <a:lnTo>
                    <a:pt x="572998" y="819289"/>
                  </a:lnTo>
                  <a:lnTo>
                    <a:pt x="580377" y="811898"/>
                  </a:lnTo>
                  <a:lnTo>
                    <a:pt x="580377" y="802792"/>
                  </a:lnTo>
                  <a:lnTo>
                    <a:pt x="580377" y="566750"/>
                  </a:lnTo>
                </a:path>
                <a:path w="580389" h="819785">
                  <a:moveTo>
                    <a:pt x="0" y="46253"/>
                  </a:moveTo>
                  <a:lnTo>
                    <a:pt x="330" y="699185"/>
                  </a:lnTo>
                </a:path>
                <a:path w="580389" h="819785">
                  <a:moveTo>
                    <a:pt x="62255" y="44843"/>
                  </a:moveTo>
                  <a:lnTo>
                    <a:pt x="521855" y="44843"/>
                  </a:lnTo>
                  <a:lnTo>
                    <a:pt x="529914" y="46723"/>
                  </a:lnTo>
                  <a:lnTo>
                    <a:pt x="536513" y="51687"/>
                  </a:lnTo>
                  <a:lnTo>
                    <a:pt x="540970" y="58725"/>
                  </a:lnTo>
                  <a:lnTo>
                    <a:pt x="542607" y="66827"/>
                  </a:lnTo>
                  <a:lnTo>
                    <a:pt x="542607" y="90855"/>
                  </a:lnTo>
                </a:path>
                <a:path w="580389" h="819785">
                  <a:moveTo>
                    <a:pt x="75768" y="140881"/>
                  </a:moveTo>
                  <a:lnTo>
                    <a:pt x="75768" y="775576"/>
                  </a:lnTo>
                </a:path>
                <a:path w="580389" h="819785">
                  <a:moveTo>
                    <a:pt x="159740" y="302552"/>
                  </a:moveTo>
                  <a:lnTo>
                    <a:pt x="465747" y="302552"/>
                  </a:lnTo>
                </a:path>
                <a:path w="580389" h="819785">
                  <a:moveTo>
                    <a:pt x="244132" y="368490"/>
                  </a:moveTo>
                  <a:lnTo>
                    <a:pt x="381355" y="368490"/>
                  </a:lnTo>
                </a:path>
              </a:pathLst>
            </a:custGeom>
            <a:ln w="20955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1" name="object 41"/>
          <p:cNvGrpSpPr/>
          <p:nvPr/>
        </p:nvGrpSpPr>
        <p:grpSpPr>
          <a:xfrm>
            <a:off x="4412171" y="2164190"/>
            <a:ext cx="445770" cy="144780"/>
            <a:chOff x="4412171" y="2164190"/>
            <a:chExt cx="445770" cy="144780"/>
          </a:xfrm>
        </p:grpSpPr>
        <p:pic>
          <p:nvPicPr>
            <p:cNvPr id="42" name="object 42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4724132" y="2212412"/>
              <a:ext cx="89128" cy="96443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4456734" y="2212415"/>
              <a:ext cx="312420" cy="96520"/>
            </a:xfrm>
            <a:custGeom>
              <a:avLst/>
              <a:gdLst/>
              <a:ahLst/>
              <a:cxnLst/>
              <a:rect l="l" t="t" r="r" b="b"/>
              <a:pathLst>
                <a:path w="312420" h="96519">
                  <a:moveTo>
                    <a:pt x="178269" y="0"/>
                  </a:moveTo>
                  <a:lnTo>
                    <a:pt x="0" y="48221"/>
                  </a:lnTo>
                  <a:lnTo>
                    <a:pt x="3502" y="66991"/>
                  </a:lnTo>
                  <a:lnTo>
                    <a:pt x="13052" y="82319"/>
                  </a:lnTo>
                  <a:lnTo>
                    <a:pt x="27217" y="92654"/>
                  </a:lnTo>
                  <a:lnTo>
                    <a:pt x="44564" y="96443"/>
                  </a:lnTo>
                  <a:lnTo>
                    <a:pt x="267398" y="96443"/>
                  </a:lnTo>
                  <a:lnTo>
                    <a:pt x="284745" y="92654"/>
                  </a:lnTo>
                  <a:lnTo>
                    <a:pt x="298910" y="82319"/>
                  </a:lnTo>
                  <a:lnTo>
                    <a:pt x="308460" y="66991"/>
                  </a:lnTo>
                  <a:lnTo>
                    <a:pt x="311962" y="48221"/>
                  </a:lnTo>
                  <a:lnTo>
                    <a:pt x="178269" y="0"/>
                  </a:lnTo>
                  <a:close/>
                </a:path>
              </a:pathLst>
            </a:custGeom>
            <a:solidFill>
              <a:srgbClr val="AEC5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4768697" y="2164190"/>
              <a:ext cx="89128" cy="96443"/>
            </a:xfrm>
            <a:prstGeom prst="rect">
              <a:avLst/>
            </a:prstGeom>
          </p:spPr>
        </p:pic>
        <p:sp>
          <p:nvSpPr>
            <p:cNvPr id="45" name="object 45"/>
            <p:cNvSpPr/>
            <p:nvPr/>
          </p:nvSpPr>
          <p:spPr>
            <a:xfrm>
              <a:off x="4412171" y="2164190"/>
              <a:ext cx="401320" cy="96520"/>
            </a:xfrm>
            <a:custGeom>
              <a:avLst/>
              <a:gdLst/>
              <a:ahLst/>
              <a:cxnLst/>
              <a:rect l="l" t="t" r="r" b="b"/>
              <a:pathLst>
                <a:path w="401320" h="96519">
                  <a:moveTo>
                    <a:pt x="222834" y="0"/>
                  </a:moveTo>
                  <a:lnTo>
                    <a:pt x="0" y="48221"/>
                  </a:lnTo>
                  <a:lnTo>
                    <a:pt x="3502" y="66991"/>
                  </a:lnTo>
                  <a:lnTo>
                    <a:pt x="13052" y="82319"/>
                  </a:lnTo>
                  <a:lnTo>
                    <a:pt x="27217" y="92654"/>
                  </a:lnTo>
                  <a:lnTo>
                    <a:pt x="44564" y="96443"/>
                  </a:lnTo>
                  <a:lnTo>
                    <a:pt x="356527" y="96443"/>
                  </a:lnTo>
                  <a:lnTo>
                    <a:pt x="373873" y="92654"/>
                  </a:lnTo>
                  <a:lnTo>
                    <a:pt x="388038" y="82319"/>
                  </a:lnTo>
                  <a:lnTo>
                    <a:pt x="397589" y="66991"/>
                  </a:lnTo>
                  <a:lnTo>
                    <a:pt x="401091" y="48221"/>
                  </a:lnTo>
                  <a:lnTo>
                    <a:pt x="222834" y="0"/>
                  </a:lnTo>
                  <a:close/>
                </a:path>
              </a:pathLst>
            </a:custGeom>
            <a:solidFill>
              <a:srgbClr val="CEDB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6" name="object 46"/>
          <p:cNvGrpSpPr/>
          <p:nvPr/>
        </p:nvGrpSpPr>
        <p:grpSpPr>
          <a:xfrm>
            <a:off x="4404523" y="1501401"/>
            <a:ext cx="461009" cy="816610"/>
            <a:chOff x="4404523" y="1501401"/>
            <a:chExt cx="461009" cy="816610"/>
          </a:xfrm>
        </p:grpSpPr>
        <p:pic>
          <p:nvPicPr>
            <p:cNvPr id="47" name="object 47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4768691" y="1534073"/>
              <a:ext cx="89141" cy="168783"/>
            </a:xfrm>
            <a:prstGeom prst="rect">
              <a:avLst/>
            </a:prstGeom>
          </p:spPr>
        </p:pic>
        <p:sp>
          <p:nvSpPr>
            <p:cNvPr id="48" name="object 48"/>
            <p:cNvSpPr/>
            <p:nvPr/>
          </p:nvSpPr>
          <p:spPr>
            <a:xfrm>
              <a:off x="4412175" y="1534073"/>
              <a:ext cx="401320" cy="168910"/>
            </a:xfrm>
            <a:custGeom>
              <a:avLst/>
              <a:gdLst/>
              <a:ahLst/>
              <a:cxnLst/>
              <a:rect l="l" t="t" r="r" b="b"/>
              <a:pathLst>
                <a:path w="401320" h="168910">
                  <a:moveTo>
                    <a:pt x="342252" y="0"/>
                  </a:moveTo>
                  <a:lnTo>
                    <a:pt x="58839" y="0"/>
                  </a:lnTo>
                  <a:lnTo>
                    <a:pt x="10553" y="81559"/>
                  </a:lnTo>
                  <a:lnTo>
                    <a:pt x="6091" y="90380"/>
                  </a:lnTo>
                  <a:lnTo>
                    <a:pt x="2776" y="99893"/>
                  </a:lnTo>
                  <a:lnTo>
                    <a:pt x="711" y="109989"/>
                  </a:lnTo>
                  <a:lnTo>
                    <a:pt x="0" y="120561"/>
                  </a:lnTo>
                  <a:lnTo>
                    <a:pt x="222821" y="168783"/>
                  </a:lnTo>
                  <a:lnTo>
                    <a:pt x="401091" y="120561"/>
                  </a:lnTo>
                  <a:lnTo>
                    <a:pt x="400379" y="109989"/>
                  </a:lnTo>
                  <a:lnTo>
                    <a:pt x="398313" y="99893"/>
                  </a:lnTo>
                  <a:lnTo>
                    <a:pt x="394994" y="90380"/>
                  </a:lnTo>
                  <a:lnTo>
                    <a:pt x="390525" y="81559"/>
                  </a:lnTo>
                  <a:lnTo>
                    <a:pt x="342252" y="0"/>
                  </a:lnTo>
                  <a:close/>
                </a:path>
              </a:pathLst>
            </a:custGeom>
            <a:solidFill>
              <a:srgbClr val="95CB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768698" y="1654634"/>
              <a:ext cx="89535" cy="413384"/>
            </a:xfrm>
            <a:custGeom>
              <a:avLst/>
              <a:gdLst/>
              <a:ahLst/>
              <a:cxnLst/>
              <a:rect l="l" t="t" r="r" b="b"/>
              <a:pathLst>
                <a:path w="89535" h="413385">
                  <a:moveTo>
                    <a:pt x="89128" y="0"/>
                  </a:moveTo>
                  <a:lnTo>
                    <a:pt x="44564" y="0"/>
                  </a:lnTo>
                  <a:lnTo>
                    <a:pt x="0" y="413105"/>
                  </a:lnTo>
                  <a:lnTo>
                    <a:pt x="89128" y="192887"/>
                  </a:lnTo>
                  <a:lnTo>
                    <a:pt x="89128" y="0"/>
                  </a:lnTo>
                  <a:close/>
                </a:path>
              </a:pathLst>
            </a:custGeom>
            <a:solidFill>
              <a:srgbClr val="3BB5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412170" y="1654644"/>
              <a:ext cx="445770" cy="558165"/>
            </a:xfrm>
            <a:custGeom>
              <a:avLst/>
              <a:gdLst/>
              <a:ahLst/>
              <a:cxnLst/>
              <a:rect l="l" t="t" r="r" b="b"/>
              <a:pathLst>
                <a:path w="445770" h="558164">
                  <a:moveTo>
                    <a:pt x="445655" y="192887"/>
                  </a:moveTo>
                  <a:lnTo>
                    <a:pt x="433908" y="193052"/>
                  </a:lnTo>
                  <a:lnTo>
                    <a:pt x="422567" y="193548"/>
                  </a:lnTo>
                  <a:lnTo>
                    <a:pt x="411645" y="194348"/>
                  </a:lnTo>
                  <a:lnTo>
                    <a:pt x="401091" y="195427"/>
                  </a:lnTo>
                  <a:lnTo>
                    <a:pt x="401091" y="0"/>
                  </a:lnTo>
                  <a:lnTo>
                    <a:pt x="0" y="0"/>
                  </a:lnTo>
                  <a:lnTo>
                    <a:pt x="0" y="364883"/>
                  </a:lnTo>
                  <a:lnTo>
                    <a:pt x="325437" y="404012"/>
                  </a:lnTo>
                  <a:lnTo>
                    <a:pt x="401091" y="557771"/>
                  </a:lnTo>
                  <a:lnTo>
                    <a:pt x="445655" y="557771"/>
                  </a:lnTo>
                  <a:lnTo>
                    <a:pt x="445655" y="192887"/>
                  </a:lnTo>
                  <a:close/>
                </a:path>
              </a:pathLst>
            </a:custGeom>
            <a:solidFill>
              <a:srgbClr val="6DB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412171" y="1850065"/>
              <a:ext cx="401320" cy="362585"/>
            </a:xfrm>
            <a:custGeom>
              <a:avLst/>
              <a:gdLst/>
              <a:ahLst/>
              <a:cxnLst/>
              <a:rect l="l" t="t" r="r" b="b"/>
              <a:pathLst>
                <a:path w="401320" h="362585">
                  <a:moveTo>
                    <a:pt x="401091" y="0"/>
                  </a:moveTo>
                  <a:lnTo>
                    <a:pt x="355982" y="8732"/>
                  </a:lnTo>
                  <a:lnTo>
                    <a:pt x="317424" y="22522"/>
                  </a:lnTo>
                  <a:lnTo>
                    <a:pt x="253532" y="60306"/>
                  </a:lnTo>
                  <a:lnTo>
                    <a:pt x="196558" y="103429"/>
                  </a:lnTo>
                  <a:lnTo>
                    <a:pt x="166646" y="123890"/>
                  </a:lnTo>
                  <a:lnTo>
                    <a:pt x="133642" y="141964"/>
                  </a:lnTo>
                  <a:lnTo>
                    <a:pt x="95937" y="156410"/>
                  </a:lnTo>
                  <a:lnTo>
                    <a:pt x="51926" y="165987"/>
                  </a:lnTo>
                  <a:lnTo>
                    <a:pt x="0" y="169456"/>
                  </a:lnTo>
                  <a:lnTo>
                    <a:pt x="0" y="362343"/>
                  </a:lnTo>
                  <a:lnTo>
                    <a:pt x="401091" y="362343"/>
                  </a:lnTo>
                  <a:lnTo>
                    <a:pt x="401091" y="0"/>
                  </a:lnTo>
                  <a:close/>
                </a:path>
              </a:pathLst>
            </a:custGeom>
            <a:solidFill>
              <a:srgbClr val="95CB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768698" y="1509965"/>
              <a:ext cx="67310" cy="48260"/>
            </a:xfrm>
            <a:custGeom>
              <a:avLst/>
              <a:gdLst/>
              <a:ahLst/>
              <a:cxnLst/>
              <a:rect l="l" t="t" r="r" b="b"/>
              <a:pathLst>
                <a:path w="67310" h="48259">
                  <a:moveTo>
                    <a:pt x="44564" y="0"/>
                  </a:moveTo>
                  <a:lnTo>
                    <a:pt x="0" y="0"/>
                  </a:lnTo>
                  <a:lnTo>
                    <a:pt x="0" y="48221"/>
                  </a:lnTo>
                  <a:lnTo>
                    <a:pt x="44564" y="48221"/>
                  </a:lnTo>
                  <a:lnTo>
                    <a:pt x="53238" y="46327"/>
                  </a:lnTo>
                  <a:lnTo>
                    <a:pt x="60323" y="41160"/>
                  </a:lnTo>
                  <a:lnTo>
                    <a:pt x="65100" y="33498"/>
                  </a:lnTo>
                  <a:lnTo>
                    <a:pt x="66852" y="24117"/>
                  </a:lnTo>
                  <a:lnTo>
                    <a:pt x="65100" y="14728"/>
                  </a:lnTo>
                  <a:lnTo>
                    <a:pt x="60323" y="7062"/>
                  </a:lnTo>
                  <a:lnTo>
                    <a:pt x="53238" y="1894"/>
                  </a:lnTo>
                  <a:lnTo>
                    <a:pt x="44564" y="0"/>
                  </a:lnTo>
                  <a:close/>
                </a:path>
              </a:pathLst>
            </a:custGeom>
            <a:solidFill>
              <a:srgbClr val="AEC5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434452" y="1509959"/>
              <a:ext cx="356870" cy="48260"/>
            </a:xfrm>
            <a:custGeom>
              <a:avLst/>
              <a:gdLst/>
              <a:ahLst/>
              <a:cxnLst/>
              <a:rect l="l" t="t" r="r" b="b"/>
              <a:pathLst>
                <a:path w="356870" h="48259">
                  <a:moveTo>
                    <a:pt x="334238" y="0"/>
                  </a:moveTo>
                  <a:lnTo>
                    <a:pt x="22288" y="0"/>
                  </a:lnTo>
                  <a:lnTo>
                    <a:pt x="13614" y="1894"/>
                  </a:lnTo>
                  <a:lnTo>
                    <a:pt x="6529" y="7062"/>
                  </a:lnTo>
                  <a:lnTo>
                    <a:pt x="1752" y="14728"/>
                  </a:lnTo>
                  <a:lnTo>
                    <a:pt x="0" y="24117"/>
                  </a:lnTo>
                  <a:lnTo>
                    <a:pt x="1752" y="33505"/>
                  </a:lnTo>
                  <a:lnTo>
                    <a:pt x="6529" y="41171"/>
                  </a:lnTo>
                  <a:lnTo>
                    <a:pt x="13614" y="46339"/>
                  </a:lnTo>
                  <a:lnTo>
                    <a:pt x="22288" y="48234"/>
                  </a:lnTo>
                  <a:lnTo>
                    <a:pt x="334238" y="48234"/>
                  </a:lnTo>
                  <a:lnTo>
                    <a:pt x="342912" y="46339"/>
                  </a:lnTo>
                  <a:lnTo>
                    <a:pt x="349997" y="41171"/>
                  </a:lnTo>
                  <a:lnTo>
                    <a:pt x="354775" y="33505"/>
                  </a:lnTo>
                  <a:lnTo>
                    <a:pt x="356527" y="24117"/>
                  </a:lnTo>
                  <a:lnTo>
                    <a:pt x="354775" y="14728"/>
                  </a:lnTo>
                  <a:lnTo>
                    <a:pt x="349997" y="7062"/>
                  </a:lnTo>
                  <a:lnTo>
                    <a:pt x="342912" y="1894"/>
                  </a:lnTo>
                  <a:lnTo>
                    <a:pt x="334238" y="0"/>
                  </a:lnTo>
                  <a:close/>
                </a:path>
              </a:pathLst>
            </a:custGeom>
            <a:solidFill>
              <a:srgbClr val="CEDB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415001" y="1511879"/>
              <a:ext cx="440055" cy="795655"/>
            </a:xfrm>
            <a:custGeom>
              <a:avLst/>
              <a:gdLst/>
              <a:ahLst/>
              <a:cxnLst/>
              <a:rect l="l" t="t" r="r" b="b"/>
              <a:pathLst>
                <a:path w="440054" h="795655">
                  <a:moveTo>
                    <a:pt x="395998" y="0"/>
                  </a:moveTo>
                  <a:lnTo>
                    <a:pt x="43992" y="0"/>
                  </a:lnTo>
                  <a:lnTo>
                    <a:pt x="35433" y="1885"/>
                  </a:lnTo>
                  <a:lnTo>
                    <a:pt x="28441" y="7027"/>
                  </a:lnTo>
                  <a:lnTo>
                    <a:pt x="23725" y="14653"/>
                  </a:lnTo>
                  <a:lnTo>
                    <a:pt x="21996" y="23990"/>
                  </a:lnTo>
                  <a:lnTo>
                    <a:pt x="23725" y="33334"/>
                  </a:lnTo>
                  <a:lnTo>
                    <a:pt x="28441" y="40963"/>
                  </a:lnTo>
                  <a:lnTo>
                    <a:pt x="35433" y="46107"/>
                  </a:lnTo>
                  <a:lnTo>
                    <a:pt x="43992" y="47993"/>
                  </a:lnTo>
                  <a:lnTo>
                    <a:pt x="395998" y="47993"/>
                  </a:lnTo>
                  <a:lnTo>
                    <a:pt x="404563" y="46107"/>
                  </a:lnTo>
                  <a:lnTo>
                    <a:pt x="411554" y="40963"/>
                  </a:lnTo>
                  <a:lnTo>
                    <a:pt x="416267" y="33334"/>
                  </a:lnTo>
                  <a:lnTo>
                    <a:pt x="417995" y="23990"/>
                  </a:lnTo>
                  <a:lnTo>
                    <a:pt x="416267" y="14653"/>
                  </a:lnTo>
                  <a:lnTo>
                    <a:pt x="411554" y="7027"/>
                  </a:lnTo>
                  <a:lnTo>
                    <a:pt x="404563" y="1885"/>
                  </a:lnTo>
                  <a:lnTo>
                    <a:pt x="395998" y="0"/>
                  </a:lnTo>
                  <a:close/>
                </a:path>
                <a:path w="440054" h="795655">
                  <a:moveTo>
                    <a:pt x="0" y="699084"/>
                  </a:moveTo>
                  <a:lnTo>
                    <a:pt x="440004" y="699084"/>
                  </a:lnTo>
                </a:path>
                <a:path w="440054" h="795655">
                  <a:moveTo>
                    <a:pt x="440004" y="143979"/>
                  </a:moveTo>
                  <a:lnTo>
                    <a:pt x="0" y="143979"/>
                  </a:lnTo>
                </a:path>
                <a:path w="440054" h="795655">
                  <a:moveTo>
                    <a:pt x="43992" y="47993"/>
                  </a:moveTo>
                  <a:lnTo>
                    <a:pt x="10426" y="105155"/>
                  </a:lnTo>
                  <a:lnTo>
                    <a:pt x="0" y="143979"/>
                  </a:lnTo>
                  <a:lnTo>
                    <a:pt x="0" y="699084"/>
                  </a:lnTo>
                  <a:lnTo>
                    <a:pt x="3457" y="717764"/>
                  </a:lnTo>
                  <a:lnTo>
                    <a:pt x="12885" y="733020"/>
                  </a:lnTo>
                  <a:lnTo>
                    <a:pt x="26869" y="743305"/>
                  </a:lnTo>
                  <a:lnTo>
                    <a:pt x="43992" y="747077"/>
                  </a:lnTo>
                  <a:lnTo>
                    <a:pt x="47452" y="765758"/>
                  </a:lnTo>
                  <a:lnTo>
                    <a:pt x="56884" y="781013"/>
                  </a:lnTo>
                  <a:lnTo>
                    <a:pt x="70872" y="791299"/>
                  </a:lnTo>
                  <a:lnTo>
                    <a:pt x="87998" y="795070"/>
                  </a:lnTo>
                  <a:lnTo>
                    <a:pt x="351993" y="795070"/>
                  </a:lnTo>
                  <a:lnTo>
                    <a:pt x="369123" y="791299"/>
                  </a:lnTo>
                  <a:lnTo>
                    <a:pt x="383111" y="781013"/>
                  </a:lnTo>
                  <a:lnTo>
                    <a:pt x="392541" y="765758"/>
                  </a:lnTo>
                  <a:lnTo>
                    <a:pt x="395998" y="747077"/>
                  </a:lnTo>
                </a:path>
                <a:path w="440054" h="795655">
                  <a:moveTo>
                    <a:pt x="440004" y="335940"/>
                  </a:moveTo>
                  <a:lnTo>
                    <a:pt x="389332" y="339308"/>
                  </a:lnTo>
                  <a:lnTo>
                    <a:pt x="346299" y="348619"/>
                  </a:lnTo>
                  <a:lnTo>
                    <a:pt x="309377" y="362685"/>
                  </a:lnTo>
                  <a:lnTo>
                    <a:pt x="247756" y="400327"/>
                  </a:lnTo>
                  <a:lnTo>
                    <a:pt x="220002" y="421525"/>
                  </a:lnTo>
                  <a:lnTo>
                    <a:pt x="192247" y="442723"/>
                  </a:lnTo>
                  <a:lnTo>
                    <a:pt x="162964" y="462733"/>
                  </a:lnTo>
                  <a:lnTo>
                    <a:pt x="130626" y="480365"/>
                  </a:lnTo>
                  <a:lnTo>
                    <a:pt x="93704" y="494431"/>
                  </a:lnTo>
                  <a:lnTo>
                    <a:pt x="50671" y="503743"/>
                  </a:lnTo>
                  <a:lnTo>
                    <a:pt x="0" y="507111"/>
                  </a:lnTo>
                </a:path>
                <a:path w="440054" h="795655">
                  <a:moveTo>
                    <a:pt x="395998" y="47993"/>
                  </a:moveTo>
                  <a:lnTo>
                    <a:pt x="429564" y="105155"/>
                  </a:lnTo>
                  <a:lnTo>
                    <a:pt x="440004" y="143979"/>
                  </a:lnTo>
                  <a:lnTo>
                    <a:pt x="440004" y="699084"/>
                  </a:lnTo>
                  <a:lnTo>
                    <a:pt x="436544" y="717764"/>
                  </a:lnTo>
                  <a:lnTo>
                    <a:pt x="427112" y="733020"/>
                  </a:lnTo>
                  <a:lnTo>
                    <a:pt x="413124" y="743305"/>
                  </a:lnTo>
                  <a:lnTo>
                    <a:pt x="395998" y="747077"/>
                  </a:lnTo>
                </a:path>
              </a:pathLst>
            </a:custGeom>
            <a:ln w="20955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55" name="object 55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3238794" y="3282242"/>
            <a:ext cx="138163" cy="109334"/>
          </a:xfrm>
          <a:prstGeom prst="rect">
            <a:avLst/>
          </a:prstGeom>
        </p:spPr>
      </p:pic>
      <p:pic>
        <p:nvPicPr>
          <p:cNvPr id="56" name="object 56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2473049" y="3282247"/>
            <a:ext cx="138150" cy="109334"/>
          </a:xfrm>
          <a:prstGeom prst="rect">
            <a:avLst/>
          </a:prstGeom>
        </p:spPr>
      </p:pic>
      <p:grpSp>
        <p:nvGrpSpPr>
          <p:cNvPr id="57" name="object 57"/>
          <p:cNvGrpSpPr/>
          <p:nvPr/>
        </p:nvGrpSpPr>
        <p:grpSpPr>
          <a:xfrm>
            <a:off x="2611196" y="3063773"/>
            <a:ext cx="628015" cy="164465"/>
            <a:chOff x="2611196" y="3063773"/>
            <a:chExt cx="628015" cy="164465"/>
          </a:xfrm>
        </p:grpSpPr>
        <p:sp>
          <p:nvSpPr>
            <p:cNvPr id="58" name="object 58"/>
            <p:cNvSpPr/>
            <p:nvPr/>
          </p:nvSpPr>
          <p:spPr>
            <a:xfrm>
              <a:off x="2898114" y="3063773"/>
              <a:ext cx="55244" cy="55244"/>
            </a:xfrm>
            <a:custGeom>
              <a:avLst/>
              <a:gdLst/>
              <a:ahLst/>
              <a:cxnLst/>
              <a:rect l="l" t="t" r="r" b="b"/>
              <a:pathLst>
                <a:path w="55244" h="55244">
                  <a:moveTo>
                    <a:pt x="54635" y="0"/>
                  </a:moveTo>
                  <a:lnTo>
                    <a:pt x="0" y="0"/>
                  </a:lnTo>
                  <a:lnTo>
                    <a:pt x="0" y="54635"/>
                  </a:lnTo>
                  <a:lnTo>
                    <a:pt x="54635" y="54635"/>
                  </a:lnTo>
                  <a:lnTo>
                    <a:pt x="54635" y="0"/>
                  </a:lnTo>
                  <a:close/>
                </a:path>
              </a:pathLst>
            </a:custGeom>
            <a:solidFill>
              <a:srgbClr val="8282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2611203" y="3118406"/>
              <a:ext cx="628015" cy="109220"/>
            </a:xfrm>
            <a:custGeom>
              <a:avLst/>
              <a:gdLst/>
              <a:ahLst/>
              <a:cxnLst/>
              <a:rect l="l" t="t" r="r" b="b"/>
              <a:pathLst>
                <a:path w="628014" h="109219">
                  <a:moveTo>
                    <a:pt x="518375" y="0"/>
                  </a:moveTo>
                  <a:lnTo>
                    <a:pt x="109207" y="0"/>
                  </a:lnTo>
                  <a:lnTo>
                    <a:pt x="66699" y="8582"/>
                  </a:lnTo>
                  <a:lnTo>
                    <a:pt x="31986" y="31986"/>
                  </a:lnTo>
                  <a:lnTo>
                    <a:pt x="8582" y="66699"/>
                  </a:lnTo>
                  <a:lnTo>
                    <a:pt x="0" y="109207"/>
                  </a:lnTo>
                  <a:lnTo>
                    <a:pt x="627595" y="109207"/>
                  </a:lnTo>
                  <a:lnTo>
                    <a:pt x="619013" y="66699"/>
                  </a:lnTo>
                  <a:lnTo>
                    <a:pt x="595607" y="31986"/>
                  </a:lnTo>
                  <a:lnTo>
                    <a:pt x="560891" y="8582"/>
                  </a:lnTo>
                  <a:lnTo>
                    <a:pt x="518375" y="0"/>
                  </a:lnTo>
                  <a:close/>
                </a:path>
              </a:pathLst>
            </a:custGeom>
            <a:solidFill>
              <a:srgbClr val="CEDB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2611196" y="3133135"/>
              <a:ext cx="628015" cy="94615"/>
            </a:xfrm>
            <a:custGeom>
              <a:avLst/>
              <a:gdLst/>
              <a:ahLst/>
              <a:cxnLst/>
              <a:rect l="l" t="t" r="r" b="b"/>
              <a:pathLst>
                <a:path w="628014" h="94614">
                  <a:moveTo>
                    <a:pt x="573138" y="0"/>
                  </a:moveTo>
                  <a:lnTo>
                    <a:pt x="579383" y="12542"/>
                  </a:lnTo>
                  <a:lnTo>
                    <a:pt x="584009" y="25931"/>
                  </a:lnTo>
                  <a:lnTo>
                    <a:pt x="586882" y="40042"/>
                  </a:lnTo>
                  <a:lnTo>
                    <a:pt x="587870" y="54749"/>
                  </a:lnTo>
                  <a:lnTo>
                    <a:pt x="7493" y="54749"/>
                  </a:lnTo>
                  <a:lnTo>
                    <a:pt x="4291" y="64182"/>
                  </a:lnTo>
                  <a:lnTo>
                    <a:pt x="1941" y="73974"/>
                  </a:lnTo>
                  <a:lnTo>
                    <a:pt x="493" y="84085"/>
                  </a:lnTo>
                  <a:lnTo>
                    <a:pt x="0" y="94475"/>
                  </a:lnTo>
                  <a:lnTo>
                    <a:pt x="627595" y="94475"/>
                  </a:lnTo>
                  <a:lnTo>
                    <a:pt x="623664" y="65349"/>
                  </a:lnTo>
                  <a:lnTo>
                    <a:pt x="612573" y="39193"/>
                  </a:lnTo>
                  <a:lnTo>
                    <a:pt x="595379" y="17060"/>
                  </a:lnTo>
                  <a:lnTo>
                    <a:pt x="573138" y="0"/>
                  </a:lnTo>
                  <a:close/>
                </a:path>
              </a:pathLst>
            </a:custGeom>
            <a:solidFill>
              <a:srgbClr val="AEC5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1" name="object 61"/>
          <p:cNvGrpSpPr/>
          <p:nvPr/>
        </p:nvGrpSpPr>
        <p:grpSpPr>
          <a:xfrm>
            <a:off x="2583886" y="3227613"/>
            <a:ext cx="683260" cy="574040"/>
            <a:chOff x="2583886" y="3227613"/>
            <a:chExt cx="683260" cy="574040"/>
          </a:xfrm>
        </p:grpSpPr>
        <p:sp>
          <p:nvSpPr>
            <p:cNvPr id="62" name="object 62"/>
            <p:cNvSpPr/>
            <p:nvPr/>
          </p:nvSpPr>
          <p:spPr>
            <a:xfrm>
              <a:off x="2611196" y="3282247"/>
              <a:ext cx="628650" cy="519430"/>
            </a:xfrm>
            <a:custGeom>
              <a:avLst/>
              <a:gdLst/>
              <a:ahLst/>
              <a:cxnLst/>
              <a:rect l="l" t="t" r="r" b="b"/>
              <a:pathLst>
                <a:path w="628650" h="519429">
                  <a:moveTo>
                    <a:pt x="628307" y="0"/>
                  </a:moveTo>
                  <a:lnTo>
                    <a:pt x="0" y="0"/>
                  </a:lnTo>
                  <a:lnTo>
                    <a:pt x="0" y="397294"/>
                  </a:lnTo>
                  <a:lnTo>
                    <a:pt x="9580" y="444743"/>
                  </a:lnTo>
                  <a:lnTo>
                    <a:pt x="35709" y="483493"/>
                  </a:lnTo>
                  <a:lnTo>
                    <a:pt x="74462" y="509620"/>
                  </a:lnTo>
                  <a:lnTo>
                    <a:pt x="121920" y="519201"/>
                  </a:lnTo>
                  <a:lnTo>
                    <a:pt x="506399" y="519201"/>
                  </a:lnTo>
                  <a:lnTo>
                    <a:pt x="553849" y="509620"/>
                  </a:lnTo>
                  <a:lnTo>
                    <a:pt x="592599" y="483493"/>
                  </a:lnTo>
                  <a:lnTo>
                    <a:pt x="618726" y="444743"/>
                  </a:lnTo>
                  <a:lnTo>
                    <a:pt x="628307" y="397294"/>
                  </a:lnTo>
                  <a:lnTo>
                    <a:pt x="628307" y="0"/>
                  </a:lnTo>
                  <a:close/>
                </a:path>
              </a:pathLst>
            </a:custGeom>
            <a:solidFill>
              <a:srgbClr val="CEDB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2583878" y="3227616"/>
              <a:ext cx="683260" cy="574040"/>
            </a:xfrm>
            <a:custGeom>
              <a:avLst/>
              <a:gdLst/>
              <a:ahLst/>
              <a:cxnLst/>
              <a:rect l="l" t="t" r="r" b="b"/>
              <a:pathLst>
                <a:path w="683260" h="574039">
                  <a:moveTo>
                    <a:pt x="655624" y="54648"/>
                  </a:moveTo>
                  <a:lnTo>
                    <a:pt x="614819" y="54648"/>
                  </a:lnTo>
                  <a:lnTo>
                    <a:pt x="614819" y="450621"/>
                  </a:lnTo>
                  <a:lnTo>
                    <a:pt x="608342" y="482701"/>
                  </a:lnTo>
                  <a:lnTo>
                    <a:pt x="590677" y="508901"/>
                  </a:lnTo>
                  <a:lnTo>
                    <a:pt x="564476" y="526567"/>
                  </a:lnTo>
                  <a:lnTo>
                    <a:pt x="532396" y="533044"/>
                  </a:lnTo>
                  <a:lnTo>
                    <a:pt x="108432" y="533044"/>
                  </a:lnTo>
                  <a:lnTo>
                    <a:pt x="91338" y="531850"/>
                  </a:lnTo>
                  <a:lnTo>
                    <a:pt x="74968" y="528383"/>
                  </a:lnTo>
                  <a:lnTo>
                    <a:pt x="59499" y="522820"/>
                  </a:lnTo>
                  <a:lnTo>
                    <a:pt x="45072" y="515302"/>
                  </a:lnTo>
                  <a:lnTo>
                    <a:pt x="64173" y="539254"/>
                  </a:lnTo>
                  <a:lnTo>
                    <a:pt x="88633" y="557733"/>
                  </a:lnTo>
                  <a:lnTo>
                    <a:pt x="117348" y="569633"/>
                  </a:lnTo>
                  <a:lnTo>
                    <a:pt x="149237" y="573849"/>
                  </a:lnTo>
                  <a:lnTo>
                    <a:pt x="533704" y="573849"/>
                  </a:lnTo>
                  <a:lnTo>
                    <a:pt x="581152" y="564261"/>
                  </a:lnTo>
                  <a:lnTo>
                    <a:pt x="619912" y="538137"/>
                  </a:lnTo>
                  <a:lnTo>
                    <a:pt x="646036" y="499376"/>
                  </a:lnTo>
                  <a:lnTo>
                    <a:pt x="655624" y="451929"/>
                  </a:lnTo>
                  <a:lnTo>
                    <a:pt x="655624" y="54648"/>
                  </a:lnTo>
                  <a:close/>
                </a:path>
                <a:path w="683260" h="574039">
                  <a:moveTo>
                    <a:pt x="683094" y="27317"/>
                  </a:moveTo>
                  <a:lnTo>
                    <a:pt x="680948" y="16687"/>
                  </a:lnTo>
                  <a:lnTo>
                    <a:pt x="675093" y="8001"/>
                  </a:lnTo>
                  <a:lnTo>
                    <a:pt x="666407" y="2146"/>
                  </a:lnTo>
                  <a:lnTo>
                    <a:pt x="655777" y="0"/>
                  </a:lnTo>
                  <a:lnTo>
                    <a:pt x="27317" y="0"/>
                  </a:lnTo>
                  <a:lnTo>
                    <a:pt x="16687" y="2146"/>
                  </a:lnTo>
                  <a:lnTo>
                    <a:pt x="8001" y="8001"/>
                  </a:lnTo>
                  <a:lnTo>
                    <a:pt x="2146" y="16687"/>
                  </a:lnTo>
                  <a:lnTo>
                    <a:pt x="0" y="27317"/>
                  </a:lnTo>
                  <a:lnTo>
                    <a:pt x="2146" y="37960"/>
                  </a:lnTo>
                  <a:lnTo>
                    <a:pt x="8001" y="46634"/>
                  </a:lnTo>
                  <a:lnTo>
                    <a:pt x="16687" y="52489"/>
                  </a:lnTo>
                  <a:lnTo>
                    <a:pt x="27317" y="54635"/>
                  </a:lnTo>
                  <a:lnTo>
                    <a:pt x="655777" y="54635"/>
                  </a:lnTo>
                  <a:lnTo>
                    <a:pt x="666407" y="52489"/>
                  </a:lnTo>
                  <a:lnTo>
                    <a:pt x="675093" y="46634"/>
                  </a:lnTo>
                  <a:lnTo>
                    <a:pt x="680948" y="37960"/>
                  </a:lnTo>
                  <a:lnTo>
                    <a:pt x="683094" y="27317"/>
                  </a:lnTo>
                  <a:close/>
                </a:path>
              </a:pathLst>
            </a:custGeom>
            <a:solidFill>
              <a:srgbClr val="AEC5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4" name="object 64"/>
          <p:cNvSpPr/>
          <p:nvPr/>
        </p:nvSpPr>
        <p:spPr>
          <a:xfrm>
            <a:off x="2857119" y="3009133"/>
            <a:ext cx="137160" cy="55244"/>
          </a:xfrm>
          <a:custGeom>
            <a:avLst/>
            <a:gdLst/>
            <a:ahLst/>
            <a:cxnLst/>
            <a:rect l="l" t="t" r="r" b="b"/>
            <a:pathLst>
              <a:path w="137160" h="55244">
                <a:moveTo>
                  <a:pt x="109308" y="0"/>
                </a:moveTo>
                <a:lnTo>
                  <a:pt x="27317" y="0"/>
                </a:lnTo>
                <a:lnTo>
                  <a:pt x="16684" y="2146"/>
                </a:lnTo>
                <a:lnTo>
                  <a:pt x="8001" y="8001"/>
                </a:lnTo>
                <a:lnTo>
                  <a:pt x="2146" y="16684"/>
                </a:lnTo>
                <a:lnTo>
                  <a:pt x="0" y="27317"/>
                </a:lnTo>
                <a:lnTo>
                  <a:pt x="2146" y="37951"/>
                </a:lnTo>
                <a:lnTo>
                  <a:pt x="8001" y="46634"/>
                </a:lnTo>
                <a:lnTo>
                  <a:pt x="16684" y="52488"/>
                </a:lnTo>
                <a:lnTo>
                  <a:pt x="27317" y="54635"/>
                </a:lnTo>
                <a:lnTo>
                  <a:pt x="109308" y="54635"/>
                </a:lnTo>
                <a:lnTo>
                  <a:pt x="119942" y="52488"/>
                </a:lnTo>
                <a:lnTo>
                  <a:pt x="128625" y="46634"/>
                </a:lnTo>
                <a:lnTo>
                  <a:pt x="134479" y="37951"/>
                </a:lnTo>
                <a:lnTo>
                  <a:pt x="136626" y="27317"/>
                </a:lnTo>
                <a:lnTo>
                  <a:pt x="134479" y="16684"/>
                </a:lnTo>
                <a:lnTo>
                  <a:pt x="128625" y="8001"/>
                </a:lnTo>
                <a:lnTo>
                  <a:pt x="119942" y="2146"/>
                </a:lnTo>
                <a:lnTo>
                  <a:pt x="109308" y="0"/>
                </a:lnTo>
                <a:close/>
              </a:path>
            </a:pathLst>
          </a:custGeom>
          <a:solidFill>
            <a:srgbClr val="8282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2581492" y="3226197"/>
            <a:ext cx="688340" cy="55244"/>
          </a:xfrm>
          <a:custGeom>
            <a:avLst/>
            <a:gdLst/>
            <a:ahLst/>
            <a:cxnLst/>
            <a:rect l="l" t="t" r="r" b="b"/>
            <a:pathLst>
              <a:path w="688339" h="55245">
                <a:moveTo>
                  <a:pt x="371449" y="55067"/>
                </a:moveTo>
                <a:lnTo>
                  <a:pt x="660374" y="55067"/>
                </a:lnTo>
                <a:lnTo>
                  <a:pt x="671080" y="52902"/>
                </a:lnTo>
                <a:lnTo>
                  <a:pt x="679824" y="47001"/>
                </a:lnTo>
                <a:lnTo>
                  <a:pt x="685720" y="38249"/>
                </a:lnTo>
                <a:lnTo>
                  <a:pt x="687882" y="27533"/>
                </a:lnTo>
                <a:lnTo>
                  <a:pt x="685720" y="16812"/>
                </a:lnTo>
                <a:lnTo>
                  <a:pt x="679824" y="8061"/>
                </a:lnTo>
                <a:lnTo>
                  <a:pt x="671080" y="2162"/>
                </a:lnTo>
                <a:lnTo>
                  <a:pt x="660374" y="0"/>
                </a:lnTo>
                <a:lnTo>
                  <a:pt x="27508" y="0"/>
                </a:lnTo>
                <a:lnTo>
                  <a:pt x="16802" y="2162"/>
                </a:lnTo>
                <a:lnTo>
                  <a:pt x="8058" y="8061"/>
                </a:lnTo>
                <a:lnTo>
                  <a:pt x="2162" y="16812"/>
                </a:lnTo>
                <a:lnTo>
                  <a:pt x="0" y="27533"/>
                </a:lnTo>
                <a:lnTo>
                  <a:pt x="2162" y="38249"/>
                </a:lnTo>
                <a:lnTo>
                  <a:pt x="8058" y="47001"/>
                </a:lnTo>
                <a:lnTo>
                  <a:pt x="16802" y="52902"/>
                </a:lnTo>
                <a:lnTo>
                  <a:pt x="27508" y="55067"/>
                </a:lnTo>
                <a:lnTo>
                  <a:pt x="343941" y="55067"/>
                </a:lnTo>
                <a:lnTo>
                  <a:pt x="371449" y="55067"/>
                </a:lnTo>
                <a:close/>
              </a:path>
            </a:pathLst>
          </a:custGeom>
          <a:ln w="20955">
            <a:solidFill>
              <a:srgbClr val="3230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6" name="object 66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2846160" y="2995489"/>
            <a:ext cx="158546" cy="76022"/>
          </a:xfrm>
          <a:prstGeom prst="rect">
            <a:avLst/>
          </a:prstGeom>
        </p:spPr>
      </p:pic>
      <p:grpSp>
        <p:nvGrpSpPr>
          <p:cNvPr id="67" name="object 67"/>
          <p:cNvGrpSpPr/>
          <p:nvPr/>
        </p:nvGrpSpPr>
        <p:grpSpPr>
          <a:xfrm>
            <a:off x="2459407" y="3061034"/>
            <a:ext cx="931544" cy="754380"/>
            <a:chOff x="2459407" y="3061034"/>
            <a:chExt cx="931544" cy="754380"/>
          </a:xfrm>
        </p:grpSpPr>
        <p:sp>
          <p:nvSpPr>
            <p:cNvPr id="68" name="object 68"/>
            <p:cNvSpPr/>
            <p:nvPr/>
          </p:nvSpPr>
          <p:spPr>
            <a:xfrm>
              <a:off x="2609000" y="3116114"/>
              <a:ext cx="633095" cy="688975"/>
            </a:xfrm>
            <a:custGeom>
              <a:avLst/>
              <a:gdLst/>
              <a:ahLst/>
              <a:cxnLst/>
              <a:rect l="l" t="t" r="r" b="b"/>
              <a:pathLst>
                <a:path w="633094" h="688975">
                  <a:moveTo>
                    <a:pt x="632701" y="165150"/>
                  </a:moveTo>
                  <a:lnTo>
                    <a:pt x="632701" y="565619"/>
                  </a:lnTo>
                  <a:lnTo>
                    <a:pt x="623055" y="613452"/>
                  </a:lnTo>
                  <a:lnTo>
                    <a:pt x="596749" y="652513"/>
                  </a:lnTo>
                  <a:lnTo>
                    <a:pt x="557729" y="678848"/>
                  </a:lnTo>
                  <a:lnTo>
                    <a:pt x="509943" y="688505"/>
                  </a:lnTo>
                  <a:lnTo>
                    <a:pt x="206400" y="688505"/>
                  </a:lnTo>
                  <a:lnTo>
                    <a:pt x="178892" y="688505"/>
                  </a:lnTo>
                  <a:lnTo>
                    <a:pt x="122770" y="688505"/>
                  </a:lnTo>
                  <a:lnTo>
                    <a:pt x="74982" y="678848"/>
                  </a:lnTo>
                  <a:lnTo>
                    <a:pt x="35958" y="652513"/>
                  </a:lnTo>
                  <a:lnTo>
                    <a:pt x="9647" y="613452"/>
                  </a:lnTo>
                  <a:lnTo>
                    <a:pt x="0" y="565619"/>
                  </a:lnTo>
                  <a:lnTo>
                    <a:pt x="0" y="165150"/>
                  </a:lnTo>
                </a:path>
                <a:path w="633094" h="688975">
                  <a:moveTo>
                    <a:pt x="632866" y="110083"/>
                  </a:moveTo>
                  <a:lnTo>
                    <a:pt x="624223" y="67229"/>
                  </a:lnTo>
                  <a:lnTo>
                    <a:pt x="600654" y="32238"/>
                  </a:lnTo>
                  <a:lnTo>
                    <a:pt x="565695" y="8649"/>
                  </a:lnTo>
                  <a:lnTo>
                    <a:pt x="522884" y="0"/>
                  </a:lnTo>
                  <a:lnTo>
                    <a:pt x="481482" y="0"/>
                  </a:lnTo>
                  <a:lnTo>
                    <a:pt x="453974" y="0"/>
                  </a:lnTo>
                  <a:lnTo>
                    <a:pt x="109981" y="0"/>
                  </a:lnTo>
                  <a:lnTo>
                    <a:pt x="67170" y="8649"/>
                  </a:lnTo>
                  <a:lnTo>
                    <a:pt x="32211" y="32238"/>
                  </a:lnTo>
                  <a:lnTo>
                    <a:pt x="8642" y="67229"/>
                  </a:lnTo>
                  <a:lnTo>
                    <a:pt x="0" y="110083"/>
                  </a:lnTo>
                </a:path>
              </a:pathLst>
            </a:custGeom>
            <a:ln w="20955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9" name="object 69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2459407" y="3270787"/>
              <a:ext cx="160070" cy="131152"/>
            </a:xfrm>
            <a:prstGeom prst="rect">
              <a:avLst/>
            </a:prstGeom>
          </p:spPr>
        </p:pic>
        <p:pic>
          <p:nvPicPr>
            <p:cNvPr id="70" name="object 70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3234627" y="3270787"/>
              <a:ext cx="155968" cy="131152"/>
            </a:xfrm>
            <a:prstGeom prst="rect">
              <a:avLst/>
            </a:prstGeom>
          </p:spPr>
        </p:pic>
        <p:sp>
          <p:nvSpPr>
            <p:cNvPr id="71" name="object 71"/>
            <p:cNvSpPr/>
            <p:nvPr/>
          </p:nvSpPr>
          <p:spPr>
            <a:xfrm>
              <a:off x="2897925" y="3061034"/>
              <a:ext cx="55244" cy="55244"/>
            </a:xfrm>
            <a:custGeom>
              <a:avLst/>
              <a:gdLst/>
              <a:ahLst/>
              <a:cxnLst/>
              <a:rect l="l" t="t" r="r" b="b"/>
              <a:pathLst>
                <a:path w="55244" h="55244">
                  <a:moveTo>
                    <a:pt x="55016" y="0"/>
                  </a:moveTo>
                  <a:lnTo>
                    <a:pt x="55016" y="55079"/>
                  </a:lnTo>
                </a:path>
                <a:path w="55244" h="55244">
                  <a:moveTo>
                    <a:pt x="0" y="0"/>
                  </a:moveTo>
                  <a:lnTo>
                    <a:pt x="0" y="55079"/>
                  </a:lnTo>
                </a:path>
              </a:pathLst>
            </a:custGeom>
            <a:ln w="20955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2" name="object 72"/>
          <p:cNvGrpSpPr/>
          <p:nvPr/>
        </p:nvGrpSpPr>
        <p:grpSpPr>
          <a:xfrm>
            <a:off x="4465595" y="2994214"/>
            <a:ext cx="339090" cy="821055"/>
            <a:chOff x="4465595" y="2994214"/>
            <a:chExt cx="339090" cy="821055"/>
          </a:xfrm>
        </p:grpSpPr>
        <p:pic>
          <p:nvPicPr>
            <p:cNvPr id="73" name="object 73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4573910" y="2998520"/>
              <a:ext cx="122175" cy="95763"/>
            </a:xfrm>
            <a:prstGeom prst="rect">
              <a:avLst/>
            </a:prstGeom>
          </p:spPr>
        </p:pic>
        <p:sp>
          <p:nvSpPr>
            <p:cNvPr id="74" name="object 74"/>
            <p:cNvSpPr/>
            <p:nvPr/>
          </p:nvSpPr>
          <p:spPr>
            <a:xfrm>
              <a:off x="4469909" y="3094273"/>
              <a:ext cx="330200" cy="716915"/>
            </a:xfrm>
            <a:custGeom>
              <a:avLst/>
              <a:gdLst/>
              <a:ahLst/>
              <a:cxnLst/>
              <a:rect l="l" t="t" r="r" b="b"/>
              <a:pathLst>
                <a:path w="330200" h="716914">
                  <a:moveTo>
                    <a:pt x="297497" y="0"/>
                  </a:moveTo>
                  <a:lnTo>
                    <a:pt x="32677" y="0"/>
                  </a:lnTo>
                  <a:lnTo>
                    <a:pt x="19957" y="2569"/>
                  </a:lnTo>
                  <a:lnTo>
                    <a:pt x="9571" y="9577"/>
                  </a:lnTo>
                  <a:lnTo>
                    <a:pt x="2567" y="19968"/>
                  </a:lnTo>
                  <a:lnTo>
                    <a:pt x="0" y="32689"/>
                  </a:lnTo>
                  <a:lnTo>
                    <a:pt x="0" y="683818"/>
                  </a:lnTo>
                  <a:lnTo>
                    <a:pt x="2567" y="696545"/>
                  </a:lnTo>
                  <a:lnTo>
                    <a:pt x="9571" y="706935"/>
                  </a:lnTo>
                  <a:lnTo>
                    <a:pt x="19957" y="713940"/>
                  </a:lnTo>
                  <a:lnTo>
                    <a:pt x="32677" y="716508"/>
                  </a:lnTo>
                  <a:lnTo>
                    <a:pt x="297497" y="716508"/>
                  </a:lnTo>
                  <a:lnTo>
                    <a:pt x="310218" y="713940"/>
                  </a:lnTo>
                  <a:lnTo>
                    <a:pt x="320609" y="706935"/>
                  </a:lnTo>
                  <a:lnTo>
                    <a:pt x="327617" y="696545"/>
                  </a:lnTo>
                  <a:lnTo>
                    <a:pt x="330187" y="683818"/>
                  </a:lnTo>
                  <a:lnTo>
                    <a:pt x="330187" y="32689"/>
                  </a:lnTo>
                  <a:lnTo>
                    <a:pt x="327617" y="19968"/>
                  </a:lnTo>
                  <a:lnTo>
                    <a:pt x="320609" y="9577"/>
                  </a:lnTo>
                  <a:lnTo>
                    <a:pt x="310218" y="2569"/>
                  </a:lnTo>
                  <a:lnTo>
                    <a:pt x="297497" y="0"/>
                  </a:lnTo>
                  <a:close/>
                </a:path>
              </a:pathLst>
            </a:custGeom>
            <a:solidFill>
              <a:srgbClr val="8282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4720846" y="3094278"/>
              <a:ext cx="79375" cy="716915"/>
            </a:xfrm>
            <a:custGeom>
              <a:avLst/>
              <a:gdLst/>
              <a:ahLst/>
              <a:cxnLst/>
              <a:rect l="l" t="t" r="r" b="b"/>
              <a:pathLst>
                <a:path w="79375" h="716914">
                  <a:moveTo>
                    <a:pt x="46227" y="0"/>
                  </a:moveTo>
                  <a:lnTo>
                    <a:pt x="0" y="0"/>
                  </a:lnTo>
                  <a:lnTo>
                    <a:pt x="12853" y="2594"/>
                  </a:lnTo>
                  <a:lnTo>
                    <a:pt x="23348" y="9671"/>
                  </a:lnTo>
                  <a:lnTo>
                    <a:pt x="30425" y="20166"/>
                  </a:lnTo>
                  <a:lnTo>
                    <a:pt x="33019" y="33020"/>
                  </a:lnTo>
                  <a:lnTo>
                    <a:pt x="33019" y="683488"/>
                  </a:lnTo>
                  <a:lnTo>
                    <a:pt x="30425" y="696341"/>
                  </a:lnTo>
                  <a:lnTo>
                    <a:pt x="23348" y="706837"/>
                  </a:lnTo>
                  <a:lnTo>
                    <a:pt x="12853" y="713913"/>
                  </a:lnTo>
                  <a:lnTo>
                    <a:pt x="0" y="716508"/>
                  </a:lnTo>
                  <a:lnTo>
                    <a:pt x="46227" y="716508"/>
                  </a:lnTo>
                  <a:lnTo>
                    <a:pt x="59081" y="713913"/>
                  </a:lnTo>
                  <a:lnTo>
                    <a:pt x="69576" y="706837"/>
                  </a:lnTo>
                  <a:lnTo>
                    <a:pt x="76653" y="696341"/>
                  </a:lnTo>
                  <a:lnTo>
                    <a:pt x="79247" y="683488"/>
                  </a:lnTo>
                  <a:lnTo>
                    <a:pt x="79247" y="33020"/>
                  </a:lnTo>
                  <a:lnTo>
                    <a:pt x="76653" y="20166"/>
                  </a:lnTo>
                  <a:lnTo>
                    <a:pt x="69576" y="9671"/>
                  </a:lnTo>
                  <a:lnTo>
                    <a:pt x="59081" y="2594"/>
                  </a:lnTo>
                  <a:lnTo>
                    <a:pt x="46227" y="0"/>
                  </a:lnTo>
                  <a:close/>
                </a:path>
              </a:pathLst>
            </a:custGeom>
            <a:solidFill>
              <a:srgbClr val="595A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4469907" y="3094278"/>
              <a:ext cx="330200" cy="73025"/>
            </a:xfrm>
            <a:custGeom>
              <a:avLst/>
              <a:gdLst/>
              <a:ahLst/>
              <a:cxnLst/>
              <a:rect l="l" t="t" r="r" b="b"/>
              <a:pathLst>
                <a:path w="330200" h="73025">
                  <a:moveTo>
                    <a:pt x="297167" y="0"/>
                  </a:moveTo>
                  <a:lnTo>
                    <a:pt x="33020" y="0"/>
                  </a:lnTo>
                  <a:lnTo>
                    <a:pt x="20166" y="2594"/>
                  </a:lnTo>
                  <a:lnTo>
                    <a:pt x="9671" y="9671"/>
                  </a:lnTo>
                  <a:lnTo>
                    <a:pt x="2594" y="20166"/>
                  </a:lnTo>
                  <a:lnTo>
                    <a:pt x="0" y="33020"/>
                  </a:lnTo>
                  <a:lnTo>
                    <a:pt x="0" y="72644"/>
                  </a:lnTo>
                  <a:lnTo>
                    <a:pt x="330187" y="72644"/>
                  </a:lnTo>
                  <a:lnTo>
                    <a:pt x="330187" y="33020"/>
                  </a:lnTo>
                  <a:lnTo>
                    <a:pt x="327592" y="20166"/>
                  </a:lnTo>
                  <a:lnTo>
                    <a:pt x="320516" y="9671"/>
                  </a:lnTo>
                  <a:lnTo>
                    <a:pt x="310020" y="2594"/>
                  </a:lnTo>
                  <a:lnTo>
                    <a:pt x="297167" y="0"/>
                  </a:lnTo>
                  <a:close/>
                </a:path>
              </a:pathLst>
            </a:custGeom>
            <a:solidFill>
              <a:srgbClr val="FFE0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7" name="object 77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4720846" y="3094278"/>
              <a:ext cx="79248" cy="72644"/>
            </a:xfrm>
            <a:prstGeom prst="rect">
              <a:avLst/>
            </a:prstGeom>
          </p:spPr>
        </p:pic>
        <p:sp>
          <p:nvSpPr>
            <p:cNvPr id="78" name="object 78"/>
            <p:cNvSpPr/>
            <p:nvPr/>
          </p:nvSpPr>
          <p:spPr>
            <a:xfrm>
              <a:off x="4469906" y="3738138"/>
              <a:ext cx="330200" cy="73025"/>
            </a:xfrm>
            <a:custGeom>
              <a:avLst/>
              <a:gdLst/>
              <a:ahLst/>
              <a:cxnLst/>
              <a:rect l="l" t="t" r="r" b="b"/>
              <a:pathLst>
                <a:path w="330200" h="73025">
                  <a:moveTo>
                    <a:pt x="330187" y="0"/>
                  </a:moveTo>
                  <a:lnTo>
                    <a:pt x="0" y="0"/>
                  </a:lnTo>
                  <a:lnTo>
                    <a:pt x="0" y="39624"/>
                  </a:lnTo>
                  <a:lnTo>
                    <a:pt x="2594" y="52477"/>
                  </a:lnTo>
                  <a:lnTo>
                    <a:pt x="9671" y="62972"/>
                  </a:lnTo>
                  <a:lnTo>
                    <a:pt x="20166" y="70049"/>
                  </a:lnTo>
                  <a:lnTo>
                    <a:pt x="33020" y="72644"/>
                  </a:lnTo>
                  <a:lnTo>
                    <a:pt x="297167" y="72644"/>
                  </a:lnTo>
                  <a:lnTo>
                    <a:pt x="310020" y="70049"/>
                  </a:lnTo>
                  <a:lnTo>
                    <a:pt x="320516" y="62972"/>
                  </a:lnTo>
                  <a:lnTo>
                    <a:pt x="327592" y="52477"/>
                  </a:lnTo>
                  <a:lnTo>
                    <a:pt x="330187" y="39624"/>
                  </a:lnTo>
                  <a:lnTo>
                    <a:pt x="330187" y="0"/>
                  </a:lnTo>
                  <a:close/>
                </a:path>
              </a:pathLst>
            </a:custGeom>
            <a:solidFill>
              <a:srgbClr val="FFE0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9" name="object 79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4720846" y="3738138"/>
              <a:ext cx="79248" cy="72644"/>
            </a:xfrm>
            <a:prstGeom prst="rect">
              <a:avLst/>
            </a:prstGeom>
          </p:spPr>
        </p:pic>
        <p:pic>
          <p:nvPicPr>
            <p:cNvPr id="80" name="object 80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4567143" y="3356773"/>
              <a:ext cx="141554" cy="198120"/>
            </a:xfrm>
            <a:prstGeom prst="rect">
              <a:avLst/>
            </a:prstGeom>
          </p:spPr>
        </p:pic>
        <p:sp>
          <p:nvSpPr>
            <p:cNvPr id="81" name="object 81"/>
            <p:cNvSpPr/>
            <p:nvPr/>
          </p:nvSpPr>
          <p:spPr>
            <a:xfrm>
              <a:off x="4476073" y="3098989"/>
              <a:ext cx="318135" cy="706120"/>
            </a:xfrm>
            <a:custGeom>
              <a:avLst/>
              <a:gdLst/>
              <a:ahLst/>
              <a:cxnLst/>
              <a:rect l="l" t="t" r="r" b="b"/>
              <a:pathLst>
                <a:path w="318135" h="706120">
                  <a:moveTo>
                    <a:pt x="317855" y="428523"/>
                  </a:moveTo>
                  <a:lnTo>
                    <a:pt x="317855" y="673442"/>
                  </a:lnTo>
                  <a:lnTo>
                    <a:pt x="315383" y="685966"/>
                  </a:lnTo>
                  <a:lnTo>
                    <a:pt x="308640" y="696196"/>
                  </a:lnTo>
                  <a:lnTo>
                    <a:pt x="298637" y="703094"/>
                  </a:lnTo>
                  <a:lnTo>
                    <a:pt x="286385" y="705624"/>
                  </a:lnTo>
                  <a:lnTo>
                    <a:pt x="31457" y="705624"/>
                  </a:lnTo>
                  <a:lnTo>
                    <a:pt x="19213" y="703094"/>
                  </a:lnTo>
                  <a:lnTo>
                    <a:pt x="9213" y="696196"/>
                  </a:lnTo>
                  <a:lnTo>
                    <a:pt x="2472" y="685966"/>
                  </a:lnTo>
                  <a:lnTo>
                    <a:pt x="0" y="673442"/>
                  </a:lnTo>
                  <a:lnTo>
                    <a:pt x="0" y="197421"/>
                  </a:lnTo>
                  <a:lnTo>
                    <a:pt x="0" y="140411"/>
                  </a:lnTo>
                  <a:lnTo>
                    <a:pt x="0" y="32194"/>
                  </a:lnTo>
                  <a:lnTo>
                    <a:pt x="2472" y="19663"/>
                  </a:lnTo>
                  <a:lnTo>
                    <a:pt x="9213" y="9429"/>
                  </a:lnTo>
                  <a:lnTo>
                    <a:pt x="19213" y="2530"/>
                  </a:lnTo>
                  <a:lnTo>
                    <a:pt x="31457" y="0"/>
                  </a:lnTo>
                  <a:lnTo>
                    <a:pt x="286385" y="0"/>
                  </a:lnTo>
                  <a:lnTo>
                    <a:pt x="298637" y="2530"/>
                  </a:lnTo>
                  <a:lnTo>
                    <a:pt x="308640" y="9429"/>
                  </a:lnTo>
                  <a:lnTo>
                    <a:pt x="315383" y="19663"/>
                  </a:lnTo>
                  <a:lnTo>
                    <a:pt x="317855" y="32194"/>
                  </a:lnTo>
                  <a:lnTo>
                    <a:pt x="317855" y="372046"/>
                  </a:lnTo>
                  <a:lnTo>
                    <a:pt x="317855" y="428523"/>
                  </a:lnTo>
                  <a:close/>
                </a:path>
              </a:pathLst>
            </a:custGeom>
            <a:ln w="20955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2" name="object 82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4565722" y="2994214"/>
              <a:ext cx="138556" cy="115252"/>
            </a:xfrm>
            <a:prstGeom prst="rect">
              <a:avLst/>
            </a:prstGeom>
          </p:spPr>
        </p:pic>
        <p:sp>
          <p:nvSpPr>
            <p:cNvPr id="83" name="object 83"/>
            <p:cNvSpPr/>
            <p:nvPr/>
          </p:nvSpPr>
          <p:spPr>
            <a:xfrm>
              <a:off x="4476073" y="3170528"/>
              <a:ext cx="318135" cy="562610"/>
            </a:xfrm>
            <a:custGeom>
              <a:avLst/>
              <a:gdLst/>
              <a:ahLst/>
              <a:cxnLst/>
              <a:rect l="l" t="t" r="r" b="b"/>
              <a:pathLst>
                <a:path w="318135" h="562610">
                  <a:moveTo>
                    <a:pt x="317855" y="562546"/>
                  </a:moveTo>
                  <a:lnTo>
                    <a:pt x="0" y="562546"/>
                  </a:lnTo>
                </a:path>
                <a:path w="318135" h="562610">
                  <a:moveTo>
                    <a:pt x="317855" y="0"/>
                  </a:moveTo>
                  <a:lnTo>
                    <a:pt x="0" y="0"/>
                  </a:lnTo>
                </a:path>
                <a:path w="318135" h="562610">
                  <a:moveTo>
                    <a:pt x="158927" y="42278"/>
                  </a:moveTo>
                  <a:lnTo>
                    <a:pt x="158927" y="107302"/>
                  </a:lnTo>
                </a:path>
                <a:path w="318135" h="562610">
                  <a:moveTo>
                    <a:pt x="190715" y="74790"/>
                  </a:moveTo>
                  <a:lnTo>
                    <a:pt x="127139" y="74790"/>
                  </a:lnTo>
                </a:path>
                <a:path w="318135" h="562610">
                  <a:moveTo>
                    <a:pt x="190715" y="520280"/>
                  </a:moveTo>
                  <a:lnTo>
                    <a:pt x="127139" y="520280"/>
                  </a:lnTo>
                </a:path>
              </a:pathLst>
            </a:custGeom>
            <a:ln w="20955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4" name="object 84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4559194" y="3347020"/>
              <a:ext cx="157225" cy="216065"/>
            </a:xfrm>
            <a:prstGeom prst="rect">
              <a:avLst/>
            </a:prstGeom>
          </p:spPr>
        </p:pic>
      </p:grpSp>
      <p:sp>
        <p:nvSpPr>
          <p:cNvPr id="85" name="object 85"/>
          <p:cNvSpPr/>
          <p:nvPr/>
        </p:nvSpPr>
        <p:spPr>
          <a:xfrm>
            <a:off x="6213500" y="4775174"/>
            <a:ext cx="391795" cy="523240"/>
          </a:xfrm>
          <a:custGeom>
            <a:avLst/>
            <a:gdLst/>
            <a:ahLst/>
            <a:cxnLst/>
            <a:rect l="l" t="t" r="r" b="b"/>
            <a:pathLst>
              <a:path w="391795" h="523239">
                <a:moveTo>
                  <a:pt x="391172" y="0"/>
                </a:moveTo>
                <a:lnTo>
                  <a:pt x="0" y="0"/>
                </a:lnTo>
                <a:lnTo>
                  <a:pt x="0" y="516890"/>
                </a:lnTo>
                <a:lnTo>
                  <a:pt x="0" y="523240"/>
                </a:lnTo>
                <a:lnTo>
                  <a:pt x="387502" y="523240"/>
                </a:lnTo>
                <a:lnTo>
                  <a:pt x="387502" y="516890"/>
                </a:lnTo>
                <a:lnTo>
                  <a:pt x="391172" y="516890"/>
                </a:lnTo>
                <a:lnTo>
                  <a:pt x="391172" y="0"/>
                </a:lnTo>
                <a:close/>
              </a:path>
            </a:pathLst>
          </a:custGeom>
          <a:solidFill>
            <a:srgbClr val="E6F0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6149422" y="4546927"/>
            <a:ext cx="391160" cy="83820"/>
          </a:xfrm>
          <a:custGeom>
            <a:avLst/>
            <a:gdLst/>
            <a:ahLst/>
            <a:cxnLst/>
            <a:rect l="l" t="t" r="r" b="b"/>
            <a:pathLst>
              <a:path w="391159" h="83820">
                <a:moveTo>
                  <a:pt x="384327" y="0"/>
                </a:moveTo>
                <a:lnTo>
                  <a:pt x="6832" y="0"/>
                </a:lnTo>
                <a:lnTo>
                  <a:pt x="0" y="6845"/>
                </a:lnTo>
                <a:lnTo>
                  <a:pt x="0" y="83553"/>
                </a:lnTo>
                <a:lnTo>
                  <a:pt x="391160" y="83553"/>
                </a:lnTo>
                <a:lnTo>
                  <a:pt x="391160" y="6845"/>
                </a:lnTo>
                <a:lnTo>
                  <a:pt x="384327" y="0"/>
                </a:lnTo>
                <a:close/>
              </a:path>
            </a:pathLst>
          </a:custGeom>
          <a:solidFill>
            <a:srgbClr val="E6F0FA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7" name="object 87"/>
          <p:cNvGrpSpPr/>
          <p:nvPr/>
        </p:nvGrpSpPr>
        <p:grpSpPr>
          <a:xfrm>
            <a:off x="6074848" y="4536450"/>
            <a:ext cx="540385" cy="772795"/>
            <a:chOff x="6074848" y="4536450"/>
            <a:chExt cx="540385" cy="772795"/>
          </a:xfrm>
        </p:grpSpPr>
        <p:sp>
          <p:nvSpPr>
            <p:cNvPr id="88" name="object 88"/>
            <p:cNvSpPr/>
            <p:nvPr/>
          </p:nvSpPr>
          <p:spPr>
            <a:xfrm>
              <a:off x="6085335" y="4774793"/>
              <a:ext cx="128270" cy="523875"/>
            </a:xfrm>
            <a:custGeom>
              <a:avLst/>
              <a:gdLst/>
              <a:ahLst/>
              <a:cxnLst/>
              <a:rect l="l" t="t" r="r" b="b"/>
              <a:pathLst>
                <a:path w="128270" h="523875">
                  <a:moveTo>
                    <a:pt x="128168" y="0"/>
                  </a:moveTo>
                  <a:lnTo>
                    <a:pt x="0" y="0"/>
                  </a:lnTo>
                  <a:lnTo>
                    <a:pt x="0" y="516775"/>
                  </a:lnTo>
                  <a:lnTo>
                    <a:pt x="6832" y="523608"/>
                  </a:lnTo>
                  <a:lnTo>
                    <a:pt x="128168" y="523608"/>
                  </a:lnTo>
                  <a:lnTo>
                    <a:pt x="128168" y="0"/>
                  </a:lnTo>
                  <a:close/>
                </a:path>
              </a:pathLst>
            </a:custGeom>
            <a:solidFill>
              <a:srgbClr val="C7D6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6149412" y="4630483"/>
              <a:ext cx="455295" cy="144780"/>
            </a:xfrm>
            <a:custGeom>
              <a:avLst/>
              <a:gdLst/>
              <a:ahLst/>
              <a:cxnLst/>
              <a:rect l="l" t="t" r="r" b="b"/>
              <a:pathLst>
                <a:path w="455295" h="144779">
                  <a:moveTo>
                    <a:pt x="391172" y="0"/>
                  </a:moveTo>
                  <a:lnTo>
                    <a:pt x="0" y="0"/>
                  </a:lnTo>
                  <a:lnTo>
                    <a:pt x="64096" y="144310"/>
                  </a:lnTo>
                  <a:lnTo>
                    <a:pt x="455256" y="144310"/>
                  </a:lnTo>
                  <a:lnTo>
                    <a:pt x="391172" y="0"/>
                  </a:lnTo>
                  <a:close/>
                </a:path>
              </a:pathLst>
            </a:custGeom>
            <a:solidFill>
              <a:srgbClr val="E6F0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6085333" y="4630481"/>
              <a:ext cx="128270" cy="144780"/>
            </a:xfrm>
            <a:custGeom>
              <a:avLst/>
              <a:gdLst/>
              <a:ahLst/>
              <a:cxnLst/>
              <a:rect l="l" t="t" r="r" b="b"/>
              <a:pathLst>
                <a:path w="128270" h="144779">
                  <a:moveTo>
                    <a:pt x="64084" y="0"/>
                  </a:moveTo>
                  <a:lnTo>
                    <a:pt x="0" y="144310"/>
                  </a:lnTo>
                  <a:lnTo>
                    <a:pt x="128168" y="144310"/>
                  </a:lnTo>
                  <a:lnTo>
                    <a:pt x="64084" y="0"/>
                  </a:lnTo>
                  <a:close/>
                </a:path>
              </a:pathLst>
            </a:custGeom>
            <a:solidFill>
              <a:srgbClr val="C7D6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6213501" y="4774796"/>
              <a:ext cx="391795" cy="523875"/>
            </a:xfrm>
            <a:custGeom>
              <a:avLst/>
              <a:gdLst/>
              <a:ahLst/>
              <a:cxnLst/>
              <a:rect l="l" t="t" r="r" b="b"/>
              <a:pathLst>
                <a:path w="391795" h="523875">
                  <a:moveTo>
                    <a:pt x="126860" y="523608"/>
                  </a:moveTo>
                  <a:lnTo>
                    <a:pt x="0" y="523608"/>
                  </a:lnTo>
                  <a:lnTo>
                    <a:pt x="0" y="0"/>
                  </a:lnTo>
                  <a:lnTo>
                    <a:pt x="391172" y="0"/>
                  </a:lnTo>
                  <a:lnTo>
                    <a:pt x="391172" y="508330"/>
                  </a:lnTo>
                  <a:lnTo>
                    <a:pt x="391172" y="516775"/>
                  </a:lnTo>
                  <a:lnTo>
                    <a:pt x="384327" y="523608"/>
                  </a:lnTo>
                  <a:lnTo>
                    <a:pt x="375894" y="523608"/>
                  </a:lnTo>
                  <a:lnTo>
                    <a:pt x="267995" y="523608"/>
                  </a:lnTo>
                  <a:lnTo>
                    <a:pt x="126860" y="523608"/>
                  </a:lnTo>
                  <a:close/>
                </a:path>
              </a:pathLst>
            </a:custGeom>
            <a:ln w="20955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6085325" y="4546927"/>
              <a:ext cx="519430" cy="751840"/>
            </a:xfrm>
            <a:custGeom>
              <a:avLst/>
              <a:gdLst/>
              <a:ahLst/>
              <a:cxnLst/>
              <a:rect l="l" t="t" r="r" b="b"/>
              <a:pathLst>
                <a:path w="519429" h="751839">
                  <a:moveTo>
                    <a:pt x="455256" y="83553"/>
                  </a:moveTo>
                  <a:lnTo>
                    <a:pt x="455256" y="15278"/>
                  </a:lnTo>
                  <a:lnTo>
                    <a:pt x="455256" y="6845"/>
                  </a:lnTo>
                  <a:lnTo>
                    <a:pt x="448424" y="0"/>
                  </a:lnTo>
                  <a:lnTo>
                    <a:pt x="439978" y="0"/>
                  </a:lnTo>
                  <a:lnTo>
                    <a:pt x="79362" y="0"/>
                  </a:lnTo>
                  <a:lnTo>
                    <a:pt x="70929" y="0"/>
                  </a:lnTo>
                  <a:lnTo>
                    <a:pt x="64096" y="6845"/>
                  </a:lnTo>
                  <a:lnTo>
                    <a:pt x="64096" y="15278"/>
                  </a:lnTo>
                  <a:lnTo>
                    <a:pt x="64096" y="83553"/>
                  </a:lnTo>
                </a:path>
                <a:path w="519429" h="751839">
                  <a:moveTo>
                    <a:pt x="128181" y="227863"/>
                  </a:moveTo>
                  <a:lnTo>
                    <a:pt x="0" y="227863"/>
                  </a:lnTo>
                  <a:lnTo>
                    <a:pt x="0" y="736206"/>
                  </a:lnTo>
                  <a:lnTo>
                    <a:pt x="0" y="744639"/>
                  </a:lnTo>
                  <a:lnTo>
                    <a:pt x="6845" y="751471"/>
                  </a:lnTo>
                  <a:lnTo>
                    <a:pt x="15278" y="751471"/>
                  </a:lnTo>
                  <a:lnTo>
                    <a:pt x="128181" y="751471"/>
                  </a:lnTo>
                </a:path>
                <a:path w="519429" h="751839">
                  <a:moveTo>
                    <a:pt x="519341" y="227863"/>
                  </a:moveTo>
                  <a:lnTo>
                    <a:pt x="455256" y="83553"/>
                  </a:lnTo>
                  <a:lnTo>
                    <a:pt x="64096" y="83553"/>
                  </a:lnTo>
                  <a:lnTo>
                    <a:pt x="128181" y="227863"/>
                  </a:lnTo>
                </a:path>
                <a:path w="519429" h="751839">
                  <a:moveTo>
                    <a:pt x="64096" y="83553"/>
                  </a:moveTo>
                  <a:lnTo>
                    <a:pt x="0" y="227863"/>
                  </a:lnTo>
                </a:path>
              </a:pathLst>
            </a:custGeom>
            <a:ln w="20955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3" name="object 93"/>
          <p:cNvGrpSpPr/>
          <p:nvPr/>
        </p:nvGrpSpPr>
        <p:grpSpPr>
          <a:xfrm>
            <a:off x="875389" y="6014875"/>
            <a:ext cx="679450" cy="839469"/>
            <a:chOff x="875389" y="6014875"/>
            <a:chExt cx="679450" cy="839469"/>
          </a:xfrm>
        </p:grpSpPr>
        <p:sp>
          <p:nvSpPr>
            <p:cNvPr id="94" name="object 94"/>
            <p:cNvSpPr/>
            <p:nvPr/>
          </p:nvSpPr>
          <p:spPr>
            <a:xfrm>
              <a:off x="885863" y="6025349"/>
              <a:ext cx="658495" cy="818515"/>
            </a:xfrm>
            <a:custGeom>
              <a:avLst/>
              <a:gdLst/>
              <a:ahLst/>
              <a:cxnLst/>
              <a:rect l="l" t="t" r="r" b="b"/>
              <a:pathLst>
                <a:path w="658494" h="818515">
                  <a:moveTo>
                    <a:pt x="658266" y="295402"/>
                  </a:moveTo>
                  <a:lnTo>
                    <a:pt x="647979" y="183984"/>
                  </a:lnTo>
                  <a:lnTo>
                    <a:pt x="625348" y="89700"/>
                  </a:lnTo>
                  <a:lnTo>
                    <a:pt x="602716" y="24409"/>
                  </a:lnTo>
                  <a:lnTo>
                    <a:pt x="592442" y="0"/>
                  </a:lnTo>
                  <a:lnTo>
                    <a:pt x="500291" y="0"/>
                  </a:lnTo>
                  <a:lnTo>
                    <a:pt x="515289" y="67297"/>
                  </a:lnTo>
                  <a:lnTo>
                    <a:pt x="523595" y="115112"/>
                  </a:lnTo>
                  <a:lnTo>
                    <a:pt x="528167" y="166331"/>
                  </a:lnTo>
                  <a:lnTo>
                    <a:pt x="532003" y="243789"/>
                  </a:lnTo>
                  <a:lnTo>
                    <a:pt x="524548" y="150469"/>
                  </a:lnTo>
                  <a:lnTo>
                    <a:pt x="518363" y="105283"/>
                  </a:lnTo>
                  <a:lnTo>
                    <a:pt x="518363" y="280136"/>
                  </a:lnTo>
                  <a:lnTo>
                    <a:pt x="502424" y="291299"/>
                  </a:lnTo>
                  <a:lnTo>
                    <a:pt x="482663" y="295402"/>
                  </a:lnTo>
                  <a:lnTo>
                    <a:pt x="502424" y="291287"/>
                  </a:lnTo>
                  <a:lnTo>
                    <a:pt x="518363" y="280136"/>
                  </a:lnTo>
                  <a:lnTo>
                    <a:pt x="518363" y="105283"/>
                  </a:lnTo>
                  <a:lnTo>
                    <a:pt x="513918" y="72796"/>
                  </a:lnTo>
                  <a:lnTo>
                    <a:pt x="504405" y="19685"/>
                  </a:lnTo>
                  <a:lnTo>
                    <a:pt x="500291" y="0"/>
                  </a:lnTo>
                  <a:lnTo>
                    <a:pt x="472059" y="56692"/>
                  </a:lnTo>
                  <a:lnTo>
                    <a:pt x="456907" y="96558"/>
                  </a:lnTo>
                  <a:lnTo>
                    <a:pt x="449630" y="138493"/>
                  </a:lnTo>
                  <a:lnTo>
                    <a:pt x="445071" y="201371"/>
                  </a:lnTo>
                  <a:lnTo>
                    <a:pt x="442709" y="210515"/>
                  </a:lnTo>
                  <a:lnTo>
                    <a:pt x="437349" y="217893"/>
                  </a:lnTo>
                  <a:lnTo>
                    <a:pt x="429679" y="222834"/>
                  </a:lnTo>
                  <a:lnTo>
                    <a:pt x="420433" y="224637"/>
                  </a:lnTo>
                  <a:lnTo>
                    <a:pt x="237693" y="224637"/>
                  </a:lnTo>
                  <a:lnTo>
                    <a:pt x="201510" y="129413"/>
                  </a:lnTo>
                  <a:lnTo>
                    <a:pt x="182892" y="64554"/>
                  </a:lnTo>
                  <a:lnTo>
                    <a:pt x="165608" y="17894"/>
                  </a:lnTo>
                  <a:lnTo>
                    <a:pt x="157988" y="0"/>
                  </a:lnTo>
                  <a:lnTo>
                    <a:pt x="65824" y="0"/>
                  </a:lnTo>
                  <a:lnTo>
                    <a:pt x="27762" y="95808"/>
                  </a:lnTo>
                  <a:lnTo>
                    <a:pt x="8216" y="158508"/>
                  </a:lnTo>
                  <a:lnTo>
                    <a:pt x="1028" y="215811"/>
                  </a:lnTo>
                  <a:lnTo>
                    <a:pt x="0" y="295402"/>
                  </a:lnTo>
                  <a:lnTo>
                    <a:pt x="0" y="719150"/>
                  </a:lnTo>
                  <a:lnTo>
                    <a:pt x="7759" y="757593"/>
                  </a:lnTo>
                  <a:lnTo>
                    <a:pt x="28917" y="788974"/>
                  </a:lnTo>
                  <a:lnTo>
                    <a:pt x="60299" y="810133"/>
                  </a:lnTo>
                  <a:lnTo>
                    <a:pt x="98742" y="817892"/>
                  </a:lnTo>
                  <a:lnTo>
                    <a:pt x="559523" y="817892"/>
                  </a:lnTo>
                  <a:lnTo>
                    <a:pt x="597954" y="810133"/>
                  </a:lnTo>
                  <a:lnTo>
                    <a:pt x="629335" y="788974"/>
                  </a:lnTo>
                  <a:lnTo>
                    <a:pt x="650506" y="757593"/>
                  </a:lnTo>
                  <a:lnTo>
                    <a:pt x="658266" y="719150"/>
                  </a:lnTo>
                  <a:lnTo>
                    <a:pt x="658266" y="295402"/>
                  </a:lnTo>
                  <a:close/>
                </a:path>
              </a:pathLst>
            </a:custGeom>
            <a:solidFill>
              <a:srgbClr val="CEDB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885850" y="6025349"/>
              <a:ext cx="175895" cy="818515"/>
            </a:xfrm>
            <a:custGeom>
              <a:avLst/>
              <a:gdLst/>
              <a:ahLst/>
              <a:cxnLst/>
              <a:rect l="l" t="t" r="r" b="b"/>
              <a:pathLst>
                <a:path w="175894" h="818515">
                  <a:moveTo>
                    <a:pt x="139890" y="817905"/>
                  </a:moveTo>
                  <a:lnTo>
                    <a:pt x="101460" y="810145"/>
                  </a:lnTo>
                  <a:lnTo>
                    <a:pt x="70078" y="788987"/>
                  </a:lnTo>
                  <a:lnTo>
                    <a:pt x="48907" y="757593"/>
                  </a:lnTo>
                  <a:lnTo>
                    <a:pt x="41148" y="719162"/>
                  </a:lnTo>
                  <a:lnTo>
                    <a:pt x="41148" y="295402"/>
                  </a:lnTo>
                  <a:lnTo>
                    <a:pt x="51435" y="193014"/>
                  </a:lnTo>
                  <a:lnTo>
                    <a:pt x="74066" y="97713"/>
                  </a:lnTo>
                  <a:lnTo>
                    <a:pt x="96685" y="27419"/>
                  </a:lnTo>
                  <a:lnTo>
                    <a:pt x="106972" y="12"/>
                  </a:lnTo>
                  <a:lnTo>
                    <a:pt x="65836" y="12"/>
                  </a:lnTo>
                  <a:lnTo>
                    <a:pt x="27774" y="95796"/>
                  </a:lnTo>
                  <a:lnTo>
                    <a:pt x="8229" y="158496"/>
                  </a:lnTo>
                  <a:lnTo>
                    <a:pt x="1028" y="215798"/>
                  </a:lnTo>
                  <a:lnTo>
                    <a:pt x="0" y="295402"/>
                  </a:lnTo>
                  <a:lnTo>
                    <a:pt x="0" y="719162"/>
                  </a:lnTo>
                  <a:lnTo>
                    <a:pt x="7759" y="757593"/>
                  </a:lnTo>
                  <a:lnTo>
                    <a:pt x="28930" y="788987"/>
                  </a:lnTo>
                  <a:lnTo>
                    <a:pt x="60312" y="810145"/>
                  </a:lnTo>
                  <a:lnTo>
                    <a:pt x="98742" y="817905"/>
                  </a:lnTo>
                  <a:lnTo>
                    <a:pt x="139890" y="817905"/>
                  </a:lnTo>
                  <a:close/>
                </a:path>
                <a:path w="175894" h="818515">
                  <a:moveTo>
                    <a:pt x="175831" y="295402"/>
                  </a:moveTo>
                  <a:lnTo>
                    <a:pt x="158000" y="0"/>
                  </a:lnTo>
                  <a:lnTo>
                    <a:pt x="143383" y="72631"/>
                  </a:lnTo>
                  <a:lnTo>
                    <a:pt x="135242" y="122186"/>
                  </a:lnTo>
                  <a:lnTo>
                    <a:pt x="130606" y="171450"/>
                  </a:lnTo>
                  <a:lnTo>
                    <a:pt x="126542" y="243243"/>
                  </a:lnTo>
                  <a:lnTo>
                    <a:pt x="129616" y="263347"/>
                  </a:lnTo>
                  <a:lnTo>
                    <a:pt x="139979" y="279946"/>
                  </a:lnTo>
                  <a:lnTo>
                    <a:pt x="155943" y="291236"/>
                  </a:lnTo>
                  <a:lnTo>
                    <a:pt x="175831" y="295402"/>
                  </a:lnTo>
                  <a:close/>
                </a:path>
              </a:pathLst>
            </a:custGeom>
            <a:solidFill>
              <a:srgbClr val="AEC5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885866" y="6025352"/>
              <a:ext cx="658495" cy="818515"/>
            </a:xfrm>
            <a:custGeom>
              <a:avLst/>
              <a:gdLst/>
              <a:ahLst/>
              <a:cxnLst/>
              <a:rect l="l" t="t" r="r" b="b"/>
              <a:pathLst>
                <a:path w="658494" h="818515">
                  <a:moveTo>
                    <a:pt x="531698" y="817892"/>
                  </a:moveTo>
                  <a:lnTo>
                    <a:pt x="559523" y="817892"/>
                  </a:lnTo>
                  <a:lnTo>
                    <a:pt x="597958" y="810134"/>
                  </a:lnTo>
                  <a:lnTo>
                    <a:pt x="629345" y="788976"/>
                  </a:lnTo>
                  <a:lnTo>
                    <a:pt x="650506" y="757590"/>
                  </a:lnTo>
                  <a:lnTo>
                    <a:pt x="658266" y="719150"/>
                  </a:lnTo>
                  <a:lnTo>
                    <a:pt x="658266" y="295389"/>
                  </a:lnTo>
                  <a:lnTo>
                    <a:pt x="647981" y="183976"/>
                  </a:lnTo>
                  <a:lnTo>
                    <a:pt x="625354" y="89687"/>
                  </a:lnTo>
                  <a:lnTo>
                    <a:pt x="602727" y="24401"/>
                  </a:lnTo>
                  <a:lnTo>
                    <a:pt x="592442" y="0"/>
                  </a:lnTo>
                  <a:lnTo>
                    <a:pt x="500278" y="0"/>
                  </a:lnTo>
                  <a:lnTo>
                    <a:pt x="472062" y="56688"/>
                  </a:lnTo>
                  <a:lnTo>
                    <a:pt x="456906" y="96559"/>
                  </a:lnTo>
                  <a:lnTo>
                    <a:pt x="449634" y="138490"/>
                  </a:lnTo>
                  <a:lnTo>
                    <a:pt x="445071" y="201358"/>
                  </a:lnTo>
                  <a:lnTo>
                    <a:pt x="442713" y="210501"/>
                  </a:lnTo>
                  <a:lnTo>
                    <a:pt x="437348" y="217887"/>
                  </a:lnTo>
                  <a:lnTo>
                    <a:pt x="429685" y="222825"/>
                  </a:lnTo>
                  <a:lnTo>
                    <a:pt x="420433" y="224624"/>
                  </a:lnTo>
                  <a:lnTo>
                    <a:pt x="237680" y="224624"/>
                  </a:lnTo>
                  <a:lnTo>
                    <a:pt x="201509" y="129401"/>
                  </a:lnTo>
                  <a:lnTo>
                    <a:pt x="182900" y="64550"/>
                  </a:lnTo>
                  <a:lnTo>
                    <a:pt x="165608" y="17897"/>
                  </a:lnTo>
                  <a:lnTo>
                    <a:pt x="157988" y="0"/>
                  </a:lnTo>
                  <a:lnTo>
                    <a:pt x="65824" y="0"/>
                  </a:lnTo>
                  <a:lnTo>
                    <a:pt x="27769" y="95791"/>
                  </a:lnTo>
                  <a:lnTo>
                    <a:pt x="8228" y="158491"/>
                  </a:lnTo>
                  <a:lnTo>
                    <a:pt x="1028" y="215793"/>
                  </a:lnTo>
                  <a:lnTo>
                    <a:pt x="0" y="295389"/>
                  </a:lnTo>
                  <a:lnTo>
                    <a:pt x="0" y="362864"/>
                  </a:lnTo>
                  <a:lnTo>
                    <a:pt x="0" y="387553"/>
                  </a:lnTo>
                  <a:lnTo>
                    <a:pt x="0" y="719150"/>
                  </a:lnTo>
                  <a:lnTo>
                    <a:pt x="7759" y="757590"/>
                  </a:lnTo>
                  <a:lnTo>
                    <a:pt x="28921" y="788976"/>
                  </a:lnTo>
                  <a:lnTo>
                    <a:pt x="60307" y="810134"/>
                  </a:lnTo>
                  <a:lnTo>
                    <a:pt x="98742" y="817892"/>
                  </a:lnTo>
                  <a:lnTo>
                    <a:pt x="507009" y="817892"/>
                  </a:lnTo>
                  <a:lnTo>
                    <a:pt x="531698" y="817892"/>
                  </a:lnTo>
                  <a:close/>
                </a:path>
                <a:path w="658494" h="818515">
                  <a:moveTo>
                    <a:pt x="500278" y="0"/>
                  </a:moveTo>
                  <a:lnTo>
                    <a:pt x="515282" y="67288"/>
                  </a:lnTo>
                  <a:lnTo>
                    <a:pt x="523587" y="115112"/>
                  </a:lnTo>
                  <a:lnTo>
                    <a:pt x="528165" y="166327"/>
                  </a:lnTo>
                  <a:lnTo>
                    <a:pt x="531990" y="243789"/>
                  </a:lnTo>
                  <a:lnTo>
                    <a:pt x="528776" y="263713"/>
                  </a:lnTo>
                  <a:lnTo>
                    <a:pt x="518356" y="280133"/>
                  </a:lnTo>
                  <a:lnTo>
                    <a:pt x="502422" y="291280"/>
                  </a:lnTo>
                  <a:lnTo>
                    <a:pt x="482663" y="295389"/>
                  </a:lnTo>
                  <a:lnTo>
                    <a:pt x="175818" y="295389"/>
                  </a:lnTo>
                  <a:lnTo>
                    <a:pt x="155942" y="291224"/>
                  </a:lnTo>
                  <a:lnTo>
                    <a:pt x="139976" y="279936"/>
                  </a:lnTo>
                  <a:lnTo>
                    <a:pt x="129605" y="263338"/>
                  </a:lnTo>
                  <a:lnTo>
                    <a:pt x="126517" y="243243"/>
                  </a:lnTo>
                  <a:lnTo>
                    <a:pt x="134118" y="154240"/>
                  </a:lnTo>
                  <a:lnTo>
                    <a:pt x="144638" y="76292"/>
                  </a:lnTo>
                  <a:lnTo>
                    <a:pt x="153965" y="21008"/>
                  </a:lnTo>
                  <a:lnTo>
                    <a:pt x="157988" y="0"/>
                  </a:lnTo>
                </a:path>
                <a:path w="658494" h="818515">
                  <a:moveTo>
                    <a:pt x="589153" y="357924"/>
                  </a:moveTo>
                  <a:lnTo>
                    <a:pt x="591353" y="479260"/>
                  </a:lnTo>
                  <a:lnTo>
                    <a:pt x="576657" y="548847"/>
                  </a:lnTo>
                  <a:lnTo>
                    <a:pt x="531179" y="592915"/>
                  </a:lnTo>
                  <a:lnTo>
                    <a:pt x="441032" y="637692"/>
                  </a:lnTo>
                </a:path>
                <a:path w="658494" h="818515">
                  <a:moveTo>
                    <a:pt x="79057" y="473125"/>
                  </a:moveTo>
                  <a:lnTo>
                    <a:pt x="76857" y="594461"/>
                  </a:lnTo>
                  <a:lnTo>
                    <a:pt x="91552" y="664049"/>
                  </a:lnTo>
                  <a:lnTo>
                    <a:pt x="137030" y="708117"/>
                  </a:lnTo>
                  <a:lnTo>
                    <a:pt x="227177" y="752894"/>
                  </a:lnTo>
                </a:path>
              </a:pathLst>
            </a:custGeom>
            <a:ln w="20955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7" name="object 97"/>
          <p:cNvGrpSpPr/>
          <p:nvPr/>
        </p:nvGrpSpPr>
        <p:grpSpPr>
          <a:xfrm>
            <a:off x="2628403" y="6008404"/>
            <a:ext cx="593725" cy="845819"/>
            <a:chOff x="2628403" y="6008404"/>
            <a:chExt cx="593725" cy="845819"/>
          </a:xfrm>
        </p:grpSpPr>
        <p:sp>
          <p:nvSpPr>
            <p:cNvPr id="98" name="object 98"/>
            <p:cNvSpPr/>
            <p:nvPr/>
          </p:nvSpPr>
          <p:spPr>
            <a:xfrm>
              <a:off x="2635186" y="6018885"/>
              <a:ext cx="576580" cy="816610"/>
            </a:xfrm>
            <a:custGeom>
              <a:avLst/>
              <a:gdLst/>
              <a:ahLst/>
              <a:cxnLst/>
              <a:rect l="l" t="t" r="r" b="b"/>
              <a:pathLst>
                <a:path w="576580" h="816609">
                  <a:moveTo>
                    <a:pt x="576008" y="248716"/>
                  </a:moveTo>
                  <a:lnTo>
                    <a:pt x="575919" y="199034"/>
                  </a:lnTo>
                  <a:lnTo>
                    <a:pt x="566191" y="176326"/>
                  </a:lnTo>
                  <a:lnTo>
                    <a:pt x="511949" y="49758"/>
                  </a:lnTo>
                  <a:lnTo>
                    <a:pt x="501281" y="24879"/>
                  </a:lnTo>
                  <a:lnTo>
                    <a:pt x="496468" y="16433"/>
                  </a:lnTo>
                  <a:lnTo>
                    <a:pt x="496468" y="155765"/>
                  </a:lnTo>
                  <a:lnTo>
                    <a:pt x="486346" y="170027"/>
                  </a:lnTo>
                  <a:lnTo>
                    <a:pt x="469442" y="176326"/>
                  </a:lnTo>
                  <a:lnTo>
                    <a:pt x="451104" y="172910"/>
                  </a:lnTo>
                  <a:lnTo>
                    <a:pt x="331952" y="111950"/>
                  </a:lnTo>
                  <a:lnTo>
                    <a:pt x="336105" y="49758"/>
                  </a:lnTo>
                  <a:lnTo>
                    <a:pt x="457809" y="49758"/>
                  </a:lnTo>
                  <a:lnTo>
                    <a:pt x="494436" y="135229"/>
                  </a:lnTo>
                  <a:lnTo>
                    <a:pt x="496468" y="155765"/>
                  </a:lnTo>
                  <a:lnTo>
                    <a:pt x="496468" y="16433"/>
                  </a:lnTo>
                  <a:lnTo>
                    <a:pt x="496049" y="15697"/>
                  </a:lnTo>
                  <a:lnTo>
                    <a:pt x="488454" y="7734"/>
                  </a:lnTo>
                  <a:lnTo>
                    <a:pt x="478561" y="2133"/>
                  </a:lnTo>
                  <a:lnTo>
                    <a:pt x="466445" y="0"/>
                  </a:lnTo>
                  <a:lnTo>
                    <a:pt x="302247" y="0"/>
                  </a:lnTo>
                  <a:lnTo>
                    <a:pt x="264922" y="99517"/>
                  </a:lnTo>
                  <a:lnTo>
                    <a:pt x="40995" y="99517"/>
                  </a:lnTo>
                  <a:lnTo>
                    <a:pt x="3683" y="199034"/>
                  </a:lnTo>
                  <a:lnTo>
                    <a:pt x="3683" y="248716"/>
                  </a:lnTo>
                  <a:lnTo>
                    <a:pt x="0" y="248716"/>
                  </a:lnTo>
                  <a:lnTo>
                    <a:pt x="0" y="816076"/>
                  </a:lnTo>
                  <a:lnTo>
                    <a:pt x="576008" y="816076"/>
                  </a:lnTo>
                  <a:lnTo>
                    <a:pt x="576008" y="248716"/>
                  </a:lnTo>
                  <a:close/>
                </a:path>
              </a:pathLst>
            </a:custGeom>
            <a:solidFill>
              <a:srgbClr val="E6F0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2676195" y="6018885"/>
              <a:ext cx="454025" cy="708660"/>
            </a:xfrm>
            <a:custGeom>
              <a:avLst/>
              <a:gdLst/>
              <a:ahLst/>
              <a:cxnLst/>
              <a:rect l="l" t="t" r="r" b="b"/>
              <a:pathLst>
                <a:path w="454025" h="708659">
                  <a:moveTo>
                    <a:pt x="149288" y="49758"/>
                  </a:moveTo>
                  <a:lnTo>
                    <a:pt x="149275" y="24879"/>
                  </a:lnTo>
                  <a:lnTo>
                    <a:pt x="147307" y="15227"/>
                  </a:lnTo>
                  <a:lnTo>
                    <a:pt x="141960" y="7315"/>
                  </a:lnTo>
                  <a:lnTo>
                    <a:pt x="134048" y="1968"/>
                  </a:lnTo>
                  <a:lnTo>
                    <a:pt x="124396" y="0"/>
                  </a:lnTo>
                  <a:lnTo>
                    <a:pt x="24879" y="0"/>
                  </a:lnTo>
                  <a:lnTo>
                    <a:pt x="15227" y="1968"/>
                  </a:lnTo>
                  <a:lnTo>
                    <a:pt x="7315" y="7302"/>
                  </a:lnTo>
                  <a:lnTo>
                    <a:pt x="1955" y="15214"/>
                  </a:lnTo>
                  <a:lnTo>
                    <a:pt x="0" y="24879"/>
                  </a:lnTo>
                  <a:lnTo>
                    <a:pt x="0" y="49758"/>
                  </a:lnTo>
                  <a:lnTo>
                    <a:pt x="12" y="99517"/>
                  </a:lnTo>
                  <a:lnTo>
                    <a:pt x="149288" y="99517"/>
                  </a:lnTo>
                  <a:lnTo>
                    <a:pt x="149288" y="49758"/>
                  </a:lnTo>
                  <a:close/>
                </a:path>
                <a:path w="454025" h="708659">
                  <a:moveTo>
                    <a:pt x="453796" y="389940"/>
                  </a:moveTo>
                  <a:lnTo>
                    <a:pt x="451827" y="380288"/>
                  </a:lnTo>
                  <a:lnTo>
                    <a:pt x="446481" y="372376"/>
                  </a:lnTo>
                  <a:lnTo>
                    <a:pt x="438581" y="367030"/>
                  </a:lnTo>
                  <a:lnTo>
                    <a:pt x="428917" y="365061"/>
                  </a:lnTo>
                  <a:lnTo>
                    <a:pt x="68681" y="365061"/>
                  </a:lnTo>
                  <a:lnTo>
                    <a:pt x="59029" y="367030"/>
                  </a:lnTo>
                  <a:lnTo>
                    <a:pt x="51117" y="372376"/>
                  </a:lnTo>
                  <a:lnTo>
                    <a:pt x="45770" y="380288"/>
                  </a:lnTo>
                  <a:lnTo>
                    <a:pt x="43802" y="389940"/>
                  </a:lnTo>
                  <a:lnTo>
                    <a:pt x="43802" y="683221"/>
                  </a:lnTo>
                  <a:lnTo>
                    <a:pt x="45770" y="692886"/>
                  </a:lnTo>
                  <a:lnTo>
                    <a:pt x="51117" y="700798"/>
                  </a:lnTo>
                  <a:lnTo>
                    <a:pt x="59029" y="706145"/>
                  </a:lnTo>
                  <a:lnTo>
                    <a:pt x="68681" y="708101"/>
                  </a:lnTo>
                  <a:lnTo>
                    <a:pt x="428917" y="708101"/>
                  </a:lnTo>
                  <a:lnTo>
                    <a:pt x="438581" y="706145"/>
                  </a:lnTo>
                  <a:lnTo>
                    <a:pt x="446481" y="700798"/>
                  </a:lnTo>
                  <a:lnTo>
                    <a:pt x="451827" y="692886"/>
                  </a:lnTo>
                  <a:lnTo>
                    <a:pt x="453796" y="683221"/>
                  </a:lnTo>
                  <a:lnTo>
                    <a:pt x="453796" y="389940"/>
                  </a:lnTo>
                  <a:close/>
                </a:path>
              </a:pathLst>
            </a:custGeom>
            <a:solidFill>
              <a:srgbClr val="FFE0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2763278" y="6018885"/>
              <a:ext cx="367030" cy="708660"/>
            </a:xfrm>
            <a:custGeom>
              <a:avLst/>
              <a:gdLst/>
              <a:ahLst/>
              <a:cxnLst/>
              <a:rect l="l" t="t" r="r" b="b"/>
              <a:pathLst>
                <a:path w="367030" h="708659">
                  <a:moveTo>
                    <a:pt x="62204" y="24879"/>
                  </a:moveTo>
                  <a:lnTo>
                    <a:pt x="60236" y="15227"/>
                  </a:lnTo>
                  <a:lnTo>
                    <a:pt x="54889" y="7315"/>
                  </a:lnTo>
                  <a:lnTo>
                    <a:pt x="46977" y="1968"/>
                  </a:lnTo>
                  <a:lnTo>
                    <a:pt x="37325" y="0"/>
                  </a:lnTo>
                  <a:lnTo>
                    <a:pt x="0" y="0"/>
                  </a:lnTo>
                  <a:lnTo>
                    <a:pt x="9652" y="1968"/>
                  </a:lnTo>
                  <a:lnTo>
                    <a:pt x="17564" y="7315"/>
                  </a:lnTo>
                  <a:lnTo>
                    <a:pt x="22910" y="15227"/>
                  </a:lnTo>
                  <a:lnTo>
                    <a:pt x="24879" y="24879"/>
                  </a:lnTo>
                  <a:lnTo>
                    <a:pt x="24879" y="49758"/>
                  </a:lnTo>
                  <a:lnTo>
                    <a:pt x="24879" y="99517"/>
                  </a:lnTo>
                  <a:lnTo>
                    <a:pt x="62204" y="99517"/>
                  </a:lnTo>
                  <a:lnTo>
                    <a:pt x="62204" y="49758"/>
                  </a:lnTo>
                  <a:lnTo>
                    <a:pt x="62204" y="24879"/>
                  </a:lnTo>
                  <a:close/>
                </a:path>
                <a:path w="367030" h="708659">
                  <a:moveTo>
                    <a:pt x="366712" y="389940"/>
                  </a:moveTo>
                  <a:lnTo>
                    <a:pt x="364756" y="380288"/>
                  </a:lnTo>
                  <a:lnTo>
                    <a:pt x="359410" y="372376"/>
                  </a:lnTo>
                  <a:lnTo>
                    <a:pt x="351497" y="367030"/>
                  </a:lnTo>
                  <a:lnTo>
                    <a:pt x="341833" y="365061"/>
                  </a:lnTo>
                  <a:lnTo>
                    <a:pt x="304507" y="365061"/>
                  </a:lnTo>
                  <a:lnTo>
                    <a:pt x="314172" y="367030"/>
                  </a:lnTo>
                  <a:lnTo>
                    <a:pt x="322084" y="372376"/>
                  </a:lnTo>
                  <a:lnTo>
                    <a:pt x="327431" y="380288"/>
                  </a:lnTo>
                  <a:lnTo>
                    <a:pt x="329387" y="389940"/>
                  </a:lnTo>
                  <a:lnTo>
                    <a:pt x="329387" y="683221"/>
                  </a:lnTo>
                  <a:lnTo>
                    <a:pt x="327431" y="692886"/>
                  </a:lnTo>
                  <a:lnTo>
                    <a:pt x="322084" y="700798"/>
                  </a:lnTo>
                  <a:lnTo>
                    <a:pt x="314172" y="706145"/>
                  </a:lnTo>
                  <a:lnTo>
                    <a:pt x="304507" y="708101"/>
                  </a:lnTo>
                  <a:lnTo>
                    <a:pt x="341833" y="708101"/>
                  </a:lnTo>
                  <a:lnTo>
                    <a:pt x="351497" y="706145"/>
                  </a:lnTo>
                  <a:lnTo>
                    <a:pt x="359410" y="700798"/>
                  </a:lnTo>
                  <a:lnTo>
                    <a:pt x="364756" y="692886"/>
                  </a:lnTo>
                  <a:lnTo>
                    <a:pt x="366712" y="683221"/>
                  </a:lnTo>
                  <a:lnTo>
                    <a:pt x="366712" y="389940"/>
                  </a:lnTo>
                  <a:close/>
                </a:path>
              </a:pathLst>
            </a:custGeom>
            <a:solidFill>
              <a:srgbClr val="FFCC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2638881" y="6018882"/>
              <a:ext cx="572770" cy="824865"/>
            </a:xfrm>
            <a:custGeom>
              <a:avLst/>
              <a:gdLst/>
              <a:ahLst/>
              <a:cxnLst/>
              <a:rect l="l" t="t" r="r" b="b"/>
              <a:pathLst>
                <a:path w="572769" h="824865">
                  <a:moveTo>
                    <a:pt x="497598" y="24879"/>
                  </a:moveTo>
                  <a:lnTo>
                    <a:pt x="492360" y="15693"/>
                  </a:lnTo>
                  <a:lnTo>
                    <a:pt x="484766" y="7729"/>
                  </a:lnTo>
                  <a:lnTo>
                    <a:pt x="474879" y="2121"/>
                  </a:lnTo>
                  <a:lnTo>
                    <a:pt x="462762" y="0"/>
                  </a:lnTo>
                  <a:lnTo>
                    <a:pt x="298564" y="0"/>
                  </a:lnTo>
                  <a:lnTo>
                    <a:pt x="261238" y="99517"/>
                  </a:lnTo>
                  <a:lnTo>
                    <a:pt x="37312" y="99517"/>
                  </a:lnTo>
                  <a:lnTo>
                    <a:pt x="0" y="199034"/>
                  </a:lnTo>
                  <a:lnTo>
                    <a:pt x="0" y="799477"/>
                  </a:lnTo>
                  <a:lnTo>
                    <a:pt x="1967" y="809124"/>
                  </a:lnTo>
                  <a:lnTo>
                    <a:pt x="7319" y="817037"/>
                  </a:lnTo>
                  <a:lnTo>
                    <a:pt x="15232" y="822389"/>
                  </a:lnTo>
                  <a:lnTo>
                    <a:pt x="24879" y="824357"/>
                  </a:lnTo>
                  <a:lnTo>
                    <a:pt x="62191" y="824357"/>
                  </a:lnTo>
                  <a:lnTo>
                    <a:pt x="547357" y="824357"/>
                  </a:lnTo>
                  <a:lnTo>
                    <a:pt x="556993" y="822394"/>
                  </a:lnTo>
                  <a:lnTo>
                    <a:pt x="564907" y="817051"/>
                  </a:lnTo>
                  <a:lnTo>
                    <a:pt x="570265" y="809140"/>
                  </a:lnTo>
                  <a:lnTo>
                    <a:pt x="572236" y="799477"/>
                  </a:lnTo>
                  <a:lnTo>
                    <a:pt x="572236" y="199034"/>
                  </a:lnTo>
                  <a:lnTo>
                    <a:pt x="497598" y="24879"/>
                  </a:lnTo>
                  <a:close/>
                </a:path>
              </a:pathLst>
            </a:custGeom>
            <a:ln w="20955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2" name="object 102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2954056" y="6064081"/>
              <a:ext cx="185463" cy="147513"/>
            </a:xfrm>
            <a:prstGeom prst="rect">
              <a:avLst/>
            </a:prstGeom>
          </p:spPr>
        </p:pic>
        <p:pic>
          <p:nvPicPr>
            <p:cNvPr id="103" name="object 103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2665716" y="6008404"/>
              <a:ext cx="170243" cy="120472"/>
            </a:xfrm>
            <a:prstGeom prst="rect">
              <a:avLst/>
            </a:prstGeom>
          </p:spPr>
        </p:pic>
        <p:sp>
          <p:nvSpPr>
            <p:cNvPr id="104" name="object 104"/>
            <p:cNvSpPr/>
            <p:nvPr/>
          </p:nvSpPr>
          <p:spPr>
            <a:xfrm>
              <a:off x="2638881" y="6267675"/>
              <a:ext cx="572770" cy="459740"/>
            </a:xfrm>
            <a:custGeom>
              <a:avLst/>
              <a:gdLst/>
              <a:ahLst/>
              <a:cxnLst/>
              <a:rect l="l" t="t" r="r" b="b"/>
              <a:pathLst>
                <a:path w="572769" h="459740">
                  <a:moveTo>
                    <a:pt x="572236" y="0"/>
                  </a:moveTo>
                  <a:lnTo>
                    <a:pt x="0" y="0"/>
                  </a:lnTo>
                </a:path>
                <a:path w="572769" h="459740">
                  <a:moveTo>
                    <a:pt x="466229" y="116268"/>
                  </a:moveTo>
                  <a:lnTo>
                    <a:pt x="106006" y="116268"/>
                  </a:lnTo>
                  <a:lnTo>
                    <a:pt x="96343" y="118232"/>
                  </a:lnTo>
                  <a:lnTo>
                    <a:pt x="88433" y="123578"/>
                  </a:lnTo>
                  <a:lnTo>
                    <a:pt x="83089" y="131490"/>
                  </a:lnTo>
                  <a:lnTo>
                    <a:pt x="81127" y="141147"/>
                  </a:lnTo>
                  <a:lnTo>
                    <a:pt x="81127" y="434428"/>
                  </a:lnTo>
                  <a:lnTo>
                    <a:pt x="83089" y="444086"/>
                  </a:lnTo>
                  <a:lnTo>
                    <a:pt x="88433" y="451997"/>
                  </a:lnTo>
                  <a:lnTo>
                    <a:pt x="96343" y="457344"/>
                  </a:lnTo>
                  <a:lnTo>
                    <a:pt x="106006" y="459308"/>
                  </a:lnTo>
                  <a:lnTo>
                    <a:pt x="466229" y="459308"/>
                  </a:lnTo>
                  <a:lnTo>
                    <a:pt x="475892" y="457344"/>
                  </a:lnTo>
                  <a:lnTo>
                    <a:pt x="483803" y="451997"/>
                  </a:lnTo>
                  <a:lnTo>
                    <a:pt x="489146" y="444086"/>
                  </a:lnTo>
                  <a:lnTo>
                    <a:pt x="491108" y="434428"/>
                  </a:lnTo>
                  <a:lnTo>
                    <a:pt x="491108" y="141147"/>
                  </a:lnTo>
                  <a:lnTo>
                    <a:pt x="489146" y="131490"/>
                  </a:lnTo>
                  <a:lnTo>
                    <a:pt x="483803" y="123578"/>
                  </a:lnTo>
                  <a:lnTo>
                    <a:pt x="475892" y="118232"/>
                  </a:lnTo>
                  <a:lnTo>
                    <a:pt x="466229" y="116268"/>
                  </a:lnTo>
                  <a:close/>
                </a:path>
              </a:pathLst>
            </a:custGeom>
            <a:ln w="20955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5" name="object 105"/>
          <p:cNvSpPr/>
          <p:nvPr/>
        </p:nvSpPr>
        <p:spPr>
          <a:xfrm>
            <a:off x="4278960" y="6753682"/>
            <a:ext cx="95885" cy="90170"/>
          </a:xfrm>
          <a:custGeom>
            <a:avLst/>
            <a:gdLst/>
            <a:ahLst/>
            <a:cxnLst/>
            <a:rect l="l" t="t" r="r" b="b"/>
            <a:pathLst>
              <a:path w="95885" h="90170">
                <a:moveTo>
                  <a:pt x="95834" y="0"/>
                </a:moveTo>
                <a:lnTo>
                  <a:pt x="0" y="0"/>
                </a:lnTo>
                <a:lnTo>
                  <a:pt x="0" y="83820"/>
                </a:lnTo>
                <a:lnTo>
                  <a:pt x="2959" y="83820"/>
                </a:lnTo>
                <a:lnTo>
                  <a:pt x="2959" y="90170"/>
                </a:lnTo>
                <a:lnTo>
                  <a:pt x="92875" y="90170"/>
                </a:lnTo>
                <a:lnTo>
                  <a:pt x="92875" y="83820"/>
                </a:lnTo>
                <a:lnTo>
                  <a:pt x="95834" y="83820"/>
                </a:lnTo>
                <a:lnTo>
                  <a:pt x="95834" y="0"/>
                </a:lnTo>
                <a:close/>
              </a:path>
            </a:pathLst>
          </a:custGeom>
          <a:solidFill>
            <a:srgbClr val="7A8C99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6" name="object 106"/>
          <p:cNvGrpSpPr/>
          <p:nvPr/>
        </p:nvGrpSpPr>
        <p:grpSpPr>
          <a:xfrm>
            <a:off x="4209822" y="6122153"/>
            <a:ext cx="850900" cy="732155"/>
            <a:chOff x="4209822" y="6122153"/>
            <a:chExt cx="850900" cy="732155"/>
          </a:xfrm>
        </p:grpSpPr>
        <p:sp>
          <p:nvSpPr>
            <p:cNvPr id="107" name="object 107"/>
            <p:cNvSpPr/>
            <p:nvPr/>
          </p:nvSpPr>
          <p:spPr>
            <a:xfrm>
              <a:off x="4895202" y="6753682"/>
              <a:ext cx="95885" cy="90170"/>
            </a:xfrm>
            <a:custGeom>
              <a:avLst/>
              <a:gdLst/>
              <a:ahLst/>
              <a:cxnLst/>
              <a:rect l="l" t="t" r="r" b="b"/>
              <a:pathLst>
                <a:path w="95885" h="90170">
                  <a:moveTo>
                    <a:pt x="95834" y="0"/>
                  </a:moveTo>
                  <a:lnTo>
                    <a:pt x="0" y="0"/>
                  </a:lnTo>
                  <a:lnTo>
                    <a:pt x="0" y="83820"/>
                  </a:lnTo>
                  <a:lnTo>
                    <a:pt x="2946" y="83820"/>
                  </a:lnTo>
                  <a:lnTo>
                    <a:pt x="2946" y="90170"/>
                  </a:lnTo>
                  <a:lnTo>
                    <a:pt x="92875" y="90170"/>
                  </a:lnTo>
                  <a:lnTo>
                    <a:pt x="92875" y="83820"/>
                  </a:lnTo>
                  <a:lnTo>
                    <a:pt x="95834" y="83820"/>
                  </a:lnTo>
                  <a:lnTo>
                    <a:pt x="95834" y="0"/>
                  </a:lnTo>
                  <a:close/>
                </a:path>
              </a:pathLst>
            </a:custGeom>
            <a:solidFill>
              <a:srgbClr val="7A8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4219699" y="6132039"/>
              <a:ext cx="831215" cy="666750"/>
            </a:xfrm>
            <a:custGeom>
              <a:avLst/>
              <a:gdLst/>
              <a:ahLst/>
              <a:cxnLst/>
              <a:rect l="l" t="t" r="r" b="b"/>
              <a:pathLst>
                <a:path w="831214" h="666750">
                  <a:moveTo>
                    <a:pt x="798385" y="0"/>
                  </a:moveTo>
                  <a:lnTo>
                    <a:pt x="32219" y="0"/>
                  </a:lnTo>
                  <a:lnTo>
                    <a:pt x="19679" y="2532"/>
                  </a:lnTo>
                  <a:lnTo>
                    <a:pt x="9437" y="9437"/>
                  </a:lnTo>
                  <a:lnTo>
                    <a:pt x="2532" y="19679"/>
                  </a:lnTo>
                  <a:lnTo>
                    <a:pt x="0" y="32219"/>
                  </a:lnTo>
                  <a:lnTo>
                    <a:pt x="0" y="634364"/>
                  </a:lnTo>
                  <a:lnTo>
                    <a:pt x="2532" y="646898"/>
                  </a:lnTo>
                  <a:lnTo>
                    <a:pt x="9437" y="657136"/>
                  </a:lnTo>
                  <a:lnTo>
                    <a:pt x="19679" y="664040"/>
                  </a:lnTo>
                  <a:lnTo>
                    <a:pt x="32219" y="666572"/>
                  </a:lnTo>
                  <a:lnTo>
                    <a:pt x="798385" y="666572"/>
                  </a:lnTo>
                  <a:lnTo>
                    <a:pt x="810924" y="664040"/>
                  </a:lnTo>
                  <a:lnTo>
                    <a:pt x="821161" y="657136"/>
                  </a:lnTo>
                  <a:lnTo>
                    <a:pt x="828062" y="646898"/>
                  </a:lnTo>
                  <a:lnTo>
                    <a:pt x="830592" y="634364"/>
                  </a:lnTo>
                  <a:lnTo>
                    <a:pt x="830592" y="32219"/>
                  </a:lnTo>
                  <a:lnTo>
                    <a:pt x="828062" y="19679"/>
                  </a:lnTo>
                  <a:lnTo>
                    <a:pt x="821161" y="9437"/>
                  </a:lnTo>
                  <a:lnTo>
                    <a:pt x="810924" y="2532"/>
                  </a:lnTo>
                  <a:lnTo>
                    <a:pt x="798385" y="0"/>
                  </a:lnTo>
                  <a:close/>
                </a:path>
              </a:pathLst>
            </a:custGeom>
            <a:solidFill>
              <a:srgbClr val="E6F0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4951803" y="6132042"/>
              <a:ext cx="99060" cy="666750"/>
            </a:xfrm>
            <a:custGeom>
              <a:avLst/>
              <a:gdLst/>
              <a:ahLst/>
              <a:cxnLst/>
              <a:rect l="l" t="t" r="r" b="b"/>
              <a:pathLst>
                <a:path w="99060" h="666750">
                  <a:moveTo>
                    <a:pt x="66281" y="0"/>
                  </a:moveTo>
                  <a:lnTo>
                    <a:pt x="0" y="0"/>
                  </a:lnTo>
                  <a:lnTo>
                    <a:pt x="12538" y="2532"/>
                  </a:lnTo>
                  <a:lnTo>
                    <a:pt x="22775" y="9436"/>
                  </a:lnTo>
                  <a:lnTo>
                    <a:pt x="29676" y="19673"/>
                  </a:lnTo>
                  <a:lnTo>
                    <a:pt x="32207" y="32207"/>
                  </a:lnTo>
                  <a:lnTo>
                    <a:pt x="32207" y="634352"/>
                  </a:lnTo>
                  <a:lnTo>
                    <a:pt x="29676" y="646892"/>
                  </a:lnTo>
                  <a:lnTo>
                    <a:pt x="22775" y="657134"/>
                  </a:lnTo>
                  <a:lnTo>
                    <a:pt x="12538" y="664039"/>
                  </a:lnTo>
                  <a:lnTo>
                    <a:pt x="0" y="666572"/>
                  </a:lnTo>
                  <a:lnTo>
                    <a:pt x="66281" y="666572"/>
                  </a:lnTo>
                  <a:lnTo>
                    <a:pt x="78819" y="664039"/>
                  </a:lnTo>
                  <a:lnTo>
                    <a:pt x="89057" y="657134"/>
                  </a:lnTo>
                  <a:lnTo>
                    <a:pt x="95958" y="646892"/>
                  </a:lnTo>
                  <a:lnTo>
                    <a:pt x="98488" y="634352"/>
                  </a:lnTo>
                  <a:lnTo>
                    <a:pt x="98488" y="32207"/>
                  </a:lnTo>
                  <a:lnTo>
                    <a:pt x="95958" y="19673"/>
                  </a:lnTo>
                  <a:lnTo>
                    <a:pt x="89057" y="9436"/>
                  </a:lnTo>
                  <a:lnTo>
                    <a:pt x="78819" y="2532"/>
                  </a:lnTo>
                  <a:lnTo>
                    <a:pt x="66281" y="0"/>
                  </a:lnTo>
                  <a:close/>
                </a:path>
              </a:pathLst>
            </a:custGeom>
            <a:solidFill>
              <a:srgbClr val="D1E2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4287872" y="6219252"/>
              <a:ext cx="492759" cy="492759"/>
            </a:xfrm>
            <a:custGeom>
              <a:avLst/>
              <a:gdLst/>
              <a:ahLst/>
              <a:cxnLst/>
              <a:rect l="l" t="t" r="r" b="b"/>
              <a:pathLst>
                <a:path w="492760" h="492759">
                  <a:moveTo>
                    <a:pt x="246075" y="0"/>
                  </a:moveTo>
                  <a:lnTo>
                    <a:pt x="196482" y="4999"/>
                  </a:lnTo>
                  <a:lnTo>
                    <a:pt x="150291" y="19337"/>
                  </a:lnTo>
                  <a:lnTo>
                    <a:pt x="108492" y="42026"/>
                  </a:lnTo>
                  <a:lnTo>
                    <a:pt x="72074" y="72074"/>
                  </a:lnTo>
                  <a:lnTo>
                    <a:pt x="42026" y="108492"/>
                  </a:lnTo>
                  <a:lnTo>
                    <a:pt x="19337" y="150291"/>
                  </a:lnTo>
                  <a:lnTo>
                    <a:pt x="4999" y="196482"/>
                  </a:lnTo>
                  <a:lnTo>
                    <a:pt x="0" y="246075"/>
                  </a:lnTo>
                  <a:lnTo>
                    <a:pt x="4999" y="295667"/>
                  </a:lnTo>
                  <a:lnTo>
                    <a:pt x="19337" y="341858"/>
                  </a:lnTo>
                  <a:lnTo>
                    <a:pt x="42026" y="383657"/>
                  </a:lnTo>
                  <a:lnTo>
                    <a:pt x="72074" y="420076"/>
                  </a:lnTo>
                  <a:lnTo>
                    <a:pt x="108492" y="450124"/>
                  </a:lnTo>
                  <a:lnTo>
                    <a:pt x="150291" y="472812"/>
                  </a:lnTo>
                  <a:lnTo>
                    <a:pt x="196482" y="487150"/>
                  </a:lnTo>
                  <a:lnTo>
                    <a:pt x="246075" y="492150"/>
                  </a:lnTo>
                  <a:lnTo>
                    <a:pt x="295667" y="487150"/>
                  </a:lnTo>
                  <a:lnTo>
                    <a:pt x="341858" y="472812"/>
                  </a:lnTo>
                  <a:lnTo>
                    <a:pt x="383657" y="450124"/>
                  </a:lnTo>
                  <a:lnTo>
                    <a:pt x="420076" y="420076"/>
                  </a:lnTo>
                  <a:lnTo>
                    <a:pt x="450124" y="383657"/>
                  </a:lnTo>
                  <a:lnTo>
                    <a:pt x="472812" y="341858"/>
                  </a:lnTo>
                  <a:lnTo>
                    <a:pt x="487150" y="295667"/>
                  </a:lnTo>
                  <a:lnTo>
                    <a:pt x="492150" y="246075"/>
                  </a:lnTo>
                  <a:lnTo>
                    <a:pt x="487150" y="196482"/>
                  </a:lnTo>
                  <a:lnTo>
                    <a:pt x="472812" y="150291"/>
                  </a:lnTo>
                  <a:lnTo>
                    <a:pt x="450124" y="108492"/>
                  </a:lnTo>
                  <a:lnTo>
                    <a:pt x="420076" y="72074"/>
                  </a:lnTo>
                  <a:lnTo>
                    <a:pt x="383657" y="42026"/>
                  </a:lnTo>
                  <a:lnTo>
                    <a:pt x="341858" y="19337"/>
                  </a:lnTo>
                  <a:lnTo>
                    <a:pt x="295667" y="4999"/>
                  </a:lnTo>
                  <a:lnTo>
                    <a:pt x="246075" y="0"/>
                  </a:lnTo>
                  <a:close/>
                </a:path>
              </a:pathLst>
            </a:custGeom>
            <a:solidFill>
              <a:srgbClr val="8C9B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4500803" y="6219253"/>
              <a:ext cx="279400" cy="492759"/>
            </a:xfrm>
            <a:custGeom>
              <a:avLst/>
              <a:gdLst/>
              <a:ahLst/>
              <a:cxnLst/>
              <a:rect l="l" t="t" r="r" b="b"/>
              <a:pathLst>
                <a:path w="279400" h="492759">
                  <a:moveTo>
                    <a:pt x="33147" y="0"/>
                  </a:moveTo>
                  <a:lnTo>
                    <a:pt x="24751" y="143"/>
                  </a:lnTo>
                  <a:lnTo>
                    <a:pt x="16425" y="569"/>
                  </a:lnTo>
                  <a:lnTo>
                    <a:pt x="8174" y="1269"/>
                  </a:lnTo>
                  <a:lnTo>
                    <a:pt x="0" y="2235"/>
                  </a:lnTo>
                  <a:lnTo>
                    <a:pt x="43669" y="12244"/>
                  </a:lnTo>
                  <a:lnTo>
                    <a:pt x="83994" y="29630"/>
                  </a:lnTo>
                  <a:lnTo>
                    <a:pt x="120211" y="53627"/>
                  </a:lnTo>
                  <a:lnTo>
                    <a:pt x="151557" y="83473"/>
                  </a:lnTo>
                  <a:lnTo>
                    <a:pt x="177266" y="118405"/>
                  </a:lnTo>
                  <a:lnTo>
                    <a:pt x="196576" y="157658"/>
                  </a:lnTo>
                  <a:lnTo>
                    <a:pt x="208722" y="200469"/>
                  </a:lnTo>
                  <a:lnTo>
                    <a:pt x="212940" y="246075"/>
                  </a:lnTo>
                  <a:lnTo>
                    <a:pt x="208722" y="291680"/>
                  </a:lnTo>
                  <a:lnTo>
                    <a:pt x="196576" y="334490"/>
                  </a:lnTo>
                  <a:lnTo>
                    <a:pt x="177266" y="373741"/>
                  </a:lnTo>
                  <a:lnTo>
                    <a:pt x="151557" y="408671"/>
                  </a:lnTo>
                  <a:lnTo>
                    <a:pt x="120211" y="438517"/>
                  </a:lnTo>
                  <a:lnTo>
                    <a:pt x="83994" y="462514"/>
                  </a:lnTo>
                  <a:lnTo>
                    <a:pt x="43669" y="479901"/>
                  </a:lnTo>
                  <a:lnTo>
                    <a:pt x="0" y="489915"/>
                  </a:lnTo>
                  <a:lnTo>
                    <a:pt x="8174" y="490880"/>
                  </a:lnTo>
                  <a:lnTo>
                    <a:pt x="16425" y="491580"/>
                  </a:lnTo>
                  <a:lnTo>
                    <a:pt x="24751" y="492006"/>
                  </a:lnTo>
                  <a:lnTo>
                    <a:pt x="33147" y="492150"/>
                  </a:lnTo>
                  <a:lnTo>
                    <a:pt x="82739" y="487150"/>
                  </a:lnTo>
                  <a:lnTo>
                    <a:pt x="128930" y="472812"/>
                  </a:lnTo>
                  <a:lnTo>
                    <a:pt x="170729" y="450124"/>
                  </a:lnTo>
                  <a:lnTo>
                    <a:pt x="207148" y="420076"/>
                  </a:lnTo>
                  <a:lnTo>
                    <a:pt x="237196" y="383657"/>
                  </a:lnTo>
                  <a:lnTo>
                    <a:pt x="259884" y="341858"/>
                  </a:lnTo>
                  <a:lnTo>
                    <a:pt x="274222" y="295667"/>
                  </a:lnTo>
                  <a:lnTo>
                    <a:pt x="279222" y="246075"/>
                  </a:lnTo>
                  <a:lnTo>
                    <a:pt x="274222" y="196482"/>
                  </a:lnTo>
                  <a:lnTo>
                    <a:pt x="259884" y="150291"/>
                  </a:lnTo>
                  <a:lnTo>
                    <a:pt x="237196" y="108492"/>
                  </a:lnTo>
                  <a:lnTo>
                    <a:pt x="207148" y="72074"/>
                  </a:lnTo>
                  <a:lnTo>
                    <a:pt x="170729" y="42026"/>
                  </a:lnTo>
                  <a:lnTo>
                    <a:pt x="128930" y="19337"/>
                  </a:lnTo>
                  <a:lnTo>
                    <a:pt x="82739" y="4999"/>
                  </a:lnTo>
                  <a:lnTo>
                    <a:pt x="33147" y="0"/>
                  </a:lnTo>
                  <a:close/>
                </a:path>
              </a:pathLst>
            </a:custGeom>
            <a:solidFill>
              <a:srgbClr val="7A8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2" name="object 112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4368372" y="6287623"/>
              <a:ext cx="331735" cy="319675"/>
            </a:xfrm>
            <a:prstGeom prst="rect">
              <a:avLst/>
            </a:prstGeom>
          </p:spPr>
        </p:pic>
        <p:sp>
          <p:nvSpPr>
            <p:cNvPr id="113" name="object 113"/>
            <p:cNvSpPr/>
            <p:nvPr/>
          </p:nvSpPr>
          <p:spPr>
            <a:xfrm>
              <a:off x="4843102" y="6219250"/>
              <a:ext cx="140970" cy="492759"/>
            </a:xfrm>
            <a:custGeom>
              <a:avLst/>
              <a:gdLst/>
              <a:ahLst/>
              <a:cxnLst/>
              <a:rect l="l" t="t" r="r" b="b"/>
              <a:pathLst>
                <a:path w="140970" h="492759">
                  <a:moveTo>
                    <a:pt x="111696" y="0"/>
                  </a:moveTo>
                  <a:lnTo>
                    <a:pt x="29197" y="0"/>
                  </a:lnTo>
                  <a:lnTo>
                    <a:pt x="17830" y="2295"/>
                  </a:lnTo>
                  <a:lnTo>
                    <a:pt x="8550" y="8556"/>
                  </a:lnTo>
                  <a:lnTo>
                    <a:pt x="2293" y="17841"/>
                  </a:lnTo>
                  <a:lnTo>
                    <a:pt x="0" y="29210"/>
                  </a:lnTo>
                  <a:lnTo>
                    <a:pt x="0" y="462953"/>
                  </a:lnTo>
                  <a:lnTo>
                    <a:pt x="2293" y="474319"/>
                  </a:lnTo>
                  <a:lnTo>
                    <a:pt x="8550" y="483600"/>
                  </a:lnTo>
                  <a:lnTo>
                    <a:pt x="17830" y="489856"/>
                  </a:lnTo>
                  <a:lnTo>
                    <a:pt x="29197" y="492150"/>
                  </a:lnTo>
                  <a:lnTo>
                    <a:pt x="111696" y="492150"/>
                  </a:lnTo>
                  <a:lnTo>
                    <a:pt x="123063" y="489856"/>
                  </a:lnTo>
                  <a:lnTo>
                    <a:pt x="132343" y="483600"/>
                  </a:lnTo>
                  <a:lnTo>
                    <a:pt x="138599" y="474319"/>
                  </a:lnTo>
                  <a:lnTo>
                    <a:pt x="140893" y="462953"/>
                  </a:lnTo>
                  <a:lnTo>
                    <a:pt x="140893" y="29210"/>
                  </a:lnTo>
                  <a:lnTo>
                    <a:pt x="138599" y="17841"/>
                  </a:lnTo>
                  <a:lnTo>
                    <a:pt x="132343" y="8556"/>
                  </a:lnTo>
                  <a:lnTo>
                    <a:pt x="123063" y="2295"/>
                  </a:lnTo>
                  <a:lnTo>
                    <a:pt x="111696" y="0"/>
                  </a:lnTo>
                  <a:close/>
                </a:path>
              </a:pathLst>
            </a:custGeom>
            <a:solidFill>
              <a:srgbClr val="C4E1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4888518" y="6219253"/>
              <a:ext cx="95885" cy="492759"/>
            </a:xfrm>
            <a:custGeom>
              <a:avLst/>
              <a:gdLst/>
              <a:ahLst/>
              <a:cxnLst/>
              <a:rect l="l" t="t" r="r" b="b"/>
              <a:pathLst>
                <a:path w="95885" h="492759">
                  <a:moveTo>
                    <a:pt x="66281" y="0"/>
                  </a:moveTo>
                  <a:lnTo>
                    <a:pt x="0" y="0"/>
                  </a:lnTo>
                  <a:lnTo>
                    <a:pt x="11366" y="2293"/>
                  </a:lnTo>
                  <a:lnTo>
                    <a:pt x="20647" y="8550"/>
                  </a:lnTo>
                  <a:lnTo>
                    <a:pt x="26903" y="17830"/>
                  </a:lnTo>
                  <a:lnTo>
                    <a:pt x="29197" y="29197"/>
                  </a:lnTo>
                  <a:lnTo>
                    <a:pt x="29197" y="462940"/>
                  </a:lnTo>
                  <a:lnTo>
                    <a:pt x="26903" y="474308"/>
                  </a:lnTo>
                  <a:lnTo>
                    <a:pt x="20647" y="483593"/>
                  </a:lnTo>
                  <a:lnTo>
                    <a:pt x="11366" y="489854"/>
                  </a:lnTo>
                  <a:lnTo>
                    <a:pt x="0" y="492150"/>
                  </a:lnTo>
                  <a:lnTo>
                    <a:pt x="66281" y="492150"/>
                  </a:lnTo>
                  <a:lnTo>
                    <a:pt x="77647" y="489854"/>
                  </a:lnTo>
                  <a:lnTo>
                    <a:pt x="86928" y="483593"/>
                  </a:lnTo>
                  <a:lnTo>
                    <a:pt x="93184" y="474308"/>
                  </a:lnTo>
                  <a:lnTo>
                    <a:pt x="95478" y="462940"/>
                  </a:lnTo>
                  <a:lnTo>
                    <a:pt x="95478" y="29197"/>
                  </a:lnTo>
                  <a:lnTo>
                    <a:pt x="93184" y="17830"/>
                  </a:lnTo>
                  <a:lnTo>
                    <a:pt x="86928" y="8550"/>
                  </a:lnTo>
                  <a:lnTo>
                    <a:pt x="77647" y="2293"/>
                  </a:lnTo>
                  <a:lnTo>
                    <a:pt x="66281" y="0"/>
                  </a:lnTo>
                  <a:close/>
                </a:path>
              </a:pathLst>
            </a:custGeom>
            <a:solidFill>
              <a:srgbClr val="B5D8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4887837" y="6317009"/>
              <a:ext cx="50800" cy="311150"/>
            </a:xfrm>
            <a:custGeom>
              <a:avLst/>
              <a:gdLst/>
              <a:ahLst/>
              <a:cxnLst/>
              <a:rect l="l" t="t" r="r" b="b"/>
              <a:pathLst>
                <a:path w="50800" h="311150">
                  <a:moveTo>
                    <a:pt x="0" y="0"/>
                  </a:moveTo>
                  <a:lnTo>
                    <a:pt x="50622" y="0"/>
                  </a:lnTo>
                </a:path>
                <a:path w="50800" h="311150">
                  <a:moveTo>
                    <a:pt x="0" y="77635"/>
                  </a:moveTo>
                  <a:lnTo>
                    <a:pt x="50622" y="77635"/>
                  </a:lnTo>
                </a:path>
                <a:path w="50800" h="311150">
                  <a:moveTo>
                    <a:pt x="0" y="155270"/>
                  </a:moveTo>
                  <a:lnTo>
                    <a:pt x="50622" y="155270"/>
                  </a:lnTo>
                </a:path>
                <a:path w="50800" h="311150">
                  <a:moveTo>
                    <a:pt x="0" y="232918"/>
                  </a:moveTo>
                  <a:lnTo>
                    <a:pt x="50622" y="232918"/>
                  </a:lnTo>
                </a:path>
                <a:path w="50800" h="311150">
                  <a:moveTo>
                    <a:pt x="0" y="310553"/>
                  </a:moveTo>
                  <a:lnTo>
                    <a:pt x="50622" y="310553"/>
                  </a:lnTo>
                </a:path>
              </a:pathLst>
            </a:custGeom>
            <a:ln w="20955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6" name="object 116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4358281" y="6277474"/>
              <a:ext cx="352214" cy="340105"/>
            </a:xfrm>
            <a:prstGeom prst="rect">
              <a:avLst/>
            </a:prstGeom>
          </p:spPr>
        </p:pic>
        <p:sp>
          <p:nvSpPr>
            <p:cNvPr id="117" name="object 117"/>
            <p:cNvSpPr/>
            <p:nvPr/>
          </p:nvSpPr>
          <p:spPr>
            <a:xfrm>
              <a:off x="4220299" y="6132630"/>
              <a:ext cx="829944" cy="665480"/>
            </a:xfrm>
            <a:custGeom>
              <a:avLst/>
              <a:gdLst/>
              <a:ahLst/>
              <a:cxnLst/>
              <a:rect l="l" t="t" r="r" b="b"/>
              <a:pathLst>
                <a:path w="829945" h="665479">
                  <a:moveTo>
                    <a:pt x="797229" y="665467"/>
                  </a:moveTo>
                  <a:lnTo>
                    <a:pt x="32169" y="665467"/>
                  </a:lnTo>
                  <a:lnTo>
                    <a:pt x="19647" y="662939"/>
                  </a:lnTo>
                  <a:lnTo>
                    <a:pt x="9421" y="656045"/>
                  </a:lnTo>
                  <a:lnTo>
                    <a:pt x="2527" y="645820"/>
                  </a:lnTo>
                  <a:lnTo>
                    <a:pt x="0" y="633298"/>
                  </a:lnTo>
                  <a:lnTo>
                    <a:pt x="0" y="32169"/>
                  </a:lnTo>
                  <a:lnTo>
                    <a:pt x="2527" y="19647"/>
                  </a:lnTo>
                  <a:lnTo>
                    <a:pt x="9421" y="9421"/>
                  </a:lnTo>
                  <a:lnTo>
                    <a:pt x="19647" y="2527"/>
                  </a:lnTo>
                  <a:lnTo>
                    <a:pt x="32169" y="0"/>
                  </a:lnTo>
                  <a:lnTo>
                    <a:pt x="797229" y="0"/>
                  </a:lnTo>
                  <a:lnTo>
                    <a:pt x="809751" y="2527"/>
                  </a:lnTo>
                  <a:lnTo>
                    <a:pt x="819977" y="9421"/>
                  </a:lnTo>
                  <a:lnTo>
                    <a:pt x="826871" y="19647"/>
                  </a:lnTo>
                  <a:lnTo>
                    <a:pt x="829398" y="32169"/>
                  </a:lnTo>
                  <a:lnTo>
                    <a:pt x="829398" y="633298"/>
                  </a:lnTo>
                  <a:lnTo>
                    <a:pt x="826871" y="645820"/>
                  </a:lnTo>
                  <a:lnTo>
                    <a:pt x="819977" y="656045"/>
                  </a:lnTo>
                  <a:lnTo>
                    <a:pt x="809751" y="662939"/>
                  </a:lnTo>
                  <a:lnTo>
                    <a:pt x="797229" y="665467"/>
                  </a:lnTo>
                  <a:close/>
                </a:path>
                <a:path w="829945" h="665479">
                  <a:moveTo>
                    <a:pt x="734047" y="578396"/>
                  </a:moveTo>
                  <a:lnTo>
                    <a:pt x="651662" y="578396"/>
                  </a:lnTo>
                  <a:lnTo>
                    <a:pt x="640312" y="576104"/>
                  </a:lnTo>
                  <a:lnTo>
                    <a:pt x="631043" y="569856"/>
                  </a:lnTo>
                  <a:lnTo>
                    <a:pt x="624794" y="560592"/>
                  </a:lnTo>
                  <a:lnTo>
                    <a:pt x="622503" y="549249"/>
                  </a:lnTo>
                  <a:lnTo>
                    <a:pt x="622503" y="116230"/>
                  </a:lnTo>
                  <a:lnTo>
                    <a:pt x="624794" y="104880"/>
                  </a:lnTo>
                  <a:lnTo>
                    <a:pt x="631043" y="95611"/>
                  </a:lnTo>
                  <a:lnTo>
                    <a:pt x="640312" y="89362"/>
                  </a:lnTo>
                  <a:lnTo>
                    <a:pt x="651662" y="87071"/>
                  </a:lnTo>
                  <a:lnTo>
                    <a:pt x="734047" y="87071"/>
                  </a:lnTo>
                  <a:lnTo>
                    <a:pt x="745397" y="89362"/>
                  </a:lnTo>
                  <a:lnTo>
                    <a:pt x="754665" y="95611"/>
                  </a:lnTo>
                  <a:lnTo>
                    <a:pt x="760914" y="104880"/>
                  </a:lnTo>
                  <a:lnTo>
                    <a:pt x="763206" y="116230"/>
                  </a:lnTo>
                  <a:lnTo>
                    <a:pt x="763206" y="549249"/>
                  </a:lnTo>
                  <a:lnTo>
                    <a:pt x="760914" y="560592"/>
                  </a:lnTo>
                  <a:lnTo>
                    <a:pt x="754665" y="569856"/>
                  </a:lnTo>
                  <a:lnTo>
                    <a:pt x="745397" y="576104"/>
                  </a:lnTo>
                  <a:lnTo>
                    <a:pt x="734047" y="578396"/>
                  </a:lnTo>
                  <a:close/>
                </a:path>
              </a:pathLst>
            </a:custGeom>
            <a:ln w="20955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8" name="object 118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4268991" y="6787620"/>
              <a:ext cx="116662" cy="66103"/>
            </a:xfrm>
            <a:prstGeom prst="rect">
              <a:avLst/>
            </a:prstGeom>
          </p:spPr>
        </p:pic>
        <p:pic>
          <p:nvPicPr>
            <p:cNvPr id="119" name="object 119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4884357" y="6787620"/>
              <a:ext cx="116649" cy="66103"/>
            </a:xfrm>
            <a:prstGeom prst="rect">
              <a:avLst/>
            </a:prstGeom>
          </p:spPr>
        </p:pic>
        <p:sp>
          <p:nvSpPr>
            <p:cNvPr id="120" name="object 120"/>
            <p:cNvSpPr/>
            <p:nvPr/>
          </p:nvSpPr>
          <p:spPr>
            <a:xfrm>
              <a:off x="4288371" y="6219702"/>
              <a:ext cx="491490" cy="491490"/>
            </a:xfrm>
            <a:custGeom>
              <a:avLst/>
              <a:gdLst/>
              <a:ahLst/>
              <a:cxnLst/>
              <a:rect l="l" t="t" r="r" b="b"/>
              <a:pathLst>
                <a:path w="491489" h="491490">
                  <a:moveTo>
                    <a:pt x="491439" y="245668"/>
                  </a:moveTo>
                  <a:lnTo>
                    <a:pt x="486447" y="295177"/>
                  </a:lnTo>
                  <a:lnTo>
                    <a:pt x="472130" y="341290"/>
                  </a:lnTo>
                  <a:lnTo>
                    <a:pt x="449475" y="383018"/>
                  </a:lnTo>
                  <a:lnTo>
                    <a:pt x="419471" y="419374"/>
                  </a:lnTo>
                  <a:lnTo>
                    <a:pt x="383105" y="449371"/>
                  </a:lnTo>
                  <a:lnTo>
                    <a:pt x="341366" y="472020"/>
                  </a:lnTo>
                  <a:lnTo>
                    <a:pt x="295242" y="486334"/>
                  </a:lnTo>
                  <a:lnTo>
                    <a:pt x="245719" y="491324"/>
                  </a:lnTo>
                  <a:lnTo>
                    <a:pt x="196197" y="486334"/>
                  </a:lnTo>
                  <a:lnTo>
                    <a:pt x="150072" y="472020"/>
                  </a:lnTo>
                  <a:lnTo>
                    <a:pt x="108333" y="449371"/>
                  </a:lnTo>
                  <a:lnTo>
                    <a:pt x="71967" y="419374"/>
                  </a:lnTo>
                  <a:lnTo>
                    <a:pt x="41963" y="383018"/>
                  </a:lnTo>
                  <a:lnTo>
                    <a:pt x="19309" y="341290"/>
                  </a:lnTo>
                  <a:lnTo>
                    <a:pt x="4991" y="295177"/>
                  </a:lnTo>
                  <a:lnTo>
                    <a:pt x="0" y="245668"/>
                  </a:lnTo>
                  <a:lnTo>
                    <a:pt x="4991" y="196159"/>
                  </a:lnTo>
                  <a:lnTo>
                    <a:pt x="19309" y="150045"/>
                  </a:lnTo>
                  <a:lnTo>
                    <a:pt x="41963" y="108315"/>
                  </a:lnTo>
                  <a:lnTo>
                    <a:pt x="71967" y="71956"/>
                  </a:lnTo>
                  <a:lnTo>
                    <a:pt x="108333" y="41957"/>
                  </a:lnTo>
                  <a:lnTo>
                    <a:pt x="150072" y="19306"/>
                  </a:lnTo>
                  <a:lnTo>
                    <a:pt x="196197" y="4991"/>
                  </a:lnTo>
                  <a:lnTo>
                    <a:pt x="245719" y="0"/>
                  </a:lnTo>
                  <a:lnTo>
                    <a:pt x="295242" y="4991"/>
                  </a:lnTo>
                  <a:lnTo>
                    <a:pt x="341366" y="19306"/>
                  </a:lnTo>
                  <a:lnTo>
                    <a:pt x="383105" y="41957"/>
                  </a:lnTo>
                  <a:lnTo>
                    <a:pt x="419471" y="71956"/>
                  </a:lnTo>
                  <a:lnTo>
                    <a:pt x="449475" y="108315"/>
                  </a:lnTo>
                  <a:lnTo>
                    <a:pt x="472130" y="150045"/>
                  </a:lnTo>
                  <a:lnTo>
                    <a:pt x="486447" y="196159"/>
                  </a:lnTo>
                  <a:lnTo>
                    <a:pt x="491439" y="245668"/>
                  </a:lnTo>
                </a:path>
              </a:pathLst>
            </a:custGeom>
            <a:ln w="20954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21" name="object 121"/>
          <p:cNvPicPr/>
          <p:nvPr/>
        </p:nvPicPr>
        <p:blipFill>
          <a:blip r:embed="rId32" cstate="print"/>
          <a:stretch>
            <a:fillRect/>
          </a:stretch>
        </p:blipFill>
        <p:spPr>
          <a:xfrm>
            <a:off x="5920723" y="6212521"/>
            <a:ext cx="848550" cy="641197"/>
          </a:xfrm>
          <a:prstGeom prst="rect">
            <a:avLst/>
          </a:prstGeom>
        </p:spPr>
      </p:pic>
      <p:grpSp>
        <p:nvGrpSpPr>
          <p:cNvPr id="122" name="object 122"/>
          <p:cNvGrpSpPr/>
          <p:nvPr/>
        </p:nvGrpSpPr>
        <p:grpSpPr>
          <a:xfrm>
            <a:off x="797179" y="7474365"/>
            <a:ext cx="835660" cy="835660"/>
            <a:chOff x="797179" y="7474365"/>
            <a:chExt cx="835660" cy="835660"/>
          </a:xfrm>
        </p:grpSpPr>
        <p:sp>
          <p:nvSpPr>
            <p:cNvPr id="123" name="object 123"/>
            <p:cNvSpPr/>
            <p:nvPr/>
          </p:nvSpPr>
          <p:spPr>
            <a:xfrm>
              <a:off x="809417" y="7486608"/>
              <a:ext cx="811530" cy="811530"/>
            </a:xfrm>
            <a:custGeom>
              <a:avLst/>
              <a:gdLst/>
              <a:ahLst/>
              <a:cxnLst/>
              <a:rect l="l" t="t" r="r" b="b"/>
              <a:pathLst>
                <a:path w="811530" h="811529">
                  <a:moveTo>
                    <a:pt x="405587" y="0"/>
                  </a:moveTo>
                  <a:lnTo>
                    <a:pt x="358286" y="2728"/>
                  </a:lnTo>
                  <a:lnTo>
                    <a:pt x="312588" y="10711"/>
                  </a:lnTo>
                  <a:lnTo>
                    <a:pt x="268798" y="23644"/>
                  </a:lnTo>
                  <a:lnTo>
                    <a:pt x="227218" y="41223"/>
                  </a:lnTo>
                  <a:lnTo>
                    <a:pt x="188155" y="63143"/>
                  </a:lnTo>
                  <a:lnTo>
                    <a:pt x="151911" y="89101"/>
                  </a:lnTo>
                  <a:lnTo>
                    <a:pt x="118792" y="118791"/>
                  </a:lnTo>
                  <a:lnTo>
                    <a:pt x="89102" y="151909"/>
                  </a:lnTo>
                  <a:lnTo>
                    <a:pt x="63144" y="188152"/>
                  </a:lnTo>
                  <a:lnTo>
                    <a:pt x="41223" y="227214"/>
                  </a:lnTo>
                  <a:lnTo>
                    <a:pt x="23644" y="268792"/>
                  </a:lnTo>
                  <a:lnTo>
                    <a:pt x="10711" y="312580"/>
                  </a:lnTo>
                  <a:lnTo>
                    <a:pt x="2728" y="358276"/>
                  </a:lnTo>
                  <a:lnTo>
                    <a:pt x="0" y="405574"/>
                  </a:lnTo>
                  <a:lnTo>
                    <a:pt x="2728" y="452872"/>
                  </a:lnTo>
                  <a:lnTo>
                    <a:pt x="10711" y="498568"/>
                  </a:lnTo>
                  <a:lnTo>
                    <a:pt x="23644" y="542356"/>
                  </a:lnTo>
                  <a:lnTo>
                    <a:pt x="41223" y="583934"/>
                  </a:lnTo>
                  <a:lnTo>
                    <a:pt x="63144" y="622996"/>
                  </a:lnTo>
                  <a:lnTo>
                    <a:pt x="89102" y="659239"/>
                  </a:lnTo>
                  <a:lnTo>
                    <a:pt x="118792" y="692357"/>
                  </a:lnTo>
                  <a:lnTo>
                    <a:pt x="151911" y="722047"/>
                  </a:lnTo>
                  <a:lnTo>
                    <a:pt x="188155" y="748005"/>
                  </a:lnTo>
                  <a:lnTo>
                    <a:pt x="227218" y="769925"/>
                  </a:lnTo>
                  <a:lnTo>
                    <a:pt x="268798" y="787504"/>
                  </a:lnTo>
                  <a:lnTo>
                    <a:pt x="312588" y="800437"/>
                  </a:lnTo>
                  <a:lnTo>
                    <a:pt x="358286" y="808420"/>
                  </a:lnTo>
                  <a:lnTo>
                    <a:pt x="405587" y="811148"/>
                  </a:lnTo>
                  <a:lnTo>
                    <a:pt x="452885" y="808420"/>
                  </a:lnTo>
                  <a:lnTo>
                    <a:pt x="498580" y="800437"/>
                  </a:lnTo>
                  <a:lnTo>
                    <a:pt x="542369" y="787504"/>
                  </a:lnTo>
                  <a:lnTo>
                    <a:pt x="583947" y="769925"/>
                  </a:lnTo>
                  <a:lnTo>
                    <a:pt x="623009" y="748005"/>
                  </a:lnTo>
                  <a:lnTo>
                    <a:pt x="659252" y="722047"/>
                  </a:lnTo>
                  <a:lnTo>
                    <a:pt x="692370" y="692357"/>
                  </a:lnTo>
                  <a:lnTo>
                    <a:pt x="722060" y="659239"/>
                  </a:lnTo>
                  <a:lnTo>
                    <a:pt x="748017" y="622996"/>
                  </a:lnTo>
                  <a:lnTo>
                    <a:pt x="769938" y="583934"/>
                  </a:lnTo>
                  <a:lnTo>
                    <a:pt x="787516" y="542356"/>
                  </a:lnTo>
                  <a:lnTo>
                    <a:pt x="800450" y="498568"/>
                  </a:lnTo>
                  <a:lnTo>
                    <a:pt x="808433" y="452872"/>
                  </a:lnTo>
                  <a:lnTo>
                    <a:pt x="811161" y="405574"/>
                  </a:lnTo>
                  <a:lnTo>
                    <a:pt x="808433" y="358276"/>
                  </a:lnTo>
                  <a:lnTo>
                    <a:pt x="800450" y="312580"/>
                  </a:lnTo>
                  <a:lnTo>
                    <a:pt x="787516" y="268792"/>
                  </a:lnTo>
                  <a:lnTo>
                    <a:pt x="769938" y="227214"/>
                  </a:lnTo>
                  <a:lnTo>
                    <a:pt x="748017" y="188152"/>
                  </a:lnTo>
                  <a:lnTo>
                    <a:pt x="722060" y="151909"/>
                  </a:lnTo>
                  <a:lnTo>
                    <a:pt x="692370" y="118791"/>
                  </a:lnTo>
                  <a:lnTo>
                    <a:pt x="659252" y="89101"/>
                  </a:lnTo>
                  <a:lnTo>
                    <a:pt x="623009" y="63143"/>
                  </a:lnTo>
                  <a:lnTo>
                    <a:pt x="583947" y="41223"/>
                  </a:lnTo>
                  <a:lnTo>
                    <a:pt x="542369" y="23644"/>
                  </a:lnTo>
                  <a:lnTo>
                    <a:pt x="498580" y="10711"/>
                  </a:lnTo>
                  <a:lnTo>
                    <a:pt x="452885" y="2728"/>
                  </a:lnTo>
                  <a:lnTo>
                    <a:pt x="405587" y="0"/>
                  </a:lnTo>
                  <a:close/>
                </a:path>
              </a:pathLst>
            </a:custGeom>
            <a:solidFill>
              <a:srgbClr val="E6F0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1059174" y="7505912"/>
              <a:ext cx="561975" cy="791845"/>
            </a:xfrm>
            <a:custGeom>
              <a:avLst/>
              <a:gdLst/>
              <a:ahLst/>
              <a:cxnLst/>
              <a:rect l="l" t="t" r="r" b="b"/>
              <a:pathLst>
                <a:path w="561975" h="791845">
                  <a:moveTo>
                    <a:pt x="279780" y="0"/>
                  </a:moveTo>
                  <a:lnTo>
                    <a:pt x="322396" y="20777"/>
                  </a:lnTo>
                  <a:lnTo>
                    <a:pt x="362041" y="46213"/>
                  </a:lnTo>
                  <a:lnTo>
                    <a:pt x="398358" y="75949"/>
                  </a:lnTo>
                  <a:lnTo>
                    <a:pt x="430990" y="109628"/>
                  </a:lnTo>
                  <a:lnTo>
                    <a:pt x="459581" y="146894"/>
                  </a:lnTo>
                  <a:lnTo>
                    <a:pt x="483773" y="187389"/>
                  </a:lnTo>
                  <a:lnTo>
                    <a:pt x="503210" y="230757"/>
                  </a:lnTo>
                  <a:lnTo>
                    <a:pt x="517536" y="276640"/>
                  </a:lnTo>
                  <a:lnTo>
                    <a:pt x="526393" y="324681"/>
                  </a:lnTo>
                  <a:lnTo>
                    <a:pt x="529424" y="374522"/>
                  </a:lnTo>
                  <a:lnTo>
                    <a:pt x="526696" y="421821"/>
                  </a:lnTo>
                  <a:lnTo>
                    <a:pt x="518713" y="467516"/>
                  </a:lnTo>
                  <a:lnTo>
                    <a:pt x="505780" y="511305"/>
                  </a:lnTo>
                  <a:lnTo>
                    <a:pt x="488201" y="552883"/>
                  </a:lnTo>
                  <a:lnTo>
                    <a:pt x="466281" y="591945"/>
                  </a:lnTo>
                  <a:lnTo>
                    <a:pt x="440323" y="628188"/>
                  </a:lnTo>
                  <a:lnTo>
                    <a:pt x="410633" y="661306"/>
                  </a:lnTo>
                  <a:lnTo>
                    <a:pt x="377515" y="690996"/>
                  </a:lnTo>
                  <a:lnTo>
                    <a:pt x="341272" y="716953"/>
                  </a:lnTo>
                  <a:lnTo>
                    <a:pt x="302210" y="738873"/>
                  </a:lnTo>
                  <a:lnTo>
                    <a:pt x="260632" y="756452"/>
                  </a:lnTo>
                  <a:lnTo>
                    <a:pt x="216844" y="769385"/>
                  </a:lnTo>
                  <a:lnTo>
                    <a:pt x="171148" y="777368"/>
                  </a:lnTo>
                  <a:lnTo>
                    <a:pt x="123850" y="780097"/>
                  </a:lnTo>
                  <a:lnTo>
                    <a:pt x="91766" y="778846"/>
                  </a:lnTo>
                  <a:lnTo>
                    <a:pt x="60367" y="775154"/>
                  </a:lnTo>
                  <a:lnTo>
                    <a:pt x="29747" y="769113"/>
                  </a:lnTo>
                  <a:lnTo>
                    <a:pt x="0" y="760818"/>
                  </a:lnTo>
                  <a:lnTo>
                    <a:pt x="36819" y="774099"/>
                  </a:lnTo>
                  <a:lnTo>
                    <a:pt x="75195" y="783828"/>
                  </a:lnTo>
                  <a:lnTo>
                    <a:pt x="114930" y="789808"/>
                  </a:lnTo>
                  <a:lnTo>
                    <a:pt x="155829" y="791844"/>
                  </a:lnTo>
                  <a:lnTo>
                    <a:pt x="203127" y="789116"/>
                  </a:lnTo>
                  <a:lnTo>
                    <a:pt x="248822" y="781133"/>
                  </a:lnTo>
                  <a:lnTo>
                    <a:pt x="292611" y="768200"/>
                  </a:lnTo>
                  <a:lnTo>
                    <a:pt x="334189" y="750621"/>
                  </a:lnTo>
                  <a:lnTo>
                    <a:pt x="373251" y="728701"/>
                  </a:lnTo>
                  <a:lnTo>
                    <a:pt x="409494" y="702743"/>
                  </a:lnTo>
                  <a:lnTo>
                    <a:pt x="442612" y="673053"/>
                  </a:lnTo>
                  <a:lnTo>
                    <a:pt x="472302" y="639935"/>
                  </a:lnTo>
                  <a:lnTo>
                    <a:pt x="498259" y="603692"/>
                  </a:lnTo>
                  <a:lnTo>
                    <a:pt x="520179" y="564630"/>
                  </a:lnTo>
                  <a:lnTo>
                    <a:pt x="537758" y="523052"/>
                  </a:lnTo>
                  <a:lnTo>
                    <a:pt x="550691" y="479264"/>
                  </a:lnTo>
                  <a:lnTo>
                    <a:pt x="558674" y="433568"/>
                  </a:lnTo>
                  <a:lnTo>
                    <a:pt x="561403" y="386270"/>
                  </a:lnTo>
                  <a:lnTo>
                    <a:pt x="558526" y="337712"/>
                  </a:lnTo>
                  <a:lnTo>
                    <a:pt x="550115" y="290852"/>
                  </a:lnTo>
                  <a:lnTo>
                    <a:pt x="536500" y="246021"/>
                  </a:lnTo>
                  <a:lnTo>
                    <a:pt x="518010" y="203550"/>
                  </a:lnTo>
                  <a:lnTo>
                    <a:pt x="494975" y="163766"/>
                  </a:lnTo>
                  <a:lnTo>
                    <a:pt x="467725" y="127001"/>
                  </a:lnTo>
                  <a:lnTo>
                    <a:pt x="436589" y="93585"/>
                  </a:lnTo>
                  <a:lnTo>
                    <a:pt x="401897" y="63846"/>
                  </a:lnTo>
                  <a:lnTo>
                    <a:pt x="363978" y="38116"/>
                  </a:lnTo>
                  <a:lnTo>
                    <a:pt x="323163" y="16724"/>
                  </a:lnTo>
                  <a:lnTo>
                    <a:pt x="279780" y="0"/>
                  </a:lnTo>
                  <a:close/>
                </a:path>
              </a:pathLst>
            </a:custGeom>
            <a:solidFill>
              <a:srgbClr val="D1E2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1220561" y="7577206"/>
              <a:ext cx="303530" cy="303530"/>
            </a:xfrm>
            <a:custGeom>
              <a:avLst/>
              <a:gdLst/>
              <a:ahLst/>
              <a:cxnLst/>
              <a:rect l="l" t="t" r="r" b="b"/>
              <a:pathLst>
                <a:path w="303530" h="303529">
                  <a:moveTo>
                    <a:pt x="0" y="0"/>
                  </a:moveTo>
                  <a:lnTo>
                    <a:pt x="49183" y="3968"/>
                  </a:lnTo>
                  <a:lnTo>
                    <a:pt x="95839" y="15457"/>
                  </a:lnTo>
                  <a:lnTo>
                    <a:pt x="139344" y="33843"/>
                  </a:lnTo>
                  <a:lnTo>
                    <a:pt x="179074" y="58501"/>
                  </a:lnTo>
                  <a:lnTo>
                    <a:pt x="214404" y="88807"/>
                  </a:lnTo>
                  <a:lnTo>
                    <a:pt x="244710" y="124138"/>
                  </a:lnTo>
                  <a:lnTo>
                    <a:pt x="269368" y="163867"/>
                  </a:lnTo>
                  <a:lnTo>
                    <a:pt x="287754" y="207372"/>
                  </a:lnTo>
                  <a:lnTo>
                    <a:pt x="299244" y="254029"/>
                  </a:lnTo>
                  <a:lnTo>
                    <a:pt x="303212" y="303212"/>
                  </a:lnTo>
                </a:path>
              </a:pathLst>
            </a:custGeom>
            <a:ln w="24485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6" name="object 126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1208318" y="7650891"/>
              <a:ext cx="241769" cy="241769"/>
            </a:xfrm>
            <a:prstGeom prst="rect">
              <a:avLst/>
            </a:prstGeom>
          </p:spPr>
        </p:pic>
        <p:sp>
          <p:nvSpPr>
            <p:cNvPr id="127" name="object 127"/>
            <p:cNvSpPr/>
            <p:nvPr/>
          </p:nvSpPr>
          <p:spPr>
            <a:xfrm>
              <a:off x="906223" y="7903939"/>
              <a:ext cx="303530" cy="303530"/>
            </a:xfrm>
            <a:custGeom>
              <a:avLst/>
              <a:gdLst/>
              <a:ahLst/>
              <a:cxnLst/>
              <a:rect l="l" t="t" r="r" b="b"/>
              <a:pathLst>
                <a:path w="303530" h="303529">
                  <a:moveTo>
                    <a:pt x="303212" y="303225"/>
                  </a:moveTo>
                  <a:lnTo>
                    <a:pt x="254029" y="299256"/>
                  </a:lnTo>
                  <a:lnTo>
                    <a:pt x="207372" y="287766"/>
                  </a:lnTo>
                  <a:lnTo>
                    <a:pt x="163867" y="269378"/>
                  </a:lnTo>
                  <a:lnTo>
                    <a:pt x="124138" y="244719"/>
                  </a:lnTo>
                  <a:lnTo>
                    <a:pt x="88807" y="214410"/>
                  </a:lnTo>
                  <a:lnTo>
                    <a:pt x="58501" y="179078"/>
                  </a:lnTo>
                  <a:lnTo>
                    <a:pt x="33843" y="139347"/>
                  </a:lnTo>
                  <a:lnTo>
                    <a:pt x="15457" y="95840"/>
                  </a:lnTo>
                  <a:lnTo>
                    <a:pt x="3968" y="49183"/>
                  </a:lnTo>
                  <a:lnTo>
                    <a:pt x="0" y="0"/>
                  </a:lnTo>
                </a:path>
              </a:pathLst>
            </a:custGeom>
            <a:ln w="24485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8" name="object 128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979909" y="7766033"/>
              <a:ext cx="361233" cy="367432"/>
            </a:xfrm>
            <a:prstGeom prst="rect">
              <a:avLst/>
            </a:prstGeom>
          </p:spPr>
        </p:pic>
        <p:sp>
          <p:nvSpPr>
            <p:cNvPr id="129" name="object 129"/>
            <p:cNvSpPr/>
            <p:nvPr/>
          </p:nvSpPr>
          <p:spPr>
            <a:xfrm>
              <a:off x="809421" y="7486608"/>
              <a:ext cx="811530" cy="811530"/>
            </a:xfrm>
            <a:custGeom>
              <a:avLst/>
              <a:gdLst/>
              <a:ahLst/>
              <a:cxnLst/>
              <a:rect l="l" t="t" r="r" b="b"/>
              <a:pathLst>
                <a:path w="811530" h="811529">
                  <a:moveTo>
                    <a:pt x="811161" y="405574"/>
                  </a:moveTo>
                  <a:lnTo>
                    <a:pt x="808433" y="452872"/>
                  </a:lnTo>
                  <a:lnTo>
                    <a:pt x="800450" y="498568"/>
                  </a:lnTo>
                  <a:lnTo>
                    <a:pt x="787516" y="542356"/>
                  </a:lnTo>
                  <a:lnTo>
                    <a:pt x="769937" y="583934"/>
                  </a:lnTo>
                  <a:lnTo>
                    <a:pt x="748017" y="622996"/>
                  </a:lnTo>
                  <a:lnTo>
                    <a:pt x="722059" y="659239"/>
                  </a:lnTo>
                  <a:lnTo>
                    <a:pt x="692369" y="692357"/>
                  </a:lnTo>
                  <a:lnTo>
                    <a:pt x="659249" y="722047"/>
                  </a:lnTo>
                  <a:lnTo>
                    <a:pt x="623006" y="748005"/>
                  </a:lnTo>
                  <a:lnTo>
                    <a:pt x="583942" y="769925"/>
                  </a:lnTo>
                  <a:lnTo>
                    <a:pt x="542363" y="787504"/>
                  </a:lnTo>
                  <a:lnTo>
                    <a:pt x="498572" y="800437"/>
                  </a:lnTo>
                  <a:lnTo>
                    <a:pt x="452875" y="808420"/>
                  </a:lnTo>
                  <a:lnTo>
                    <a:pt x="405574" y="811148"/>
                  </a:lnTo>
                  <a:lnTo>
                    <a:pt x="358276" y="808420"/>
                  </a:lnTo>
                  <a:lnTo>
                    <a:pt x="312580" y="800437"/>
                  </a:lnTo>
                  <a:lnTo>
                    <a:pt x="268792" y="787504"/>
                  </a:lnTo>
                  <a:lnTo>
                    <a:pt x="227214" y="769925"/>
                  </a:lnTo>
                  <a:lnTo>
                    <a:pt x="188152" y="748005"/>
                  </a:lnTo>
                  <a:lnTo>
                    <a:pt x="151909" y="722047"/>
                  </a:lnTo>
                  <a:lnTo>
                    <a:pt x="118791" y="692357"/>
                  </a:lnTo>
                  <a:lnTo>
                    <a:pt x="89101" y="659239"/>
                  </a:lnTo>
                  <a:lnTo>
                    <a:pt x="63143" y="622996"/>
                  </a:lnTo>
                  <a:lnTo>
                    <a:pt x="41223" y="583934"/>
                  </a:lnTo>
                  <a:lnTo>
                    <a:pt x="23644" y="542356"/>
                  </a:lnTo>
                  <a:lnTo>
                    <a:pt x="10711" y="498568"/>
                  </a:lnTo>
                  <a:lnTo>
                    <a:pt x="2728" y="452872"/>
                  </a:lnTo>
                  <a:lnTo>
                    <a:pt x="0" y="405574"/>
                  </a:lnTo>
                  <a:lnTo>
                    <a:pt x="2728" y="358276"/>
                  </a:lnTo>
                  <a:lnTo>
                    <a:pt x="10711" y="312580"/>
                  </a:lnTo>
                  <a:lnTo>
                    <a:pt x="23644" y="268792"/>
                  </a:lnTo>
                  <a:lnTo>
                    <a:pt x="41223" y="227214"/>
                  </a:lnTo>
                  <a:lnTo>
                    <a:pt x="63143" y="188152"/>
                  </a:lnTo>
                  <a:lnTo>
                    <a:pt x="89101" y="151909"/>
                  </a:lnTo>
                  <a:lnTo>
                    <a:pt x="118791" y="118791"/>
                  </a:lnTo>
                  <a:lnTo>
                    <a:pt x="151909" y="89101"/>
                  </a:lnTo>
                  <a:lnTo>
                    <a:pt x="188152" y="63143"/>
                  </a:lnTo>
                  <a:lnTo>
                    <a:pt x="227214" y="41223"/>
                  </a:lnTo>
                  <a:lnTo>
                    <a:pt x="268792" y="23644"/>
                  </a:lnTo>
                  <a:lnTo>
                    <a:pt x="312580" y="10711"/>
                  </a:lnTo>
                  <a:lnTo>
                    <a:pt x="358276" y="2728"/>
                  </a:lnTo>
                  <a:lnTo>
                    <a:pt x="405574" y="0"/>
                  </a:lnTo>
                  <a:lnTo>
                    <a:pt x="452875" y="2728"/>
                  </a:lnTo>
                  <a:lnTo>
                    <a:pt x="498572" y="10711"/>
                  </a:lnTo>
                  <a:lnTo>
                    <a:pt x="542363" y="23644"/>
                  </a:lnTo>
                  <a:lnTo>
                    <a:pt x="583942" y="41223"/>
                  </a:lnTo>
                  <a:lnTo>
                    <a:pt x="623006" y="63143"/>
                  </a:lnTo>
                  <a:lnTo>
                    <a:pt x="659249" y="89101"/>
                  </a:lnTo>
                  <a:lnTo>
                    <a:pt x="692369" y="118791"/>
                  </a:lnTo>
                  <a:lnTo>
                    <a:pt x="722059" y="151909"/>
                  </a:lnTo>
                  <a:lnTo>
                    <a:pt x="748017" y="188152"/>
                  </a:lnTo>
                  <a:lnTo>
                    <a:pt x="769937" y="227214"/>
                  </a:lnTo>
                  <a:lnTo>
                    <a:pt x="787516" y="268792"/>
                  </a:lnTo>
                  <a:lnTo>
                    <a:pt x="800450" y="312580"/>
                  </a:lnTo>
                  <a:lnTo>
                    <a:pt x="808433" y="358276"/>
                  </a:lnTo>
                  <a:lnTo>
                    <a:pt x="811161" y="405574"/>
                  </a:lnTo>
                </a:path>
                <a:path w="811530" h="811529">
                  <a:moveTo>
                    <a:pt x="531723" y="405574"/>
                  </a:moveTo>
                  <a:lnTo>
                    <a:pt x="521810" y="454678"/>
                  </a:lnTo>
                  <a:lnTo>
                    <a:pt x="494776" y="494776"/>
                  </a:lnTo>
                  <a:lnTo>
                    <a:pt x="454678" y="521810"/>
                  </a:lnTo>
                  <a:lnTo>
                    <a:pt x="405574" y="531723"/>
                  </a:lnTo>
                  <a:lnTo>
                    <a:pt x="356478" y="521810"/>
                  </a:lnTo>
                  <a:lnTo>
                    <a:pt x="316383" y="494776"/>
                  </a:lnTo>
                  <a:lnTo>
                    <a:pt x="289351" y="454678"/>
                  </a:lnTo>
                  <a:lnTo>
                    <a:pt x="279438" y="405574"/>
                  </a:lnTo>
                  <a:lnTo>
                    <a:pt x="289351" y="356470"/>
                  </a:lnTo>
                  <a:lnTo>
                    <a:pt x="316383" y="316372"/>
                  </a:lnTo>
                  <a:lnTo>
                    <a:pt x="356478" y="289338"/>
                  </a:lnTo>
                  <a:lnTo>
                    <a:pt x="405574" y="279425"/>
                  </a:lnTo>
                  <a:lnTo>
                    <a:pt x="454678" y="289338"/>
                  </a:lnTo>
                  <a:lnTo>
                    <a:pt x="494776" y="316372"/>
                  </a:lnTo>
                  <a:lnTo>
                    <a:pt x="521810" y="356470"/>
                  </a:lnTo>
                  <a:lnTo>
                    <a:pt x="531723" y="405574"/>
                  </a:lnTo>
                </a:path>
              </a:pathLst>
            </a:custGeom>
            <a:ln w="24485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0" name="object 130"/>
          <p:cNvGrpSpPr/>
          <p:nvPr/>
        </p:nvGrpSpPr>
        <p:grpSpPr>
          <a:xfrm>
            <a:off x="2640636" y="7459901"/>
            <a:ext cx="568960" cy="850265"/>
            <a:chOff x="2640636" y="7459901"/>
            <a:chExt cx="568960" cy="850265"/>
          </a:xfrm>
        </p:grpSpPr>
        <p:pic>
          <p:nvPicPr>
            <p:cNvPr id="131" name="object 131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2640636" y="7459901"/>
              <a:ext cx="187909" cy="191300"/>
            </a:xfrm>
            <a:prstGeom prst="rect">
              <a:avLst/>
            </a:prstGeom>
          </p:spPr>
        </p:pic>
        <p:sp>
          <p:nvSpPr>
            <p:cNvPr id="132" name="object 132"/>
            <p:cNvSpPr/>
            <p:nvPr/>
          </p:nvSpPr>
          <p:spPr>
            <a:xfrm>
              <a:off x="2649918" y="7641920"/>
              <a:ext cx="423545" cy="661035"/>
            </a:xfrm>
            <a:custGeom>
              <a:avLst/>
              <a:gdLst/>
              <a:ahLst/>
              <a:cxnLst/>
              <a:rect l="l" t="t" r="r" b="b"/>
              <a:pathLst>
                <a:path w="423544" h="661034">
                  <a:moveTo>
                    <a:pt x="423354" y="0"/>
                  </a:moveTo>
                  <a:lnTo>
                    <a:pt x="0" y="0"/>
                  </a:lnTo>
                  <a:lnTo>
                    <a:pt x="0" y="660438"/>
                  </a:lnTo>
                  <a:lnTo>
                    <a:pt x="423354" y="660438"/>
                  </a:lnTo>
                  <a:lnTo>
                    <a:pt x="423354" y="0"/>
                  </a:lnTo>
                  <a:close/>
                </a:path>
              </a:pathLst>
            </a:custGeom>
            <a:solidFill>
              <a:srgbClr val="FFE0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2734830" y="7641920"/>
              <a:ext cx="468630" cy="661035"/>
            </a:xfrm>
            <a:custGeom>
              <a:avLst/>
              <a:gdLst/>
              <a:ahLst/>
              <a:cxnLst/>
              <a:rect l="l" t="t" r="r" b="b"/>
              <a:pathLst>
                <a:path w="468630" h="661034">
                  <a:moveTo>
                    <a:pt x="274497" y="410514"/>
                  </a:moveTo>
                  <a:lnTo>
                    <a:pt x="242570" y="381482"/>
                  </a:lnTo>
                  <a:lnTo>
                    <a:pt x="235927" y="387273"/>
                  </a:lnTo>
                  <a:lnTo>
                    <a:pt x="197624" y="408813"/>
                  </a:lnTo>
                  <a:lnTo>
                    <a:pt x="156400" y="416115"/>
                  </a:lnTo>
                  <a:lnTo>
                    <a:pt x="116243" y="409155"/>
                  </a:lnTo>
                  <a:lnTo>
                    <a:pt x="81153" y="387921"/>
                  </a:lnTo>
                  <a:lnTo>
                    <a:pt x="56680" y="355003"/>
                  </a:lnTo>
                  <a:lnTo>
                    <a:pt x="45923" y="315696"/>
                  </a:lnTo>
                  <a:lnTo>
                    <a:pt x="49276" y="273964"/>
                  </a:lnTo>
                  <a:lnTo>
                    <a:pt x="67081" y="233794"/>
                  </a:lnTo>
                  <a:lnTo>
                    <a:pt x="71996" y="226428"/>
                  </a:lnTo>
                  <a:lnTo>
                    <a:pt x="40271" y="197599"/>
                  </a:lnTo>
                  <a:lnTo>
                    <a:pt x="12598" y="240042"/>
                  </a:lnTo>
                  <a:lnTo>
                    <a:pt x="0" y="287299"/>
                  </a:lnTo>
                  <a:lnTo>
                    <a:pt x="2311" y="335699"/>
                  </a:lnTo>
                  <a:lnTo>
                    <a:pt x="19354" y="381546"/>
                  </a:lnTo>
                  <a:lnTo>
                    <a:pt x="50939" y="421170"/>
                  </a:lnTo>
                  <a:lnTo>
                    <a:pt x="93383" y="448843"/>
                  </a:lnTo>
                  <a:lnTo>
                    <a:pt x="140639" y="461441"/>
                  </a:lnTo>
                  <a:lnTo>
                    <a:pt x="189039" y="459130"/>
                  </a:lnTo>
                  <a:lnTo>
                    <a:pt x="234886" y="442099"/>
                  </a:lnTo>
                  <a:lnTo>
                    <a:pt x="274497" y="410514"/>
                  </a:lnTo>
                  <a:close/>
                </a:path>
                <a:path w="468630" h="661034">
                  <a:moveTo>
                    <a:pt x="468185" y="0"/>
                  </a:moveTo>
                  <a:lnTo>
                    <a:pt x="338429" y="0"/>
                  </a:lnTo>
                  <a:lnTo>
                    <a:pt x="338429" y="660438"/>
                  </a:lnTo>
                  <a:lnTo>
                    <a:pt x="468185" y="660438"/>
                  </a:lnTo>
                  <a:lnTo>
                    <a:pt x="468185" y="0"/>
                  </a:lnTo>
                  <a:close/>
                </a:path>
              </a:pathLst>
            </a:custGeom>
            <a:solidFill>
              <a:srgbClr val="FFCC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4" name="object 134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2780765" y="7868342"/>
              <a:ext cx="196642" cy="189690"/>
            </a:xfrm>
            <a:prstGeom prst="rect">
              <a:avLst/>
            </a:prstGeom>
          </p:spPr>
        </p:pic>
        <p:sp>
          <p:nvSpPr>
            <p:cNvPr id="135" name="object 135"/>
            <p:cNvSpPr/>
            <p:nvPr/>
          </p:nvSpPr>
          <p:spPr>
            <a:xfrm>
              <a:off x="2734834" y="7839505"/>
              <a:ext cx="274955" cy="264160"/>
            </a:xfrm>
            <a:custGeom>
              <a:avLst/>
              <a:gdLst/>
              <a:ahLst/>
              <a:cxnLst/>
              <a:rect l="l" t="t" r="r" b="b"/>
              <a:pathLst>
                <a:path w="274955" h="264159">
                  <a:moveTo>
                    <a:pt x="274505" y="212915"/>
                  </a:moveTo>
                  <a:lnTo>
                    <a:pt x="234888" y="244506"/>
                  </a:lnTo>
                  <a:lnTo>
                    <a:pt x="189040" y="261543"/>
                  </a:lnTo>
                  <a:lnTo>
                    <a:pt x="140642" y="263850"/>
                  </a:lnTo>
                  <a:lnTo>
                    <a:pt x="93380" y="251251"/>
                  </a:lnTo>
                  <a:lnTo>
                    <a:pt x="50934" y="223570"/>
                  </a:lnTo>
                  <a:lnTo>
                    <a:pt x="19344" y="183954"/>
                  </a:lnTo>
                  <a:lnTo>
                    <a:pt x="2307" y="138105"/>
                  </a:lnTo>
                  <a:lnTo>
                    <a:pt x="0" y="89708"/>
                  </a:lnTo>
                  <a:lnTo>
                    <a:pt x="12598" y="42445"/>
                  </a:lnTo>
                  <a:lnTo>
                    <a:pt x="40279" y="0"/>
                  </a:lnTo>
                  <a:lnTo>
                    <a:pt x="274505" y="212915"/>
                  </a:lnTo>
                  <a:close/>
                </a:path>
              </a:pathLst>
            </a:custGeom>
            <a:ln w="18567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6" name="object 136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2771475" y="7866416"/>
              <a:ext cx="208565" cy="200899"/>
            </a:xfrm>
            <a:prstGeom prst="rect">
              <a:avLst/>
            </a:prstGeom>
          </p:spPr>
        </p:pic>
        <p:sp>
          <p:nvSpPr>
            <p:cNvPr id="137" name="object 137"/>
            <p:cNvSpPr/>
            <p:nvPr/>
          </p:nvSpPr>
          <p:spPr>
            <a:xfrm>
              <a:off x="2650323" y="7643023"/>
              <a:ext cx="549910" cy="657860"/>
            </a:xfrm>
            <a:custGeom>
              <a:avLst/>
              <a:gdLst/>
              <a:ahLst/>
              <a:cxnLst/>
              <a:rect l="l" t="t" r="r" b="b"/>
              <a:pathLst>
                <a:path w="549910" h="657859">
                  <a:moveTo>
                    <a:pt x="549757" y="657694"/>
                  </a:moveTo>
                  <a:lnTo>
                    <a:pt x="0" y="657694"/>
                  </a:lnTo>
                  <a:lnTo>
                    <a:pt x="0" y="0"/>
                  </a:lnTo>
                  <a:lnTo>
                    <a:pt x="549757" y="0"/>
                  </a:lnTo>
                  <a:lnTo>
                    <a:pt x="549757" y="657694"/>
                  </a:lnTo>
                  <a:close/>
                </a:path>
                <a:path w="549910" h="657859">
                  <a:moveTo>
                    <a:pt x="422948" y="6972"/>
                  </a:moveTo>
                  <a:lnTo>
                    <a:pt x="422948" y="652335"/>
                  </a:lnTo>
                </a:path>
                <a:path w="549910" h="657859">
                  <a:moveTo>
                    <a:pt x="378307" y="532396"/>
                  </a:moveTo>
                  <a:lnTo>
                    <a:pt x="44234" y="532396"/>
                  </a:lnTo>
                </a:path>
                <a:path w="549910" h="657859">
                  <a:moveTo>
                    <a:pt x="378307" y="125171"/>
                  </a:moveTo>
                  <a:lnTo>
                    <a:pt x="44234" y="125171"/>
                  </a:lnTo>
                </a:path>
              </a:pathLst>
            </a:custGeom>
            <a:ln w="18567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8" name="object 138"/>
          <p:cNvSpPr/>
          <p:nvPr/>
        </p:nvSpPr>
        <p:spPr>
          <a:xfrm>
            <a:off x="4430476" y="8242896"/>
            <a:ext cx="62230" cy="57150"/>
          </a:xfrm>
          <a:custGeom>
            <a:avLst/>
            <a:gdLst/>
            <a:ahLst/>
            <a:cxnLst/>
            <a:rect l="l" t="t" r="r" b="b"/>
            <a:pathLst>
              <a:path w="62229" h="57150">
                <a:moveTo>
                  <a:pt x="61848" y="0"/>
                </a:moveTo>
                <a:lnTo>
                  <a:pt x="0" y="0"/>
                </a:lnTo>
                <a:lnTo>
                  <a:pt x="0" y="49885"/>
                </a:lnTo>
                <a:lnTo>
                  <a:pt x="6756" y="56629"/>
                </a:lnTo>
                <a:lnTo>
                  <a:pt x="46774" y="56629"/>
                </a:lnTo>
                <a:lnTo>
                  <a:pt x="55092" y="56629"/>
                </a:lnTo>
                <a:lnTo>
                  <a:pt x="61848" y="49885"/>
                </a:lnTo>
                <a:lnTo>
                  <a:pt x="61848" y="0"/>
                </a:lnTo>
                <a:close/>
              </a:path>
            </a:pathLst>
          </a:custGeom>
          <a:solidFill>
            <a:srgbClr val="7A8C99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9" name="object 139"/>
          <p:cNvGrpSpPr/>
          <p:nvPr/>
        </p:nvGrpSpPr>
        <p:grpSpPr>
          <a:xfrm>
            <a:off x="4370386" y="7470413"/>
            <a:ext cx="529590" cy="840105"/>
            <a:chOff x="4370386" y="7470413"/>
            <a:chExt cx="529590" cy="840105"/>
          </a:xfrm>
        </p:grpSpPr>
        <p:sp>
          <p:nvSpPr>
            <p:cNvPr id="140" name="object 140"/>
            <p:cNvSpPr/>
            <p:nvPr/>
          </p:nvSpPr>
          <p:spPr>
            <a:xfrm>
              <a:off x="4777677" y="8242896"/>
              <a:ext cx="62230" cy="57150"/>
            </a:xfrm>
            <a:custGeom>
              <a:avLst/>
              <a:gdLst/>
              <a:ahLst/>
              <a:cxnLst/>
              <a:rect l="l" t="t" r="r" b="b"/>
              <a:pathLst>
                <a:path w="62229" h="57150">
                  <a:moveTo>
                    <a:pt x="61848" y="0"/>
                  </a:moveTo>
                  <a:lnTo>
                    <a:pt x="0" y="0"/>
                  </a:lnTo>
                  <a:lnTo>
                    <a:pt x="0" y="49885"/>
                  </a:lnTo>
                  <a:lnTo>
                    <a:pt x="6756" y="56629"/>
                  </a:lnTo>
                  <a:lnTo>
                    <a:pt x="46774" y="56629"/>
                  </a:lnTo>
                  <a:lnTo>
                    <a:pt x="55092" y="56629"/>
                  </a:lnTo>
                  <a:lnTo>
                    <a:pt x="61848" y="49885"/>
                  </a:lnTo>
                  <a:lnTo>
                    <a:pt x="61848" y="0"/>
                  </a:lnTo>
                  <a:close/>
                </a:path>
              </a:pathLst>
            </a:custGeom>
            <a:solidFill>
              <a:srgbClr val="7A8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4380868" y="7480886"/>
              <a:ext cx="508634" cy="772160"/>
            </a:xfrm>
            <a:custGeom>
              <a:avLst/>
              <a:gdLst/>
              <a:ahLst/>
              <a:cxnLst/>
              <a:rect l="l" t="t" r="r" b="b"/>
              <a:pathLst>
                <a:path w="508635" h="772159">
                  <a:moveTo>
                    <a:pt x="477634" y="0"/>
                  </a:moveTo>
                  <a:lnTo>
                    <a:pt x="30632" y="0"/>
                  </a:lnTo>
                  <a:lnTo>
                    <a:pt x="18709" y="2407"/>
                  </a:lnTo>
                  <a:lnTo>
                    <a:pt x="8972" y="8972"/>
                  </a:lnTo>
                  <a:lnTo>
                    <a:pt x="2407" y="18709"/>
                  </a:lnTo>
                  <a:lnTo>
                    <a:pt x="0" y="30632"/>
                  </a:lnTo>
                  <a:lnTo>
                    <a:pt x="0" y="741400"/>
                  </a:lnTo>
                  <a:lnTo>
                    <a:pt x="2407" y="753323"/>
                  </a:lnTo>
                  <a:lnTo>
                    <a:pt x="8972" y="763060"/>
                  </a:lnTo>
                  <a:lnTo>
                    <a:pt x="18709" y="769625"/>
                  </a:lnTo>
                  <a:lnTo>
                    <a:pt x="30632" y="772032"/>
                  </a:lnTo>
                  <a:lnTo>
                    <a:pt x="477634" y="772032"/>
                  </a:lnTo>
                  <a:lnTo>
                    <a:pt x="489557" y="769625"/>
                  </a:lnTo>
                  <a:lnTo>
                    <a:pt x="499294" y="763060"/>
                  </a:lnTo>
                  <a:lnTo>
                    <a:pt x="505859" y="753323"/>
                  </a:lnTo>
                  <a:lnTo>
                    <a:pt x="508266" y="741400"/>
                  </a:lnTo>
                  <a:lnTo>
                    <a:pt x="508266" y="30632"/>
                  </a:lnTo>
                  <a:lnTo>
                    <a:pt x="505859" y="18709"/>
                  </a:lnTo>
                  <a:lnTo>
                    <a:pt x="499294" y="8972"/>
                  </a:lnTo>
                  <a:lnTo>
                    <a:pt x="489557" y="2407"/>
                  </a:lnTo>
                  <a:lnTo>
                    <a:pt x="477634" y="0"/>
                  </a:lnTo>
                  <a:close/>
                </a:path>
              </a:pathLst>
            </a:custGeom>
            <a:solidFill>
              <a:srgbClr val="E6F0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4799397" y="7480887"/>
              <a:ext cx="90170" cy="772160"/>
            </a:xfrm>
            <a:custGeom>
              <a:avLst/>
              <a:gdLst/>
              <a:ahLst/>
              <a:cxnLst/>
              <a:rect l="l" t="t" r="r" b="b"/>
              <a:pathLst>
                <a:path w="90170" h="772159">
                  <a:moveTo>
                    <a:pt x="59105" y="0"/>
                  </a:moveTo>
                  <a:lnTo>
                    <a:pt x="0" y="0"/>
                  </a:lnTo>
                  <a:lnTo>
                    <a:pt x="11922" y="2407"/>
                  </a:lnTo>
                  <a:lnTo>
                    <a:pt x="21659" y="8972"/>
                  </a:lnTo>
                  <a:lnTo>
                    <a:pt x="28224" y="18709"/>
                  </a:lnTo>
                  <a:lnTo>
                    <a:pt x="30632" y="30632"/>
                  </a:lnTo>
                  <a:lnTo>
                    <a:pt x="30632" y="741400"/>
                  </a:lnTo>
                  <a:lnTo>
                    <a:pt x="28224" y="753323"/>
                  </a:lnTo>
                  <a:lnTo>
                    <a:pt x="21659" y="763060"/>
                  </a:lnTo>
                  <a:lnTo>
                    <a:pt x="11922" y="769625"/>
                  </a:lnTo>
                  <a:lnTo>
                    <a:pt x="0" y="772033"/>
                  </a:lnTo>
                  <a:lnTo>
                    <a:pt x="59105" y="772033"/>
                  </a:lnTo>
                  <a:lnTo>
                    <a:pt x="71028" y="769625"/>
                  </a:lnTo>
                  <a:lnTo>
                    <a:pt x="80765" y="763060"/>
                  </a:lnTo>
                  <a:lnTo>
                    <a:pt x="87330" y="753323"/>
                  </a:lnTo>
                  <a:lnTo>
                    <a:pt x="89738" y="741400"/>
                  </a:lnTo>
                  <a:lnTo>
                    <a:pt x="89738" y="30632"/>
                  </a:lnTo>
                  <a:lnTo>
                    <a:pt x="87330" y="18709"/>
                  </a:lnTo>
                  <a:lnTo>
                    <a:pt x="80765" y="8972"/>
                  </a:lnTo>
                  <a:lnTo>
                    <a:pt x="71028" y="2407"/>
                  </a:lnTo>
                  <a:lnTo>
                    <a:pt x="59105" y="0"/>
                  </a:lnTo>
                  <a:close/>
                </a:path>
              </a:pathLst>
            </a:custGeom>
            <a:solidFill>
              <a:srgbClr val="D1E2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4380868" y="7480887"/>
              <a:ext cx="508634" cy="295910"/>
            </a:xfrm>
            <a:custGeom>
              <a:avLst/>
              <a:gdLst/>
              <a:ahLst/>
              <a:cxnLst/>
              <a:rect l="l" t="t" r="r" b="b"/>
              <a:pathLst>
                <a:path w="508635" h="295909">
                  <a:moveTo>
                    <a:pt x="477634" y="0"/>
                  </a:moveTo>
                  <a:lnTo>
                    <a:pt x="30632" y="0"/>
                  </a:lnTo>
                  <a:lnTo>
                    <a:pt x="18709" y="2407"/>
                  </a:lnTo>
                  <a:lnTo>
                    <a:pt x="8972" y="8972"/>
                  </a:lnTo>
                  <a:lnTo>
                    <a:pt x="2407" y="18709"/>
                  </a:lnTo>
                  <a:lnTo>
                    <a:pt x="0" y="30632"/>
                  </a:lnTo>
                  <a:lnTo>
                    <a:pt x="0" y="295630"/>
                  </a:lnTo>
                  <a:lnTo>
                    <a:pt x="508266" y="295630"/>
                  </a:lnTo>
                  <a:lnTo>
                    <a:pt x="508266" y="30632"/>
                  </a:lnTo>
                  <a:lnTo>
                    <a:pt x="505859" y="18709"/>
                  </a:lnTo>
                  <a:lnTo>
                    <a:pt x="499294" y="8972"/>
                  </a:lnTo>
                  <a:lnTo>
                    <a:pt x="489557" y="2407"/>
                  </a:lnTo>
                  <a:lnTo>
                    <a:pt x="477634" y="0"/>
                  </a:lnTo>
                  <a:close/>
                </a:path>
              </a:pathLst>
            </a:custGeom>
            <a:solidFill>
              <a:srgbClr val="E6F0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4799397" y="7480882"/>
              <a:ext cx="90170" cy="295910"/>
            </a:xfrm>
            <a:custGeom>
              <a:avLst/>
              <a:gdLst/>
              <a:ahLst/>
              <a:cxnLst/>
              <a:rect l="l" t="t" r="r" b="b"/>
              <a:pathLst>
                <a:path w="90170" h="295909">
                  <a:moveTo>
                    <a:pt x="59105" y="0"/>
                  </a:moveTo>
                  <a:lnTo>
                    <a:pt x="0" y="0"/>
                  </a:lnTo>
                  <a:lnTo>
                    <a:pt x="11922" y="2407"/>
                  </a:lnTo>
                  <a:lnTo>
                    <a:pt x="21659" y="8972"/>
                  </a:lnTo>
                  <a:lnTo>
                    <a:pt x="28224" y="18709"/>
                  </a:lnTo>
                  <a:lnTo>
                    <a:pt x="30632" y="30632"/>
                  </a:lnTo>
                  <a:lnTo>
                    <a:pt x="30632" y="295630"/>
                  </a:lnTo>
                  <a:lnTo>
                    <a:pt x="89738" y="295630"/>
                  </a:lnTo>
                  <a:lnTo>
                    <a:pt x="89738" y="30632"/>
                  </a:lnTo>
                  <a:lnTo>
                    <a:pt x="87330" y="18709"/>
                  </a:lnTo>
                  <a:lnTo>
                    <a:pt x="80765" y="8972"/>
                  </a:lnTo>
                  <a:lnTo>
                    <a:pt x="71028" y="2407"/>
                  </a:lnTo>
                  <a:lnTo>
                    <a:pt x="59105" y="0"/>
                  </a:lnTo>
                  <a:close/>
                </a:path>
              </a:pathLst>
            </a:custGeom>
            <a:solidFill>
              <a:srgbClr val="D1E2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4431589" y="7536598"/>
              <a:ext cx="41275" cy="434340"/>
            </a:xfrm>
            <a:custGeom>
              <a:avLst/>
              <a:gdLst/>
              <a:ahLst/>
              <a:cxnLst/>
              <a:rect l="l" t="t" r="r" b="b"/>
              <a:pathLst>
                <a:path w="41275" h="434340">
                  <a:moveTo>
                    <a:pt x="40970" y="309003"/>
                  </a:moveTo>
                  <a:lnTo>
                    <a:pt x="39370" y="301028"/>
                  </a:lnTo>
                  <a:lnTo>
                    <a:pt x="34975" y="294525"/>
                  </a:lnTo>
                  <a:lnTo>
                    <a:pt x="28460" y="290144"/>
                  </a:lnTo>
                  <a:lnTo>
                    <a:pt x="20485" y="288531"/>
                  </a:lnTo>
                  <a:lnTo>
                    <a:pt x="12509" y="290144"/>
                  </a:lnTo>
                  <a:lnTo>
                    <a:pt x="6007" y="294525"/>
                  </a:lnTo>
                  <a:lnTo>
                    <a:pt x="1612" y="301028"/>
                  </a:lnTo>
                  <a:lnTo>
                    <a:pt x="0" y="309003"/>
                  </a:lnTo>
                  <a:lnTo>
                    <a:pt x="0" y="413258"/>
                  </a:lnTo>
                  <a:lnTo>
                    <a:pt x="1612" y="421233"/>
                  </a:lnTo>
                  <a:lnTo>
                    <a:pt x="6007" y="427736"/>
                  </a:lnTo>
                  <a:lnTo>
                    <a:pt x="12509" y="432130"/>
                  </a:lnTo>
                  <a:lnTo>
                    <a:pt x="20485" y="433743"/>
                  </a:lnTo>
                  <a:lnTo>
                    <a:pt x="28460" y="432130"/>
                  </a:lnTo>
                  <a:lnTo>
                    <a:pt x="34975" y="427736"/>
                  </a:lnTo>
                  <a:lnTo>
                    <a:pt x="39370" y="421233"/>
                  </a:lnTo>
                  <a:lnTo>
                    <a:pt x="40970" y="413258"/>
                  </a:lnTo>
                  <a:lnTo>
                    <a:pt x="40970" y="309003"/>
                  </a:lnTo>
                  <a:close/>
                </a:path>
                <a:path w="41275" h="434340">
                  <a:moveTo>
                    <a:pt x="40970" y="20472"/>
                  </a:moveTo>
                  <a:lnTo>
                    <a:pt x="39370" y="12509"/>
                  </a:lnTo>
                  <a:lnTo>
                    <a:pt x="34975" y="5994"/>
                  </a:lnTo>
                  <a:lnTo>
                    <a:pt x="28460" y="1612"/>
                  </a:lnTo>
                  <a:lnTo>
                    <a:pt x="20485" y="0"/>
                  </a:lnTo>
                  <a:lnTo>
                    <a:pt x="12509" y="1612"/>
                  </a:lnTo>
                  <a:lnTo>
                    <a:pt x="6007" y="5994"/>
                  </a:lnTo>
                  <a:lnTo>
                    <a:pt x="1612" y="12509"/>
                  </a:lnTo>
                  <a:lnTo>
                    <a:pt x="0" y="20472"/>
                  </a:lnTo>
                  <a:lnTo>
                    <a:pt x="0" y="124726"/>
                  </a:lnTo>
                  <a:lnTo>
                    <a:pt x="1612" y="132702"/>
                  </a:lnTo>
                  <a:lnTo>
                    <a:pt x="6007" y="139217"/>
                  </a:lnTo>
                  <a:lnTo>
                    <a:pt x="12509" y="143598"/>
                  </a:lnTo>
                  <a:lnTo>
                    <a:pt x="20485" y="145211"/>
                  </a:lnTo>
                  <a:lnTo>
                    <a:pt x="28460" y="143598"/>
                  </a:lnTo>
                  <a:lnTo>
                    <a:pt x="34975" y="139217"/>
                  </a:lnTo>
                  <a:lnTo>
                    <a:pt x="39370" y="132702"/>
                  </a:lnTo>
                  <a:lnTo>
                    <a:pt x="40970" y="124726"/>
                  </a:lnTo>
                  <a:lnTo>
                    <a:pt x="40970" y="20472"/>
                  </a:lnTo>
                  <a:close/>
                </a:path>
              </a:pathLst>
            </a:custGeom>
            <a:solidFill>
              <a:srgbClr val="7A8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4380863" y="7480890"/>
              <a:ext cx="508634" cy="772160"/>
            </a:xfrm>
            <a:custGeom>
              <a:avLst/>
              <a:gdLst/>
              <a:ahLst/>
              <a:cxnLst/>
              <a:rect l="l" t="t" r="r" b="b"/>
              <a:pathLst>
                <a:path w="508635" h="772159">
                  <a:moveTo>
                    <a:pt x="508266" y="154431"/>
                  </a:moveTo>
                  <a:lnTo>
                    <a:pt x="508266" y="741400"/>
                  </a:lnTo>
                  <a:lnTo>
                    <a:pt x="505859" y="753323"/>
                  </a:lnTo>
                  <a:lnTo>
                    <a:pt x="499294" y="763060"/>
                  </a:lnTo>
                  <a:lnTo>
                    <a:pt x="489557" y="769625"/>
                  </a:lnTo>
                  <a:lnTo>
                    <a:pt x="477634" y="772032"/>
                  </a:lnTo>
                  <a:lnTo>
                    <a:pt x="30632" y="772032"/>
                  </a:lnTo>
                  <a:lnTo>
                    <a:pt x="18709" y="769625"/>
                  </a:lnTo>
                  <a:lnTo>
                    <a:pt x="8972" y="763060"/>
                  </a:lnTo>
                  <a:lnTo>
                    <a:pt x="2407" y="753323"/>
                  </a:lnTo>
                  <a:lnTo>
                    <a:pt x="0" y="741400"/>
                  </a:lnTo>
                  <a:lnTo>
                    <a:pt x="0" y="30619"/>
                  </a:lnTo>
                  <a:lnTo>
                    <a:pt x="2407" y="18704"/>
                  </a:lnTo>
                  <a:lnTo>
                    <a:pt x="8972" y="8970"/>
                  </a:lnTo>
                  <a:lnTo>
                    <a:pt x="18709" y="2407"/>
                  </a:lnTo>
                  <a:lnTo>
                    <a:pt x="30632" y="0"/>
                  </a:lnTo>
                  <a:lnTo>
                    <a:pt x="477634" y="0"/>
                  </a:lnTo>
                  <a:lnTo>
                    <a:pt x="489557" y="2407"/>
                  </a:lnTo>
                  <a:lnTo>
                    <a:pt x="499294" y="8970"/>
                  </a:lnTo>
                  <a:lnTo>
                    <a:pt x="505859" y="18704"/>
                  </a:lnTo>
                  <a:lnTo>
                    <a:pt x="508266" y="30619"/>
                  </a:lnTo>
                  <a:lnTo>
                    <a:pt x="508266" y="102184"/>
                  </a:lnTo>
                </a:path>
                <a:path w="508635" h="772159">
                  <a:moveTo>
                    <a:pt x="178955" y="295630"/>
                  </a:moveTo>
                  <a:lnTo>
                    <a:pt x="508266" y="295630"/>
                  </a:lnTo>
                </a:path>
                <a:path w="508635" h="772159">
                  <a:moveTo>
                    <a:pt x="0" y="295630"/>
                  </a:moveTo>
                  <a:lnTo>
                    <a:pt x="126707" y="295630"/>
                  </a:lnTo>
                </a:path>
                <a:path w="508635" h="772159">
                  <a:moveTo>
                    <a:pt x="71221" y="200913"/>
                  </a:moveTo>
                  <a:lnTo>
                    <a:pt x="63246" y="199304"/>
                  </a:lnTo>
                  <a:lnTo>
                    <a:pt x="56735" y="194916"/>
                  </a:lnTo>
                  <a:lnTo>
                    <a:pt x="52346" y="188408"/>
                  </a:lnTo>
                  <a:lnTo>
                    <a:pt x="50736" y="180441"/>
                  </a:lnTo>
                  <a:lnTo>
                    <a:pt x="50736" y="76174"/>
                  </a:lnTo>
                  <a:lnTo>
                    <a:pt x="52346" y="68207"/>
                  </a:lnTo>
                  <a:lnTo>
                    <a:pt x="56735" y="61699"/>
                  </a:lnTo>
                  <a:lnTo>
                    <a:pt x="63246" y="57311"/>
                  </a:lnTo>
                  <a:lnTo>
                    <a:pt x="71221" y="55702"/>
                  </a:lnTo>
                  <a:lnTo>
                    <a:pt x="79194" y="57311"/>
                  </a:lnTo>
                  <a:lnTo>
                    <a:pt x="85701" y="61699"/>
                  </a:lnTo>
                  <a:lnTo>
                    <a:pt x="90086" y="68207"/>
                  </a:lnTo>
                  <a:lnTo>
                    <a:pt x="91694" y="76174"/>
                  </a:lnTo>
                  <a:lnTo>
                    <a:pt x="91694" y="180441"/>
                  </a:lnTo>
                  <a:lnTo>
                    <a:pt x="90086" y="188408"/>
                  </a:lnTo>
                  <a:lnTo>
                    <a:pt x="85701" y="194916"/>
                  </a:lnTo>
                  <a:lnTo>
                    <a:pt x="79194" y="199304"/>
                  </a:lnTo>
                  <a:lnTo>
                    <a:pt x="71221" y="200913"/>
                  </a:lnTo>
                  <a:close/>
                </a:path>
                <a:path w="508635" h="772159">
                  <a:moveTo>
                    <a:pt x="71221" y="489445"/>
                  </a:moveTo>
                  <a:lnTo>
                    <a:pt x="63246" y="487835"/>
                  </a:lnTo>
                  <a:lnTo>
                    <a:pt x="56735" y="483446"/>
                  </a:lnTo>
                  <a:lnTo>
                    <a:pt x="52346" y="476934"/>
                  </a:lnTo>
                  <a:lnTo>
                    <a:pt x="50736" y="468960"/>
                  </a:lnTo>
                  <a:lnTo>
                    <a:pt x="50736" y="364705"/>
                  </a:lnTo>
                  <a:lnTo>
                    <a:pt x="52346" y="356738"/>
                  </a:lnTo>
                  <a:lnTo>
                    <a:pt x="56735" y="350231"/>
                  </a:lnTo>
                  <a:lnTo>
                    <a:pt x="63246" y="345842"/>
                  </a:lnTo>
                  <a:lnTo>
                    <a:pt x="71221" y="344233"/>
                  </a:lnTo>
                  <a:lnTo>
                    <a:pt x="79194" y="345842"/>
                  </a:lnTo>
                  <a:lnTo>
                    <a:pt x="85701" y="350231"/>
                  </a:lnTo>
                  <a:lnTo>
                    <a:pt x="90086" y="356738"/>
                  </a:lnTo>
                  <a:lnTo>
                    <a:pt x="91694" y="364705"/>
                  </a:lnTo>
                  <a:lnTo>
                    <a:pt x="91694" y="468960"/>
                  </a:lnTo>
                  <a:lnTo>
                    <a:pt x="90086" y="476934"/>
                  </a:lnTo>
                  <a:lnTo>
                    <a:pt x="85701" y="483446"/>
                  </a:lnTo>
                  <a:lnTo>
                    <a:pt x="79194" y="487835"/>
                  </a:lnTo>
                  <a:lnTo>
                    <a:pt x="71221" y="489445"/>
                  </a:lnTo>
                  <a:close/>
                </a:path>
              </a:pathLst>
            </a:custGeom>
            <a:ln w="20955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7" name="object 147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4420005" y="8242446"/>
              <a:ext cx="82791" cy="67551"/>
            </a:xfrm>
            <a:prstGeom prst="rect">
              <a:avLst/>
            </a:prstGeom>
          </p:spPr>
        </p:pic>
        <p:pic>
          <p:nvPicPr>
            <p:cNvPr id="148" name="object 148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4767197" y="8242446"/>
              <a:ext cx="82803" cy="67551"/>
            </a:xfrm>
            <a:prstGeom prst="rect">
              <a:avLst/>
            </a:prstGeom>
          </p:spPr>
        </p:pic>
      </p:grpSp>
      <p:sp>
        <p:nvSpPr>
          <p:cNvPr id="149" name="object 149"/>
          <p:cNvSpPr/>
          <p:nvPr/>
        </p:nvSpPr>
        <p:spPr>
          <a:xfrm>
            <a:off x="6649267" y="7538281"/>
            <a:ext cx="76835" cy="76835"/>
          </a:xfrm>
          <a:custGeom>
            <a:avLst/>
            <a:gdLst/>
            <a:ahLst/>
            <a:cxnLst/>
            <a:rect l="l" t="t" r="r" b="b"/>
            <a:pathLst>
              <a:path w="76834" h="76834">
                <a:moveTo>
                  <a:pt x="0" y="30073"/>
                </a:moveTo>
                <a:lnTo>
                  <a:pt x="30073" y="0"/>
                </a:lnTo>
              </a:path>
              <a:path w="76834" h="76834">
                <a:moveTo>
                  <a:pt x="46278" y="76352"/>
                </a:moveTo>
                <a:lnTo>
                  <a:pt x="76352" y="46278"/>
                </a:lnTo>
              </a:path>
            </a:pathLst>
          </a:custGeom>
          <a:ln w="20955">
            <a:solidFill>
              <a:srgbClr val="3230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5964382" y="8223167"/>
            <a:ext cx="76835" cy="76835"/>
          </a:xfrm>
          <a:custGeom>
            <a:avLst/>
            <a:gdLst/>
            <a:ahLst/>
            <a:cxnLst/>
            <a:rect l="l" t="t" r="r" b="b"/>
            <a:pathLst>
              <a:path w="76835" h="76834">
                <a:moveTo>
                  <a:pt x="0" y="30073"/>
                </a:moveTo>
                <a:lnTo>
                  <a:pt x="30073" y="0"/>
                </a:lnTo>
              </a:path>
              <a:path w="76835" h="76834">
                <a:moveTo>
                  <a:pt x="46278" y="76352"/>
                </a:moveTo>
                <a:lnTo>
                  <a:pt x="76352" y="46291"/>
                </a:lnTo>
              </a:path>
            </a:pathLst>
          </a:custGeom>
          <a:ln w="20955">
            <a:solidFill>
              <a:srgbClr val="3230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6575959" y="7553207"/>
            <a:ext cx="125095" cy="129539"/>
          </a:xfrm>
          <a:custGeom>
            <a:avLst/>
            <a:gdLst/>
            <a:ahLst/>
            <a:cxnLst/>
            <a:rect l="l" t="t" r="r" b="b"/>
            <a:pathLst>
              <a:path w="125095" h="129540">
                <a:moveTo>
                  <a:pt x="52920" y="0"/>
                </a:moveTo>
                <a:lnTo>
                  <a:pt x="0" y="22847"/>
                </a:lnTo>
                <a:lnTo>
                  <a:pt x="47129" y="91782"/>
                </a:lnTo>
                <a:lnTo>
                  <a:pt x="106210" y="129057"/>
                </a:lnTo>
                <a:lnTo>
                  <a:pt x="122554" y="87591"/>
                </a:lnTo>
                <a:lnTo>
                  <a:pt x="124955" y="82029"/>
                </a:lnTo>
                <a:lnTo>
                  <a:pt x="123723" y="75565"/>
                </a:lnTo>
                <a:lnTo>
                  <a:pt x="119430" y="71285"/>
                </a:lnTo>
                <a:lnTo>
                  <a:pt x="106984" y="48831"/>
                </a:lnTo>
                <a:lnTo>
                  <a:pt x="59385" y="1231"/>
                </a:lnTo>
                <a:lnTo>
                  <a:pt x="52920" y="0"/>
                </a:lnTo>
                <a:close/>
              </a:path>
            </a:pathLst>
          </a:custGeom>
          <a:solidFill>
            <a:srgbClr val="8C9BA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52" name="object 152"/>
          <p:cNvGrpSpPr/>
          <p:nvPr/>
        </p:nvGrpSpPr>
        <p:grpSpPr>
          <a:xfrm>
            <a:off x="5968823" y="7542731"/>
            <a:ext cx="752475" cy="752475"/>
            <a:chOff x="5968823" y="7542731"/>
            <a:chExt cx="752475" cy="752475"/>
          </a:xfrm>
        </p:grpSpPr>
        <p:sp>
          <p:nvSpPr>
            <p:cNvPr id="153" name="object 153"/>
            <p:cNvSpPr/>
            <p:nvPr/>
          </p:nvSpPr>
          <p:spPr>
            <a:xfrm>
              <a:off x="5979294" y="8149868"/>
              <a:ext cx="135255" cy="128270"/>
            </a:xfrm>
            <a:custGeom>
              <a:avLst/>
              <a:gdLst/>
              <a:ahLst/>
              <a:cxnLst/>
              <a:rect l="l" t="t" r="r" b="b"/>
              <a:pathLst>
                <a:path w="135254" h="128270">
                  <a:moveTo>
                    <a:pt x="22859" y="0"/>
                  </a:moveTo>
                  <a:lnTo>
                    <a:pt x="0" y="52920"/>
                  </a:lnTo>
                  <a:lnTo>
                    <a:pt x="1244" y="59385"/>
                  </a:lnTo>
                  <a:lnTo>
                    <a:pt x="50215" y="108369"/>
                  </a:lnTo>
                  <a:lnTo>
                    <a:pt x="71996" y="122326"/>
                  </a:lnTo>
                  <a:lnTo>
                    <a:pt x="76276" y="126606"/>
                  </a:lnTo>
                  <a:lnTo>
                    <a:pt x="82740" y="127838"/>
                  </a:lnTo>
                  <a:lnTo>
                    <a:pt x="88303" y="125437"/>
                  </a:lnTo>
                  <a:lnTo>
                    <a:pt x="134746" y="111886"/>
                  </a:lnTo>
                  <a:lnTo>
                    <a:pt x="89966" y="43433"/>
                  </a:lnTo>
                  <a:lnTo>
                    <a:pt x="22859" y="0"/>
                  </a:lnTo>
                  <a:close/>
                </a:path>
              </a:pathLst>
            </a:custGeom>
            <a:solidFill>
              <a:srgbClr val="8C9B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6029513" y="8233800"/>
              <a:ext cx="85090" cy="51435"/>
            </a:xfrm>
            <a:custGeom>
              <a:avLst/>
              <a:gdLst/>
              <a:ahLst/>
              <a:cxnLst/>
              <a:rect l="l" t="t" r="r" b="b"/>
              <a:pathLst>
                <a:path w="85089" h="51434">
                  <a:moveTo>
                    <a:pt x="56578" y="0"/>
                  </a:moveTo>
                  <a:lnTo>
                    <a:pt x="0" y="24434"/>
                  </a:lnTo>
                  <a:lnTo>
                    <a:pt x="25133" y="49580"/>
                  </a:lnTo>
                  <a:lnTo>
                    <a:pt x="31610" y="50812"/>
                  </a:lnTo>
                  <a:lnTo>
                    <a:pt x="84531" y="27952"/>
                  </a:lnTo>
                  <a:lnTo>
                    <a:pt x="82537" y="1739"/>
                  </a:lnTo>
                  <a:lnTo>
                    <a:pt x="56578" y="0"/>
                  </a:lnTo>
                  <a:close/>
                </a:path>
              </a:pathLst>
            </a:custGeom>
            <a:solidFill>
              <a:srgbClr val="7A8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6033178" y="7607090"/>
              <a:ext cx="607060" cy="607060"/>
            </a:xfrm>
            <a:custGeom>
              <a:avLst/>
              <a:gdLst/>
              <a:ahLst/>
              <a:cxnLst/>
              <a:rect l="l" t="t" r="r" b="b"/>
              <a:pathLst>
                <a:path w="607059" h="607059">
                  <a:moveTo>
                    <a:pt x="464731" y="0"/>
                  </a:moveTo>
                  <a:lnTo>
                    <a:pt x="0" y="464731"/>
                  </a:lnTo>
                  <a:lnTo>
                    <a:pt x="65900" y="558050"/>
                  </a:lnTo>
                  <a:lnTo>
                    <a:pt x="142036" y="606767"/>
                  </a:lnTo>
                  <a:lnTo>
                    <a:pt x="606767" y="142036"/>
                  </a:lnTo>
                  <a:lnTo>
                    <a:pt x="560133" y="55333"/>
                  </a:lnTo>
                  <a:lnTo>
                    <a:pt x="464731" y="0"/>
                  </a:lnTo>
                  <a:close/>
                </a:path>
              </a:pathLst>
            </a:custGeom>
            <a:solidFill>
              <a:srgbClr val="E6F0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6" name="object 156"/>
            <p:cNvPicPr/>
            <p:nvPr/>
          </p:nvPicPr>
          <p:blipFill>
            <a:blip r:embed="rId39" cstate="print"/>
            <a:stretch>
              <a:fillRect/>
            </a:stretch>
          </p:blipFill>
          <p:spPr>
            <a:xfrm>
              <a:off x="5983462" y="8071819"/>
              <a:ext cx="208622" cy="200660"/>
            </a:xfrm>
            <a:prstGeom prst="rect">
              <a:avLst/>
            </a:prstGeom>
          </p:spPr>
        </p:pic>
        <p:pic>
          <p:nvPicPr>
            <p:cNvPr id="157" name="object 157"/>
            <p:cNvPicPr/>
            <p:nvPr/>
          </p:nvPicPr>
          <p:blipFill>
            <a:blip r:embed="rId40" cstate="print"/>
            <a:stretch>
              <a:fillRect/>
            </a:stretch>
          </p:blipFill>
          <p:spPr>
            <a:xfrm>
              <a:off x="6497919" y="7557369"/>
              <a:ext cx="212777" cy="208622"/>
            </a:xfrm>
            <a:prstGeom prst="rect">
              <a:avLst/>
            </a:prstGeom>
          </p:spPr>
        </p:pic>
        <p:sp>
          <p:nvSpPr>
            <p:cNvPr id="158" name="object 158"/>
            <p:cNvSpPr/>
            <p:nvPr/>
          </p:nvSpPr>
          <p:spPr>
            <a:xfrm>
              <a:off x="6158341" y="7732250"/>
              <a:ext cx="498475" cy="498475"/>
            </a:xfrm>
            <a:custGeom>
              <a:avLst/>
              <a:gdLst/>
              <a:ahLst/>
              <a:cxnLst/>
              <a:rect l="l" t="t" r="r" b="b"/>
              <a:pathLst>
                <a:path w="498475" h="498475">
                  <a:moveTo>
                    <a:pt x="464743" y="0"/>
                  </a:moveTo>
                  <a:lnTo>
                    <a:pt x="0" y="464743"/>
                  </a:lnTo>
                  <a:lnTo>
                    <a:pt x="9829" y="493496"/>
                  </a:lnTo>
                  <a:lnTo>
                    <a:pt x="33743" y="498475"/>
                  </a:lnTo>
                  <a:lnTo>
                    <a:pt x="498474" y="33743"/>
                  </a:lnTo>
                  <a:lnTo>
                    <a:pt x="498474" y="5740"/>
                  </a:lnTo>
                  <a:lnTo>
                    <a:pt x="464743" y="0"/>
                  </a:lnTo>
                  <a:close/>
                </a:path>
              </a:pathLst>
            </a:custGeom>
            <a:solidFill>
              <a:srgbClr val="D1E2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6623089" y="7677713"/>
              <a:ext cx="83820" cy="88900"/>
            </a:xfrm>
            <a:custGeom>
              <a:avLst/>
              <a:gdLst/>
              <a:ahLst/>
              <a:cxnLst/>
              <a:rect l="l" t="t" r="r" b="b"/>
              <a:pathLst>
                <a:path w="83820" h="88900">
                  <a:moveTo>
                    <a:pt x="54533" y="0"/>
                  </a:moveTo>
                  <a:lnTo>
                    <a:pt x="0" y="54533"/>
                  </a:lnTo>
                  <a:lnTo>
                    <a:pt x="33731" y="88277"/>
                  </a:lnTo>
                  <a:lnTo>
                    <a:pt x="83451" y="38569"/>
                  </a:lnTo>
                  <a:lnTo>
                    <a:pt x="83451" y="28930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7A8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0" name="object 160"/>
            <p:cNvPicPr/>
            <p:nvPr/>
          </p:nvPicPr>
          <p:blipFill>
            <a:blip r:embed="rId41" cstate="print"/>
            <a:stretch>
              <a:fillRect/>
            </a:stretch>
          </p:blipFill>
          <p:spPr>
            <a:xfrm>
              <a:off x="5968823" y="8139389"/>
              <a:ext cx="223263" cy="155701"/>
            </a:xfrm>
            <a:prstGeom prst="rect">
              <a:avLst/>
            </a:prstGeom>
          </p:spPr>
        </p:pic>
        <p:sp>
          <p:nvSpPr>
            <p:cNvPr id="161" name="object 161"/>
            <p:cNvSpPr/>
            <p:nvPr/>
          </p:nvSpPr>
          <p:spPr>
            <a:xfrm>
              <a:off x="5983466" y="7553208"/>
              <a:ext cx="727710" cy="727710"/>
            </a:xfrm>
            <a:custGeom>
              <a:avLst/>
              <a:gdLst/>
              <a:ahLst/>
              <a:cxnLst/>
              <a:rect l="l" t="t" r="r" b="b"/>
              <a:pathLst>
                <a:path w="727709" h="727709">
                  <a:moveTo>
                    <a:pt x="592493" y="22847"/>
                  </a:moveTo>
                  <a:lnTo>
                    <a:pt x="639851" y="2400"/>
                  </a:lnTo>
                  <a:lnTo>
                    <a:pt x="645414" y="0"/>
                  </a:lnTo>
                  <a:lnTo>
                    <a:pt x="651878" y="1231"/>
                  </a:lnTo>
                  <a:lnTo>
                    <a:pt x="656170" y="5511"/>
                  </a:lnTo>
                  <a:lnTo>
                    <a:pt x="670788" y="20142"/>
                  </a:lnTo>
                  <a:lnTo>
                    <a:pt x="707097" y="56438"/>
                  </a:lnTo>
                  <a:lnTo>
                    <a:pt x="721715" y="71069"/>
                  </a:lnTo>
                  <a:lnTo>
                    <a:pt x="726008" y="75349"/>
                  </a:lnTo>
                  <a:lnTo>
                    <a:pt x="727240" y="81813"/>
                  </a:lnTo>
                  <a:lnTo>
                    <a:pt x="724827" y="87376"/>
                  </a:lnTo>
                  <a:lnTo>
                    <a:pt x="704380" y="134747"/>
                  </a:lnTo>
                </a:path>
                <a:path w="727709" h="727709">
                  <a:moveTo>
                    <a:pt x="102628" y="680593"/>
                  </a:moveTo>
                  <a:lnTo>
                    <a:pt x="63792" y="641769"/>
                  </a:lnTo>
                  <a:lnTo>
                    <a:pt x="5943" y="583920"/>
                  </a:lnTo>
                  <a:lnTo>
                    <a:pt x="0" y="577964"/>
                  </a:lnTo>
                  <a:lnTo>
                    <a:pt x="0" y="568325"/>
                  </a:lnTo>
                  <a:lnTo>
                    <a:pt x="5943" y="562381"/>
                  </a:lnTo>
                  <a:lnTo>
                    <a:pt x="558228" y="10109"/>
                  </a:lnTo>
                  <a:lnTo>
                    <a:pt x="564159" y="4165"/>
                  </a:lnTo>
                  <a:lnTo>
                    <a:pt x="573798" y="4165"/>
                  </a:lnTo>
                  <a:lnTo>
                    <a:pt x="579755" y="10109"/>
                  </a:lnTo>
                  <a:lnTo>
                    <a:pt x="717130" y="147472"/>
                  </a:lnTo>
                  <a:lnTo>
                    <a:pt x="723074" y="153428"/>
                  </a:lnTo>
                  <a:lnTo>
                    <a:pt x="723074" y="163068"/>
                  </a:lnTo>
                  <a:lnTo>
                    <a:pt x="717130" y="169011"/>
                  </a:lnTo>
                  <a:lnTo>
                    <a:pt x="547814" y="338328"/>
                  </a:lnTo>
                  <a:lnTo>
                    <a:pt x="511505" y="374624"/>
                  </a:lnTo>
                  <a:lnTo>
                    <a:pt x="164846" y="721296"/>
                  </a:lnTo>
                  <a:lnTo>
                    <a:pt x="158902" y="727227"/>
                  </a:lnTo>
                  <a:lnTo>
                    <a:pt x="149263" y="727227"/>
                  </a:lnTo>
                  <a:lnTo>
                    <a:pt x="143306" y="721296"/>
                  </a:lnTo>
                  <a:lnTo>
                    <a:pt x="99542" y="677519"/>
                  </a:lnTo>
                </a:path>
                <a:path w="727709" h="727709">
                  <a:moveTo>
                    <a:pt x="671639" y="211074"/>
                  </a:moveTo>
                  <a:lnTo>
                    <a:pt x="516166" y="55587"/>
                  </a:lnTo>
                </a:path>
                <a:path w="727709" h="727709">
                  <a:moveTo>
                    <a:pt x="51422" y="520331"/>
                  </a:moveTo>
                  <a:lnTo>
                    <a:pt x="206908" y="675805"/>
                  </a:lnTo>
                </a:path>
              </a:pathLst>
            </a:custGeom>
            <a:ln w="20955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2" name="object 162"/>
          <p:cNvGrpSpPr/>
          <p:nvPr/>
        </p:nvGrpSpPr>
        <p:grpSpPr>
          <a:xfrm>
            <a:off x="788371" y="9072005"/>
            <a:ext cx="853440" cy="731520"/>
            <a:chOff x="788371" y="9072005"/>
            <a:chExt cx="853440" cy="731520"/>
          </a:xfrm>
        </p:grpSpPr>
        <p:sp>
          <p:nvSpPr>
            <p:cNvPr id="163" name="object 163"/>
            <p:cNvSpPr/>
            <p:nvPr/>
          </p:nvSpPr>
          <p:spPr>
            <a:xfrm>
              <a:off x="1479068" y="9188001"/>
              <a:ext cx="152400" cy="605155"/>
            </a:xfrm>
            <a:custGeom>
              <a:avLst/>
              <a:gdLst/>
              <a:ahLst/>
              <a:cxnLst/>
              <a:rect l="l" t="t" r="r" b="b"/>
              <a:pathLst>
                <a:path w="152400" h="605154">
                  <a:moveTo>
                    <a:pt x="86093" y="0"/>
                  </a:moveTo>
                  <a:lnTo>
                    <a:pt x="0" y="0"/>
                  </a:lnTo>
                  <a:lnTo>
                    <a:pt x="0" y="541756"/>
                  </a:lnTo>
                  <a:lnTo>
                    <a:pt x="9028" y="566279"/>
                  </a:lnTo>
                  <a:lnTo>
                    <a:pt x="31500" y="586301"/>
                  </a:lnTo>
                  <a:lnTo>
                    <a:pt x="60495" y="599799"/>
                  </a:lnTo>
                  <a:lnTo>
                    <a:pt x="89090" y="604748"/>
                  </a:lnTo>
                  <a:lnTo>
                    <a:pt x="113608" y="599797"/>
                  </a:lnTo>
                  <a:lnTo>
                    <a:pt x="133630" y="586297"/>
                  </a:lnTo>
                  <a:lnTo>
                    <a:pt x="147131" y="566274"/>
                  </a:lnTo>
                  <a:lnTo>
                    <a:pt x="152082" y="541756"/>
                  </a:lnTo>
                  <a:lnTo>
                    <a:pt x="152082" y="108534"/>
                  </a:lnTo>
                  <a:lnTo>
                    <a:pt x="149072" y="105524"/>
                  </a:lnTo>
                  <a:lnTo>
                    <a:pt x="114211" y="105524"/>
                  </a:lnTo>
                  <a:lnTo>
                    <a:pt x="101650" y="114096"/>
                  </a:lnTo>
                  <a:lnTo>
                    <a:pt x="89090" y="105524"/>
                  </a:lnTo>
                  <a:lnTo>
                    <a:pt x="89090" y="2997"/>
                  </a:lnTo>
                  <a:lnTo>
                    <a:pt x="86093" y="0"/>
                  </a:lnTo>
                  <a:close/>
                </a:path>
              </a:pathLst>
            </a:custGeom>
            <a:solidFill>
              <a:srgbClr val="D2DE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798842" y="9082481"/>
              <a:ext cx="769620" cy="710565"/>
            </a:xfrm>
            <a:custGeom>
              <a:avLst/>
              <a:gdLst/>
              <a:ahLst/>
              <a:cxnLst/>
              <a:rect l="l" t="t" r="r" b="b"/>
              <a:pathLst>
                <a:path w="769619" h="710565">
                  <a:moveTo>
                    <a:pt x="769315" y="710272"/>
                  </a:moveTo>
                  <a:lnTo>
                    <a:pt x="744791" y="705332"/>
                  </a:lnTo>
                  <a:lnTo>
                    <a:pt x="724776" y="691832"/>
                  </a:lnTo>
                  <a:lnTo>
                    <a:pt x="711276" y="671804"/>
                  </a:lnTo>
                  <a:lnTo>
                    <a:pt x="706335" y="647293"/>
                  </a:lnTo>
                  <a:lnTo>
                    <a:pt x="706335" y="4318"/>
                  </a:lnTo>
                  <a:lnTo>
                    <a:pt x="702017" y="0"/>
                  </a:lnTo>
                  <a:lnTo>
                    <a:pt x="659447" y="0"/>
                  </a:lnTo>
                  <a:lnTo>
                    <a:pt x="4318" y="0"/>
                  </a:lnTo>
                  <a:lnTo>
                    <a:pt x="0" y="4330"/>
                  </a:lnTo>
                  <a:lnTo>
                    <a:pt x="0" y="624179"/>
                  </a:lnTo>
                  <a:lnTo>
                    <a:pt x="1054" y="639876"/>
                  </a:lnTo>
                  <a:lnTo>
                    <a:pt x="8382" y="669226"/>
                  </a:lnTo>
                  <a:lnTo>
                    <a:pt x="28270" y="697572"/>
                  </a:lnTo>
                  <a:lnTo>
                    <a:pt x="66992" y="710285"/>
                  </a:lnTo>
                  <a:lnTo>
                    <a:pt x="722426" y="710285"/>
                  </a:lnTo>
                  <a:lnTo>
                    <a:pt x="769315" y="710272"/>
                  </a:lnTo>
                  <a:close/>
                </a:path>
              </a:pathLst>
            </a:custGeom>
            <a:solidFill>
              <a:srgbClr val="E6F0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865841" y="9457409"/>
              <a:ext cx="252095" cy="268605"/>
            </a:xfrm>
            <a:custGeom>
              <a:avLst/>
              <a:gdLst/>
              <a:ahLst/>
              <a:cxnLst/>
              <a:rect l="l" t="t" r="r" b="b"/>
              <a:pathLst>
                <a:path w="252094" h="268604">
                  <a:moveTo>
                    <a:pt x="247891" y="0"/>
                  </a:moveTo>
                  <a:lnTo>
                    <a:pt x="3746" y="0"/>
                  </a:lnTo>
                  <a:lnTo>
                    <a:pt x="0" y="3746"/>
                  </a:lnTo>
                  <a:lnTo>
                    <a:pt x="0" y="264642"/>
                  </a:lnTo>
                  <a:lnTo>
                    <a:pt x="3746" y="268389"/>
                  </a:lnTo>
                  <a:lnTo>
                    <a:pt x="243268" y="268389"/>
                  </a:lnTo>
                  <a:lnTo>
                    <a:pt x="247891" y="268389"/>
                  </a:lnTo>
                  <a:lnTo>
                    <a:pt x="251637" y="264642"/>
                  </a:lnTo>
                  <a:lnTo>
                    <a:pt x="251637" y="3746"/>
                  </a:lnTo>
                  <a:lnTo>
                    <a:pt x="247891" y="0"/>
                  </a:lnTo>
                  <a:close/>
                </a:path>
              </a:pathLst>
            </a:custGeom>
            <a:solidFill>
              <a:srgbClr val="F271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191387" y="9318180"/>
              <a:ext cx="247015" cy="406400"/>
            </a:xfrm>
            <a:custGeom>
              <a:avLst/>
              <a:gdLst/>
              <a:ahLst/>
              <a:cxnLst/>
              <a:rect l="l" t="t" r="r" b="b"/>
              <a:pathLst>
                <a:path w="247015" h="406400">
                  <a:moveTo>
                    <a:pt x="246786" y="342849"/>
                  </a:moveTo>
                  <a:lnTo>
                    <a:pt x="243039" y="339102"/>
                  </a:lnTo>
                  <a:lnTo>
                    <a:pt x="238417" y="339102"/>
                  </a:lnTo>
                  <a:lnTo>
                    <a:pt x="3746" y="339102"/>
                  </a:lnTo>
                  <a:lnTo>
                    <a:pt x="0" y="342849"/>
                  </a:lnTo>
                  <a:lnTo>
                    <a:pt x="0" y="402336"/>
                  </a:lnTo>
                  <a:lnTo>
                    <a:pt x="3746" y="406082"/>
                  </a:lnTo>
                  <a:lnTo>
                    <a:pt x="243039" y="406082"/>
                  </a:lnTo>
                  <a:lnTo>
                    <a:pt x="246786" y="402336"/>
                  </a:lnTo>
                  <a:lnTo>
                    <a:pt x="246786" y="342849"/>
                  </a:lnTo>
                  <a:close/>
                </a:path>
                <a:path w="247015" h="406400">
                  <a:moveTo>
                    <a:pt x="246786" y="3746"/>
                  </a:moveTo>
                  <a:lnTo>
                    <a:pt x="243039" y="0"/>
                  </a:lnTo>
                  <a:lnTo>
                    <a:pt x="238417" y="0"/>
                  </a:lnTo>
                  <a:lnTo>
                    <a:pt x="3746" y="0"/>
                  </a:lnTo>
                  <a:lnTo>
                    <a:pt x="0" y="3746"/>
                  </a:lnTo>
                  <a:lnTo>
                    <a:pt x="0" y="63233"/>
                  </a:lnTo>
                  <a:lnTo>
                    <a:pt x="3746" y="66979"/>
                  </a:lnTo>
                  <a:lnTo>
                    <a:pt x="243039" y="66979"/>
                  </a:lnTo>
                  <a:lnTo>
                    <a:pt x="246786" y="63233"/>
                  </a:lnTo>
                  <a:lnTo>
                    <a:pt x="246786" y="3746"/>
                  </a:lnTo>
                  <a:close/>
                </a:path>
              </a:pathLst>
            </a:custGeom>
            <a:solidFill>
              <a:srgbClr val="90CE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320824" y="9153220"/>
              <a:ext cx="117475" cy="88265"/>
            </a:xfrm>
            <a:custGeom>
              <a:avLst/>
              <a:gdLst/>
              <a:ahLst/>
              <a:cxnLst/>
              <a:rect l="l" t="t" r="r" b="b"/>
              <a:pathLst>
                <a:path w="117475" h="88265">
                  <a:moveTo>
                    <a:pt x="113614" y="0"/>
                  </a:moveTo>
                  <a:lnTo>
                    <a:pt x="108991" y="0"/>
                  </a:lnTo>
                  <a:lnTo>
                    <a:pt x="3746" y="0"/>
                  </a:lnTo>
                  <a:lnTo>
                    <a:pt x="0" y="3746"/>
                  </a:lnTo>
                  <a:lnTo>
                    <a:pt x="0" y="83959"/>
                  </a:lnTo>
                  <a:lnTo>
                    <a:pt x="3746" y="87718"/>
                  </a:lnTo>
                  <a:lnTo>
                    <a:pt x="113614" y="87718"/>
                  </a:lnTo>
                  <a:lnTo>
                    <a:pt x="117360" y="83959"/>
                  </a:lnTo>
                  <a:lnTo>
                    <a:pt x="117360" y="3746"/>
                  </a:lnTo>
                  <a:lnTo>
                    <a:pt x="113614" y="0"/>
                  </a:lnTo>
                  <a:close/>
                </a:path>
              </a:pathLst>
            </a:custGeom>
            <a:solidFill>
              <a:srgbClr val="E6F0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798849" y="9082482"/>
              <a:ext cx="832485" cy="710565"/>
            </a:xfrm>
            <a:custGeom>
              <a:avLst/>
              <a:gdLst/>
              <a:ahLst/>
              <a:cxnLst/>
              <a:rect l="l" t="t" r="r" b="b"/>
              <a:pathLst>
                <a:path w="832485" h="710565">
                  <a:moveTo>
                    <a:pt x="707999" y="105524"/>
                  </a:moveTo>
                  <a:lnTo>
                    <a:pt x="769315" y="105524"/>
                  </a:lnTo>
                  <a:lnTo>
                    <a:pt x="769315" y="211048"/>
                  </a:lnTo>
                  <a:lnTo>
                    <a:pt x="832294" y="211048"/>
                  </a:lnTo>
                  <a:lnTo>
                    <a:pt x="832294" y="647280"/>
                  </a:lnTo>
                  <a:lnTo>
                    <a:pt x="827345" y="671798"/>
                  </a:lnTo>
                  <a:lnTo>
                    <a:pt x="813849" y="691821"/>
                  </a:lnTo>
                  <a:lnTo>
                    <a:pt x="793830" y="705322"/>
                  </a:lnTo>
                  <a:lnTo>
                    <a:pt x="769315" y="710272"/>
                  </a:lnTo>
                </a:path>
                <a:path w="832485" h="710565">
                  <a:moveTo>
                    <a:pt x="706323" y="264998"/>
                  </a:moveTo>
                  <a:lnTo>
                    <a:pt x="706323" y="647280"/>
                  </a:lnTo>
                  <a:lnTo>
                    <a:pt x="711274" y="671798"/>
                  </a:lnTo>
                  <a:lnTo>
                    <a:pt x="724774" y="691821"/>
                  </a:lnTo>
                  <a:lnTo>
                    <a:pt x="744797" y="705322"/>
                  </a:lnTo>
                  <a:lnTo>
                    <a:pt x="769315" y="710272"/>
                  </a:lnTo>
                </a:path>
                <a:path w="832485" h="710565">
                  <a:moveTo>
                    <a:pt x="769315" y="710272"/>
                  </a:moveTo>
                  <a:lnTo>
                    <a:pt x="75780" y="710272"/>
                  </a:lnTo>
                  <a:lnTo>
                    <a:pt x="46286" y="704316"/>
                  </a:lnTo>
                  <a:lnTo>
                    <a:pt x="22198" y="688074"/>
                  </a:lnTo>
                  <a:lnTo>
                    <a:pt x="5956" y="663986"/>
                  </a:lnTo>
                  <a:lnTo>
                    <a:pt x="0" y="634491"/>
                  </a:lnTo>
                  <a:lnTo>
                    <a:pt x="0" y="130022"/>
                  </a:lnTo>
                  <a:lnTo>
                    <a:pt x="0" y="71399"/>
                  </a:lnTo>
                  <a:lnTo>
                    <a:pt x="0" y="9639"/>
                  </a:lnTo>
                  <a:lnTo>
                    <a:pt x="0" y="4317"/>
                  </a:lnTo>
                  <a:lnTo>
                    <a:pt x="4317" y="0"/>
                  </a:lnTo>
                  <a:lnTo>
                    <a:pt x="9639" y="0"/>
                  </a:lnTo>
                  <a:lnTo>
                    <a:pt x="696696" y="0"/>
                  </a:lnTo>
                  <a:lnTo>
                    <a:pt x="702017" y="0"/>
                  </a:lnTo>
                  <a:lnTo>
                    <a:pt x="706323" y="4317"/>
                  </a:lnTo>
                  <a:lnTo>
                    <a:pt x="706323" y="9639"/>
                  </a:lnTo>
                  <a:lnTo>
                    <a:pt x="706323" y="206387"/>
                  </a:lnTo>
                </a:path>
                <a:path w="832485" h="710565">
                  <a:moveTo>
                    <a:pt x="769315" y="211048"/>
                  </a:moveTo>
                  <a:lnTo>
                    <a:pt x="769315" y="642912"/>
                  </a:lnTo>
                </a:path>
                <a:path w="832485" h="710565">
                  <a:moveTo>
                    <a:pt x="66992" y="496049"/>
                  </a:moveTo>
                  <a:lnTo>
                    <a:pt x="66992" y="383298"/>
                  </a:lnTo>
                  <a:lnTo>
                    <a:pt x="66992" y="378675"/>
                  </a:lnTo>
                  <a:lnTo>
                    <a:pt x="70739" y="374929"/>
                  </a:lnTo>
                  <a:lnTo>
                    <a:pt x="75361" y="374929"/>
                  </a:lnTo>
                  <a:lnTo>
                    <a:pt x="310260" y="374929"/>
                  </a:lnTo>
                  <a:lnTo>
                    <a:pt x="314883" y="374929"/>
                  </a:lnTo>
                  <a:lnTo>
                    <a:pt x="318630" y="378675"/>
                  </a:lnTo>
                  <a:lnTo>
                    <a:pt x="318630" y="383298"/>
                  </a:lnTo>
                  <a:lnTo>
                    <a:pt x="318630" y="634936"/>
                  </a:lnTo>
                  <a:lnTo>
                    <a:pt x="318630" y="639571"/>
                  </a:lnTo>
                  <a:lnTo>
                    <a:pt x="314883" y="643318"/>
                  </a:lnTo>
                  <a:lnTo>
                    <a:pt x="310260" y="643318"/>
                  </a:lnTo>
                  <a:lnTo>
                    <a:pt x="75361" y="643318"/>
                  </a:lnTo>
                  <a:lnTo>
                    <a:pt x="70739" y="643318"/>
                  </a:lnTo>
                  <a:lnTo>
                    <a:pt x="66992" y="639571"/>
                  </a:lnTo>
                  <a:lnTo>
                    <a:pt x="66992" y="634936"/>
                  </a:lnTo>
                  <a:lnTo>
                    <a:pt x="66992" y="554659"/>
                  </a:lnTo>
                  <a:lnTo>
                    <a:pt x="66992" y="496049"/>
                  </a:lnTo>
                  <a:close/>
                </a:path>
                <a:path w="832485" h="710565">
                  <a:moveTo>
                    <a:pt x="67106" y="302679"/>
                  </a:moveTo>
                  <a:lnTo>
                    <a:pt x="318630" y="302679"/>
                  </a:lnTo>
                </a:path>
                <a:path w="832485" h="710565">
                  <a:moveTo>
                    <a:pt x="530453" y="441909"/>
                  </a:moveTo>
                  <a:lnTo>
                    <a:pt x="637235" y="441909"/>
                  </a:lnTo>
                </a:path>
                <a:path w="832485" h="710565">
                  <a:moveTo>
                    <a:pt x="392544" y="441909"/>
                  </a:moveTo>
                  <a:lnTo>
                    <a:pt x="471843" y="441909"/>
                  </a:lnTo>
                </a:path>
                <a:path w="832485" h="710565">
                  <a:moveTo>
                    <a:pt x="501154" y="641781"/>
                  </a:moveTo>
                  <a:lnTo>
                    <a:pt x="630961" y="641781"/>
                  </a:lnTo>
                  <a:lnTo>
                    <a:pt x="635584" y="641781"/>
                  </a:lnTo>
                  <a:lnTo>
                    <a:pt x="639343" y="638035"/>
                  </a:lnTo>
                  <a:lnTo>
                    <a:pt x="639343" y="633412"/>
                  </a:lnTo>
                  <a:lnTo>
                    <a:pt x="639343" y="583171"/>
                  </a:lnTo>
                  <a:lnTo>
                    <a:pt x="639343" y="578548"/>
                  </a:lnTo>
                  <a:lnTo>
                    <a:pt x="635584" y="574801"/>
                  </a:lnTo>
                  <a:lnTo>
                    <a:pt x="630961" y="574801"/>
                  </a:lnTo>
                  <a:lnTo>
                    <a:pt x="400926" y="574801"/>
                  </a:lnTo>
                  <a:lnTo>
                    <a:pt x="396303" y="574801"/>
                  </a:lnTo>
                  <a:lnTo>
                    <a:pt x="392544" y="578548"/>
                  </a:lnTo>
                  <a:lnTo>
                    <a:pt x="392544" y="583171"/>
                  </a:lnTo>
                  <a:lnTo>
                    <a:pt x="392544" y="633412"/>
                  </a:lnTo>
                  <a:lnTo>
                    <a:pt x="392544" y="638035"/>
                  </a:lnTo>
                  <a:lnTo>
                    <a:pt x="396303" y="641781"/>
                  </a:lnTo>
                  <a:lnTo>
                    <a:pt x="400926" y="641781"/>
                  </a:lnTo>
                  <a:lnTo>
                    <a:pt x="442544" y="641781"/>
                  </a:lnTo>
                </a:path>
                <a:path w="832485" h="710565">
                  <a:moveTo>
                    <a:pt x="66992" y="235699"/>
                  </a:moveTo>
                  <a:lnTo>
                    <a:pt x="209308" y="235699"/>
                  </a:lnTo>
                </a:path>
                <a:path w="832485" h="710565">
                  <a:moveTo>
                    <a:pt x="392544" y="507822"/>
                  </a:moveTo>
                  <a:lnTo>
                    <a:pt x="637235" y="507822"/>
                  </a:lnTo>
                </a:path>
                <a:path w="832485" h="710565">
                  <a:moveTo>
                    <a:pt x="630961" y="235699"/>
                  </a:moveTo>
                  <a:lnTo>
                    <a:pt x="400926" y="235699"/>
                  </a:lnTo>
                  <a:lnTo>
                    <a:pt x="396303" y="235699"/>
                  </a:lnTo>
                  <a:lnTo>
                    <a:pt x="392544" y="239445"/>
                  </a:lnTo>
                  <a:lnTo>
                    <a:pt x="392544" y="244068"/>
                  </a:lnTo>
                  <a:lnTo>
                    <a:pt x="392544" y="294309"/>
                  </a:lnTo>
                  <a:lnTo>
                    <a:pt x="392544" y="298932"/>
                  </a:lnTo>
                  <a:lnTo>
                    <a:pt x="396303" y="302679"/>
                  </a:lnTo>
                  <a:lnTo>
                    <a:pt x="400926" y="302679"/>
                  </a:lnTo>
                  <a:lnTo>
                    <a:pt x="630961" y="302679"/>
                  </a:lnTo>
                  <a:lnTo>
                    <a:pt x="635584" y="302679"/>
                  </a:lnTo>
                  <a:lnTo>
                    <a:pt x="639343" y="298932"/>
                  </a:lnTo>
                  <a:lnTo>
                    <a:pt x="639343" y="294309"/>
                  </a:lnTo>
                  <a:lnTo>
                    <a:pt x="639343" y="244068"/>
                  </a:lnTo>
                  <a:lnTo>
                    <a:pt x="639343" y="239445"/>
                  </a:lnTo>
                  <a:lnTo>
                    <a:pt x="635584" y="235699"/>
                  </a:lnTo>
                  <a:lnTo>
                    <a:pt x="630961" y="235699"/>
                  </a:lnTo>
                  <a:close/>
                </a:path>
              </a:pathLst>
            </a:custGeom>
            <a:ln w="20955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9" name="object 169"/>
            <p:cNvPicPr/>
            <p:nvPr/>
          </p:nvPicPr>
          <p:blipFill>
            <a:blip r:embed="rId42" cstate="print"/>
            <a:stretch>
              <a:fillRect/>
            </a:stretch>
          </p:blipFill>
          <p:spPr>
            <a:xfrm>
              <a:off x="1310354" y="9142744"/>
              <a:ext cx="138315" cy="108673"/>
            </a:xfrm>
            <a:prstGeom prst="rect">
              <a:avLst/>
            </a:prstGeom>
          </p:spPr>
        </p:pic>
        <p:sp>
          <p:nvSpPr>
            <p:cNvPr id="170" name="object 170"/>
            <p:cNvSpPr/>
            <p:nvPr/>
          </p:nvSpPr>
          <p:spPr>
            <a:xfrm>
              <a:off x="1191393" y="9457412"/>
              <a:ext cx="142875" cy="0"/>
            </a:xfrm>
            <a:custGeom>
              <a:avLst/>
              <a:gdLst/>
              <a:ahLst/>
              <a:cxnLst/>
              <a:rect l="l" t="t" r="r" b="b"/>
              <a:pathLst>
                <a:path w="142875">
                  <a:moveTo>
                    <a:pt x="0" y="0"/>
                  </a:moveTo>
                  <a:lnTo>
                    <a:pt x="142316" y="0"/>
                  </a:lnTo>
                </a:path>
              </a:pathLst>
            </a:custGeom>
            <a:ln w="20955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1" name="object 171"/>
            <p:cNvPicPr/>
            <p:nvPr/>
          </p:nvPicPr>
          <p:blipFill>
            <a:blip r:embed="rId43" cstate="print"/>
            <a:stretch>
              <a:fillRect/>
            </a:stretch>
          </p:blipFill>
          <p:spPr>
            <a:xfrm>
              <a:off x="855364" y="9138984"/>
              <a:ext cx="87896" cy="115290"/>
            </a:xfrm>
            <a:prstGeom prst="rect">
              <a:avLst/>
            </a:prstGeom>
          </p:spPr>
        </p:pic>
        <p:pic>
          <p:nvPicPr>
            <p:cNvPr id="172" name="object 172"/>
            <p:cNvPicPr/>
            <p:nvPr/>
          </p:nvPicPr>
          <p:blipFill>
            <a:blip r:embed="rId44" cstate="print"/>
            <a:stretch>
              <a:fillRect/>
            </a:stretch>
          </p:blipFill>
          <p:spPr>
            <a:xfrm>
              <a:off x="975036" y="9136992"/>
              <a:ext cx="299918" cy="117282"/>
            </a:xfrm>
            <a:prstGeom prst="rect">
              <a:avLst/>
            </a:prstGeom>
          </p:spPr>
        </p:pic>
      </p:grpSp>
      <p:grpSp>
        <p:nvGrpSpPr>
          <p:cNvPr id="173" name="object 173"/>
          <p:cNvGrpSpPr/>
          <p:nvPr/>
        </p:nvGrpSpPr>
        <p:grpSpPr>
          <a:xfrm>
            <a:off x="6161195" y="1476005"/>
            <a:ext cx="367665" cy="842010"/>
            <a:chOff x="6161195" y="1476005"/>
            <a:chExt cx="367665" cy="842010"/>
          </a:xfrm>
        </p:grpSpPr>
        <p:sp>
          <p:nvSpPr>
            <p:cNvPr id="174" name="object 174"/>
            <p:cNvSpPr/>
            <p:nvPr/>
          </p:nvSpPr>
          <p:spPr>
            <a:xfrm>
              <a:off x="6172353" y="1551852"/>
              <a:ext cx="344805" cy="230504"/>
            </a:xfrm>
            <a:custGeom>
              <a:avLst/>
              <a:gdLst/>
              <a:ahLst/>
              <a:cxnLst/>
              <a:rect l="l" t="t" r="r" b="b"/>
              <a:pathLst>
                <a:path w="344804" h="230505">
                  <a:moveTo>
                    <a:pt x="229844" y="0"/>
                  </a:moveTo>
                  <a:lnTo>
                    <a:pt x="114731" y="0"/>
                  </a:lnTo>
                  <a:lnTo>
                    <a:pt x="114731" y="82575"/>
                  </a:lnTo>
                  <a:lnTo>
                    <a:pt x="96799" y="82575"/>
                  </a:lnTo>
                  <a:lnTo>
                    <a:pt x="59123" y="90185"/>
                  </a:lnTo>
                  <a:lnTo>
                    <a:pt x="28354" y="110940"/>
                  </a:lnTo>
                  <a:lnTo>
                    <a:pt x="7607" y="141725"/>
                  </a:lnTo>
                  <a:lnTo>
                    <a:pt x="0" y="179425"/>
                  </a:lnTo>
                  <a:lnTo>
                    <a:pt x="0" y="197281"/>
                  </a:lnTo>
                  <a:lnTo>
                    <a:pt x="2599" y="210162"/>
                  </a:lnTo>
                  <a:lnTo>
                    <a:pt x="9686" y="220683"/>
                  </a:lnTo>
                  <a:lnTo>
                    <a:pt x="20198" y="227776"/>
                  </a:lnTo>
                  <a:lnTo>
                    <a:pt x="33070" y="230377"/>
                  </a:lnTo>
                  <a:lnTo>
                    <a:pt x="311492" y="230377"/>
                  </a:lnTo>
                  <a:lnTo>
                    <a:pt x="324372" y="227776"/>
                  </a:lnTo>
                  <a:lnTo>
                    <a:pt x="334887" y="220683"/>
                  </a:lnTo>
                  <a:lnTo>
                    <a:pt x="341977" y="210162"/>
                  </a:lnTo>
                  <a:lnTo>
                    <a:pt x="344576" y="197281"/>
                  </a:lnTo>
                  <a:lnTo>
                    <a:pt x="344576" y="179425"/>
                  </a:lnTo>
                  <a:lnTo>
                    <a:pt x="336968" y="141725"/>
                  </a:lnTo>
                  <a:lnTo>
                    <a:pt x="316222" y="110940"/>
                  </a:lnTo>
                  <a:lnTo>
                    <a:pt x="285452" y="90185"/>
                  </a:lnTo>
                  <a:lnTo>
                    <a:pt x="247776" y="82575"/>
                  </a:lnTo>
                  <a:lnTo>
                    <a:pt x="229844" y="82575"/>
                  </a:lnTo>
                  <a:lnTo>
                    <a:pt x="229844" y="0"/>
                  </a:lnTo>
                  <a:close/>
                </a:path>
              </a:pathLst>
            </a:custGeom>
            <a:solidFill>
              <a:srgbClr val="C7EA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5" name="object 175"/>
            <p:cNvPicPr/>
            <p:nvPr/>
          </p:nvPicPr>
          <p:blipFill>
            <a:blip r:embed="rId45" cstate="print"/>
            <a:stretch>
              <a:fillRect/>
            </a:stretch>
          </p:blipFill>
          <p:spPr>
            <a:xfrm>
              <a:off x="6336196" y="1551852"/>
              <a:ext cx="180733" cy="230377"/>
            </a:xfrm>
            <a:prstGeom prst="rect">
              <a:avLst/>
            </a:prstGeom>
          </p:spPr>
        </p:pic>
        <p:sp>
          <p:nvSpPr>
            <p:cNvPr id="176" name="object 176"/>
            <p:cNvSpPr/>
            <p:nvPr/>
          </p:nvSpPr>
          <p:spPr>
            <a:xfrm>
              <a:off x="6172356" y="1782231"/>
              <a:ext cx="344805" cy="176530"/>
            </a:xfrm>
            <a:custGeom>
              <a:avLst/>
              <a:gdLst/>
              <a:ahLst/>
              <a:cxnLst/>
              <a:rect l="l" t="t" r="r" b="b"/>
              <a:pathLst>
                <a:path w="344804" h="176530">
                  <a:moveTo>
                    <a:pt x="311480" y="0"/>
                  </a:moveTo>
                  <a:lnTo>
                    <a:pt x="33083" y="0"/>
                  </a:lnTo>
                  <a:lnTo>
                    <a:pt x="20204" y="2599"/>
                  </a:lnTo>
                  <a:lnTo>
                    <a:pt x="9688" y="9688"/>
                  </a:lnTo>
                  <a:lnTo>
                    <a:pt x="2599" y="20204"/>
                  </a:lnTo>
                  <a:lnTo>
                    <a:pt x="0" y="33083"/>
                  </a:lnTo>
                  <a:lnTo>
                    <a:pt x="0" y="142976"/>
                  </a:lnTo>
                  <a:lnTo>
                    <a:pt x="2612" y="155911"/>
                  </a:lnTo>
                  <a:lnTo>
                    <a:pt x="9736" y="166476"/>
                  </a:lnTo>
                  <a:lnTo>
                    <a:pt x="20300" y="173600"/>
                  </a:lnTo>
                  <a:lnTo>
                    <a:pt x="33235" y="176212"/>
                  </a:lnTo>
                  <a:lnTo>
                    <a:pt x="311327" y="176212"/>
                  </a:lnTo>
                  <a:lnTo>
                    <a:pt x="324268" y="173600"/>
                  </a:lnTo>
                  <a:lnTo>
                    <a:pt x="334832" y="166476"/>
                  </a:lnTo>
                  <a:lnTo>
                    <a:pt x="341953" y="155911"/>
                  </a:lnTo>
                  <a:lnTo>
                    <a:pt x="344563" y="142976"/>
                  </a:lnTo>
                  <a:lnTo>
                    <a:pt x="344563" y="33083"/>
                  </a:lnTo>
                  <a:lnTo>
                    <a:pt x="341964" y="20204"/>
                  </a:lnTo>
                  <a:lnTo>
                    <a:pt x="334875" y="9688"/>
                  </a:lnTo>
                  <a:lnTo>
                    <a:pt x="324359" y="2599"/>
                  </a:lnTo>
                  <a:lnTo>
                    <a:pt x="311480" y="0"/>
                  </a:lnTo>
                  <a:close/>
                </a:path>
              </a:pathLst>
            </a:custGeom>
            <a:solidFill>
              <a:srgbClr val="90CE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7" name="object 177"/>
            <p:cNvPicPr/>
            <p:nvPr/>
          </p:nvPicPr>
          <p:blipFill>
            <a:blip r:embed="rId46" cstate="print"/>
            <a:stretch>
              <a:fillRect/>
            </a:stretch>
          </p:blipFill>
          <p:spPr>
            <a:xfrm>
              <a:off x="6417688" y="1782229"/>
              <a:ext cx="99237" cy="176212"/>
            </a:xfrm>
            <a:prstGeom prst="rect">
              <a:avLst/>
            </a:prstGeom>
          </p:spPr>
        </p:pic>
        <p:sp>
          <p:nvSpPr>
            <p:cNvPr id="178" name="object 178"/>
            <p:cNvSpPr/>
            <p:nvPr/>
          </p:nvSpPr>
          <p:spPr>
            <a:xfrm>
              <a:off x="6171876" y="1958883"/>
              <a:ext cx="346710" cy="347980"/>
            </a:xfrm>
            <a:custGeom>
              <a:avLst/>
              <a:gdLst/>
              <a:ahLst/>
              <a:cxnLst/>
              <a:rect l="l" t="t" r="r" b="b"/>
              <a:pathLst>
                <a:path w="346709" h="347980">
                  <a:moveTo>
                    <a:pt x="313829" y="0"/>
                  </a:moveTo>
                  <a:lnTo>
                    <a:pt x="32423" y="0"/>
                  </a:lnTo>
                  <a:lnTo>
                    <a:pt x="19802" y="2626"/>
                  </a:lnTo>
                  <a:lnTo>
                    <a:pt x="9496" y="9788"/>
                  </a:lnTo>
                  <a:lnTo>
                    <a:pt x="2547" y="20413"/>
                  </a:lnTo>
                  <a:lnTo>
                    <a:pt x="0" y="33426"/>
                  </a:lnTo>
                  <a:lnTo>
                    <a:pt x="2547" y="46432"/>
                  </a:lnTo>
                  <a:lnTo>
                    <a:pt x="9496" y="57053"/>
                  </a:lnTo>
                  <a:lnTo>
                    <a:pt x="19802" y="64214"/>
                  </a:lnTo>
                  <a:lnTo>
                    <a:pt x="32423" y="66840"/>
                  </a:lnTo>
                  <a:lnTo>
                    <a:pt x="19802" y="69468"/>
                  </a:lnTo>
                  <a:lnTo>
                    <a:pt x="9496" y="76633"/>
                  </a:lnTo>
                  <a:lnTo>
                    <a:pt x="2547" y="87258"/>
                  </a:lnTo>
                  <a:lnTo>
                    <a:pt x="0" y="100266"/>
                  </a:lnTo>
                  <a:lnTo>
                    <a:pt x="2547" y="113274"/>
                  </a:lnTo>
                  <a:lnTo>
                    <a:pt x="9496" y="123899"/>
                  </a:lnTo>
                  <a:lnTo>
                    <a:pt x="19802" y="131064"/>
                  </a:lnTo>
                  <a:lnTo>
                    <a:pt x="32423" y="133692"/>
                  </a:lnTo>
                  <a:lnTo>
                    <a:pt x="13957" y="134595"/>
                  </a:lnTo>
                  <a:lnTo>
                    <a:pt x="4475" y="139250"/>
                  </a:lnTo>
                  <a:lnTo>
                    <a:pt x="981" y="151575"/>
                  </a:lnTo>
                  <a:lnTo>
                    <a:pt x="482" y="175488"/>
                  </a:lnTo>
                  <a:lnTo>
                    <a:pt x="482" y="251002"/>
                  </a:lnTo>
                  <a:lnTo>
                    <a:pt x="8088" y="288704"/>
                  </a:lnTo>
                  <a:lnTo>
                    <a:pt x="28830" y="319493"/>
                  </a:lnTo>
                  <a:lnTo>
                    <a:pt x="59595" y="340253"/>
                  </a:lnTo>
                  <a:lnTo>
                    <a:pt x="97586" y="347865"/>
                  </a:lnTo>
                  <a:lnTo>
                    <a:pt x="248259" y="347865"/>
                  </a:lnTo>
                  <a:lnTo>
                    <a:pt x="285933" y="340253"/>
                  </a:lnTo>
                  <a:lnTo>
                    <a:pt x="316698" y="319493"/>
                  </a:lnTo>
                  <a:lnTo>
                    <a:pt x="337440" y="288704"/>
                  </a:lnTo>
                  <a:lnTo>
                    <a:pt x="345046" y="251002"/>
                  </a:lnTo>
                  <a:lnTo>
                    <a:pt x="345046" y="175488"/>
                  </a:lnTo>
                  <a:lnTo>
                    <a:pt x="340168" y="151743"/>
                  </a:lnTo>
                  <a:lnTo>
                    <a:pt x="329438" y="139288"/>
                  </a:lnTo>
                  <a:lnTo>
                    <a:pt x="318707" y="134485"/>
                  </a:lnTo>
                  <a:lnTo>
                    <a:pt x="313829" y="133692"/>
                  </a:lnTo>
                  <a:lnTo>
                    <a:pt x="326450" y="131064"/>
                  </a:lnTo>
                  <a:lnTo>
                    <a:pt x="336756" y="123899"/>
                  </a:lnTo>
                  <a:lnTo>
                    <a:pt x="343704" y="113274"/>
                  </a:lnTo>
                  <a:lnTo>
                    <a:pt x="346252" y="100266"/>
                  </a:lnTo>
                  <a:lnTo>
                    <a:pt x="343704" y="87258"/>
                  </a:lnTo>
                  <a:lnTo>
                    <a:pt x="336756" y="76633"/>
                  </a:lnTo>
                  <a:lnTo>
                    <a:pt x="326450" y="69468"/>
                  </a:lnTo>
                  <a:lnTo>
                    <a:pt x="313829" y="66840"/>
                  </a:lnTo>
                  <a:lnTo>
                    <a:pt x="326450" y="64214"/>
                  </a:lnTo>
                  <a:lnTo>
                    <a:pt x="336756" y="57053"/>
                  </a:lnTo>
                  <a:lnTo>
                    <a:pt x="343704" y="46432"/>
                  </a:lnTo>
                  <a:lnTo>
                    <a:pt x="346252" y="33426"/>
                  </a:lnTo>
                  <a:lnTo>
                    <a:pt x="343704" y="20413"/>
                  </a:lnTo>
                  <a:lnTo>
                    <a:pt x="336756" y="9788"/>
                  </a:lnTo>
                  <a:lnTo>
                    <a:pt x="326450" y="2626"/>
                  </a:lnTo>
                  <a:lnTo>
                    <a:pt x="313829" y="0"/>
                  </a:lnTo>
                  <a:close/>
                </a:path>
              </a:pathLst>
            </a:custGeom>
            <a:solidFill>
              <a:srgbClr val="C7EA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6354134" y="1958883"/>
              <a:ext cx="164465" cy="347980"/>
            </a:xfrm>
            <a:custGeom>
              <a:avLst/>
              <a:gdLst/>
              <a:ahLst/>
              <a:cxnLst/>
              <a:rect l="l" t="t" r="r" b="b"/>
              <a:pathLst>
                <a:path w="164465" h="347980">
                  <a:moveTo>
                    <a:pt x="131572" y="0"/>
                  </a:moveTo>
                  <a:lnTo>
                    <a:pt x="65570" y="0"/>
                  </a:lnTo>
                  <a:lnTo>
                    <a:pt x="78190" y="2626"/>
                  </a:lnTo>
                  <a:lnTo>
                    <a:pt x="88496" y="9788"/>
                  </a:lnTo>
                  <a:lnTo>
                    <a:pt x="95445" y="20413"/>
                  </a:lnTo>
                  <a:lnTo>
                    <a:pt x="97993" y="33426"/>
                  </a:lnTo>
                  <a:lnTo>
                    <a:pt x="95445" y="46432"/>
                  </a:lnTo>
                  <a:lnTo>
                    <a:pt x="88496" y="57053"/>
                  </a:lnTo>
                  <a:lnTo>
                    <a:pt x="78190" y="64214"/>
                  </a:lnTo>
                  <a:lnTo>
                    <a:pt x="65570" y="66840"/>
                  </a:lnTo>
                  <a:lnTo>
                    <a:pt x="78190" y="69468"/>
                  </a:lnTo>
                  <a:lnTo>
                    <a:pt x="88496" y="76633"/>
                  </a:lnTo>
                  <a:lnTo>
                    <a:pt x="95445" y="87258"/>
                  </a:lnTo>
                  <a:lnTo>
                    <a:pt x="97993" y="100266"/>
                  </a:lnTo>
                  <a:lnTo>
                    <a:pt x="95445" y="113279"/>
                  </a:lnTo>
                  <a:lnTo>
                    <a:pt x="88496" y="123904"/>
                  </a:lnTo>
                  <a:lnTo>
                    <a:pt x="78190" y="131066"/>
                  </a:lnTo>
                  <a:lnTo>
                    <a:pt x="65570" y="133692"/>
                  </a:lnTo>
                  <a:lnTo>
                    <a:pt x="83617" y="134903"/>
                  </a:lnTo>
                  <a:lnTo>
                    <a:pt x="92884" y="139660"/>
                  </a:lnTo>
                  <a:lnTo>
                    <a:pt x="96298" y="151882"/>
                  </a:lnTo>
                  <a:lnTo>
                    <a:pt x="96786" y="175488"/>
                  </a:lnTo>
                  <a:lnTo>
                    <a:pt x="96786" y="251002"/>
                  </a:lnTo>
                  <a:lnTo>
                    <a:pt x="89180" y="288704"/>
                  </a:lnTo>
                  <a:lnTo>
                    <a:pt x="68438" y="319493"/>
                  </a:lnTo>
                  <a:lnTo>
                    <a:pt x="37673" y="340253"/>
                  </a:lnTo>
                  <a:lnTo>
                    <a:pt x="0" y="347865"/>
                  </a:lnTo>
                  <a:lnTo>
                    <a:pt x="66001" y="347865"/>
                  </a:lnTo>
                  <a:lnTo>
                    <a:pt x="103675" y="340253"/>
                  </a:lnTo>
                  <a:lnTo>
                    <a:pt x="134440" y="319493"/>
                  </a:lnTo>
                  <a:lnTo>
                    <a:pt x="155182" y="288704"/>
                  </a:lnTo>
                  <a:lnTo>
                    <a:pt x="162788" y="251002"/>
                  </a:lnTo>
                  <a:lnTo>
                    <a:pt x="162788" y="175488"/>
                  </a:lnTo>
                  <a:lnTo>
                    <a:pt x="157911" y="151743"/>
                  </a:lnTo>
                  <a:lnTo>
                    <a:pt x="147180" y="139288"/>
                  </a:lnTo>
                  <a:lnTo>
                    <a:pt x="136449" y="134485"/>
                  </a:lnTo>
                  <a:lnTo>
                    <a:pt x="131572" y="133692"/>
                  </a:lnTo>
                  <a:lnTo>
                    <a:pt x="144192" y="131066"/>
                  </a:lnTo>
                  <a:lnTo>
                    <a:pt x="154498" y="123904"/>
                  </a:lnTo>
                  <a:lnTo>
                    <a:pt x="161447" y="113279"/>
                  </a:lnTo>
                  <a:lnTo>
                    <a:pt x="163995" y="100266"/>
                  </a:lnTo>
                  <a:lnTo>
                    <a:pt x="161447" y="87258"/>
                  </a:lnTo>
                  <a:lnTo>
                    <a:pt x="154498" y="76633"/>
                  </a:lnTo>
                  <a:lnTo>
                    <a:pt x="144192" y="69468"/>
                  </a:lnTo>
                  <a:lnTo>
                    <a:pt x="131572" y="66840"/>
                  </a:lnTo>
                  <a:lnTo>
                    <a:pt x="144192" y="64214"/>
                  </a:lnTo>
                  <a:lnTo>
                    <a:pt x="154498" y="57053"/>
                  </a:lnTo>
                  <a:lnTo>
                    <a:pt x="161447" y="46432"/>
                  </a:lnTo>
                  <a:lnTo>
                    <a:pt x="163995" y="33426"/>
                  </a:lnTo>
                  <a:lnTo>
                    <a:pt x="161447" y="20413"/>
                  </a:lnTo>
                  <a:lnTo>
                    <a:pt x="154498" y="9788"/>
                  </a:lnTo>
                  <a:lnTo>
                    <a:pt x="144192" y="2626"/>
                  </a:lnTo>
                  <a:lnTo>
                    <a:pt x="131572" y="0"/>
                  </a:lnTo>
                  <a:close/>
                </a:path>
              </a:pathLst>
            </a:custGeom>
            <a:solidFill>
              <a:srgbClr val="B6E0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0" name="object 180"/>
            <p:cNvPicPr/>
            <p:nvPr/>
          </p:nvPicPr>
          <p:blipFill>
            <a:blip r:embed="rId47" cstate="print"/>
            <a:stretch>
              <a:fillRect/>
            </a:stretch>
          </p:blipFill>
          <p:spPr>
            <a:xfrm>
              <a:off x="6247187" y="1476005"/>
              <a:ext cx="194906" cy="111658"/>
            </a:xfrm>
            <a:prstGeom prst="rect">
              <a:avLst/>
            </a:prstGeom>
          </p:spPr>
        </p:pic>
        <p:sp>
          <p:nvSpPr>
            <p:cNvPr id="181" name="object 181"/>
            <p:cNvSpPr/>
            <p:nvPr/>
          </p:nvSpPr>
          <p:spPr>
            <a:xfrm>
              <a:off x="6171673" y="1577186"/>
              <a:ext cx="346710" cy="730250"/>
            </a:xfrm>
            <a:custGeom>
              <a:avLst/>
              <a:gdLst/>
              <a:ahLst/>
              <a:cxnLst/>
              <a:rect l="l" t="t" r="r" b="b"/>
              <a:pathLst>
                <a:path w="346709" h="730250">
                  <a:moveTo>
                    <a:pt x="16789" y="100190"/>
                  </a:moveTo>
                  <a:lnTo>
                    <a:pt x="9896" y="112298"/>
                  </a:lnTo>
                  <a:lnTo>
                    <a:pt x="4773" y="125410"/>
                  </a:lnTo>
                  <a:lnTo>
                    <a:pt x="1582" y="139368"/>
                  </a:lnTo>
                  <a:lnTo>
                    <a:pt x="482" y="154012"/>
                  </a:lnTo>
                  <a:lnTo>
                    <a:pt x="482" y="171881"/>
                  </a:lnTo>
                  <a:lnTo>
                    <a:pt x="3084" y="184770"/>
                  </a:lnTo>
                  <a:lnTo>
                    <a:pt x="10179" y="195294"/>
                  </a:lnTo>
                  <a:lnTo>
                    <a:pt x="20702" y="202389"/>
                  </a:lnTo>
                  <a:lnTo>
                    <a:pt x="33591" y="204990"/>
                  </a:lnTo>
                  <a:lnTo>
                    <a:pt x="312343" y="204990"/>
                  </a:lnTo>
                  <a:lnTo>
                    <a:pt x="325232" y="202389"/>
                  </a:lnTo>
                  <a:lnTo>
                    <a:pt x="335756" y="195294"/>
                  </a:lnTo>
                  <a:lnTo>
                    <a:pt x="342851" y="184770"/>
                  </a:lnTo>
                  <a:lnTo>
                    <a:pt x="345452" y="171881"/>
                  </a:lnTo>
                  <a:lnTo>
                    <a:pt x="345452" y="154012"/>
                  </a:lnTo>
                  <a:lnTo>
                    <a:pt x="337837" y="116294"/>
                  </a:lnTo>
                  <a:lnTo>
                    <a:pt x="317069" y="85493"/>
                  </a:lnTo>
                  <a:lnTo>
                    <a:pt x="286264" y="64726"/>
                  </a:lnTo>
                  <a:lnTo>
                    <a:pt x="248539" y="57111"/>
                  </a:lnTo>
                  <a:lnTo>
                    <a:pt x="230593" y="57111"/>
                  </a:lnTo>
                  <a:lnTo>
                    <a:pt x="230593" y="0"/>
                  </a:lnTo>
                  <a:lnTo>
                    <a:pt x="115341" y="0"/>
                  </a:lnTo>
                  <a:lnTo>
                    <a:pt x="115341" y="57111"/>
                  </a:lnTo>
                  <a:lnTo>
                    <a:pt x="97396" y="57111"/>
                  </a:lnTo>
                  <a:lnTo>
                    <a:pt x="58496" y="65227"/>
                  </a:lnTo>
                  <a:lnTo>
                    <a:pt x="24597" y="89407"/>
                  </a:lnTo>
                  <a:lnTo>
                    <a:pt x="16789" y="100190"/>
                  </a:lnTo>
                  <a:close/>
                </a:path>
                <a:path w="346709" h="730250">
                  <a:moveTo>
                    <a:pt x="312166" y="381292"/>
                  </a:moveTo>
                  <a:lnTo>
                    <a:pt x="33769" y="381292"/>
                  </a:lnTo>
                  <a:lnTo>
                    <a:pt x="20810" y="378677"/>
                  </a:lnTo>
                  <a:lnTo>
                    <a:pt x="10229" y="371548"/>
                  </a:lnTo>
                  <a:lnTo>
                    <a:pt x="3097" y="360975"/>
                  </a:lnTo>
                  <a:lnTo>
                    <a:pt x="482" y="348030"/>
                  </a:lnTo>
                  <a:lnTo>
                    <a:pt x="482" y="238086"/>
                  </a:lnTo>
                  <a:lnTo>
                    <a:pt x="3086" y="225205"/>
                  </a:lnTo>
                  <a:lnTo>
                    <a:pt x="10185" y="214685"/>
                  </a:lnTo>
                  <a:lnTo>
                    <a:pt x="20713" y="207592"/>
                  </a:lnTo>
                  <a:lnTo>
                    <a:pt x="33604" y="204990"/>
                  </a:lnTo>
                  <a:lnTo>
                    <a:pt x="312331" y="204990"/>
                  </a:lnTo>
                  <a:lnTo>
                    <a:pt x="325221" y="207592"/>
                  </a:lnTo>
                  <a:lnTo>
                    <a:pt x="335749" y="214685"/>
                  </a:lnTo>
                  <a:lnTo>
                    <a:pt x="342849" y="225205"/>
                  </a:lnTo>
                  <a:lnTo>
                    <a:pt x="345452" y="238086"/>
                  </a:lnTo>
                  <a:lnTo>
                    <a:pt x="345452" y="348030"/>
                  </a:lnTo>
                  <a:lnTo>
                    <a:pt x="342837" y="360975"/>
                  </a:lnTo>
                  <a:lnTo>
                    <a:pt x="335705" y="371548"/>
                  </a:lnTo>
                  <a:lnTo>
                    <a:pt x="325125" y="378677"/>
                  </a:lnTo>
                  <a:lnTo>
                    <a:pt x="312166" y="381292"/>
                  </a:lnTo>
                  <a:close/>
                </a:path>
                <a:path w="346709" h="730250">
                  <a:moveTo>
                    <a:pt x="346659" y="482041"/>
                  </a:moveTo>
                  <a:lnTo>
                    <a:pt x="344107" y="469026"/>
                  </a:lnTo>
                  <a:lnTo>
                    <a:pt x="337148" y="458396"/>
                  </a:lnTo>
                  <a:lnTo>
                    <a:pt x="326829" y="451230"/>
                  </a:lnTo>
                  <a:lnTo>
                    <a:pt x="314198" y="448602"/>
                  </a:lnTo>
                  <a:lnTo>
                    <a:pt x="326829" y="445975"/>
                  </a:lnTo>
                  <a:lnTo>
                    <a:pt x="337148" y="438811"/>
                  </a:lnTo>
                  <a:lnTo>
                    <a:pt x="344107" y="428183"/>
                  </a:lnTo>
                  <a:lnTo>
                    <a:pt x="346659" y="415163"/>
                  </a:lnTo>
                  <a:lnTo>
                    <a:pt x="344107" y="402149"/>
                  </a:lnTo>
                  <a:lnTo>
                    <a:pt x="337148" y="391525"/>
                  </a:lnTo>
                  <a:lnTo>
                    <a:pt x="326829" y="384362"/>
                  </a:lnTo>
                  <a:lnTo>
                    <a:pt x="314198" y="381736"/>
                  </a:lnTo>
                  <a:lnTo>
                    <a:pt x="32461" y="381736"/>
                  </a:lnTo>
                  <a:lnTo>
                    <a:pt x="19823" y="384362"/>
                  </a:lnTo>
                  <a:lnTo>
                    <a:pt x="9505" y="391525"/>
                  </a:lnTo>
                  <a:lnTo>
                    <a:pt x="2550" y="402149"/>
                  </a:lnTo>
                  <a:lnTo>
                    <a:pt x="0" y="415163"/>
                  </a:lnTo>
                  <a:lnTo>
                    <a:pt x="2550" y="428183"/>
                  </a:lnTo>
                  <a:lnTo>
                    <a:pt x="9505" y="438811"/>
                  </a:lnTo>
                  <a:lnTo>
                    <a:pt x="19823" y="445975"/>
                  </a:lnTo>
                  <a:lnTo>
                    <a:pt x="32461" y="448602"/>
                  </a:lnTo>
                  <a:lnTo>
                    <a:pt x="19823" y="451230"/>
                  </a:lnTo>
                  <a:lnTo>
                    <a:pt x="9505" y="458396"/>
                  </a:lnTo>
                  <a:lnTo>
                    <a:pt x="2550" y="469026"/>
                  </a:lnTo>
                  <a:lnTo>
                    <a:pt x="0" y="482041"/>
                  </a:lnTo>
                  <a:lnTo>
                    <a:pt x="2550" y="495056"/>
                  </a:lnTo>
                  <a:lnTo>
                    <a:pt x="9505" y="505685"/>
                  </a:lnTo>
                  <a:lnTo>
                    <a:pt x="19823" y="512852"/>
                  </a:lnTo>
                  <a:lnTo>
                    <a:pt x="32461" y="515480"/>
                  </a:lnTo>
                  <a:lnTo>
                    <a:pt x="13973" y="516383"/>
                  </a:lnTo>
                  <a:lnTo>
                    <a:pt x="4479" y="521041"/>
                  </a:lnTo>
                  <a:lnTo>
                    <a:pt x="982" y="533373"/>
                  </a:lnTo>
                  <a:lnTo>
                    <a:pt x="482" y="557301"/>
                  </a:lnTo>
                  <a:lnTo>
                    <a:pt x="482" y="632853"/>
                  </a:lnTo>
                  <a:lnTo>
                    <a:pt x="8097" y="670572"/>
                  </a:lnTo>
                  <a:lnTo>
                    <a:pt x="28863" y="701373"/>
                  </a:lnTo>
                  <a:lnTo>
                    <a:pt x="59664" y="722139"/>
                  </a:lnTo>
                  <a:lnTo>
                    <a:pt x="97383" y="729754"/>
                  </a:lnTo>
                  <a:lnTo>
                    <a:pt x="97701" y="729754"/>
                  </a:lnTo>
                  <a:lnTo>
                    <a:pt x="248234" y="729754"/>
                  </a:lnTo>
                  <a:lnTo>
                    <a:pt x="248539" y="729754"/>
                  </a:lnTo>
                  <a:lnTo>
                    <a:pt x="286264" y="722139"/>
                  </a:lnTo>
                  <a:lnTo>
                    <a:pt x="317069" y="701373"/>
                  </a:lnTo>
                  <a:lnTo>
                    <a:pt x="337837" y="670572"/>
                  </a:lnTo>
                  <a:lnTo>
                    <a:pt x="345452" y="632853"/>
                  </a:lnTo>
                  <a:lnTo>
                    <a:pt x="345452" y="557301"/>
                  </a:lnTo>
                  <a:lnTo>
                    <a:pt x="340569" y="533546"/>
                  </a:lnTo>
                  <a:lnTo>
                    <a:pt x="329825" y="521084"/>
                  </a:lnTo>
                  <a:lnTo>
                    <a:pt x="319081" y="516274"/>
                  </a:lnTo>
                  <a:lnTo>
                    <a:pt x="314198" y="515480"/>
                  </a:lnTo>
                  <a:lnTo>
                    <a:pt x="326829" y="512852"/>
                  </a:lnTo>
                  <a:lnTo>
                    <a:pt x="337148" y="505685"/>
                  </a:lnTo>
                  <a:lnTo>
                    <a:pt x="344107" y="495056"/>
                  </a:lnTo>
                  <a:lnTo>
                    <a:pt x="346659" y="482041"/>
                  </a:lnTo>
                  <a:close/>
                </a:path>
                <a:path w="346709" h="730250">
                  <a:moveTo>
                    <a:pt x="32461" y="515480"/>
                  </a:moveTo>
                  <a:lnTo>
                    <a:pt x="237020" y="515480"/>
                  </a:lnTo>
                </a:path>
                <a:path w="346709" h="730250">
                  <a:moveTo>
                    <a:pt x="314198" y="448602"/>
                  </a:moveTo>
                  <a:lnTo>
                    <a:pt x="100355" y="448602"/>
                  </a:lnTo>
                </a:path>
              </a:pathLst>
            </a:custGeom>
            <a:ln w="20955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2" name="object 182"/>
          <p:cNvGrpSpPr/>
          <p:nvPr/>
        </p:nvGrpSpPr>
        <p:grpSpPr>
          <a:xfrm>
            <a:off x="648006" y="557104"/>
            <a:ext cx="383540" cy="383540"/>
            <a:chOff x="648006" y="557104"/>
            <a:chExt cx="383540" cy="383540"/>
          </a:xfrm>
        </p:grpSpPr>
        <p:sp>
          <p:nvSpPr>
            <p:cNvPr id="183" name="object 183"/>
            <p:cNvSpPr/>
            <p:nvPr/>
          </p:nvSpPr>
          <p:spPr>
            <a:xfrm>
              <a:off x="648006" y="557104"/>
              <a:ext cx="383540" cy="383540"/>
            </a:xfrm>
            <a:custGeom>
              <a:avLst/>
              <a:gdLst/>
              <a:ahLst/>
              <a:cxnLst/>
              <a:rect l="l" t="t" r="r" b="b"/>
              <a:pathLst>
                <a:path w="383540" h="383540">
                  <a:moveTo>
                    <a:pt x="191693" y="0"/>
                  </a:moveTo>
                  <a:lnTo>
                    <a:pt x="147740" y="5062"/>
                  </a:lnTo>
                  <a:lnTo>
                    <a:pt x="107392" y="19484"/>
                  </a:lnTo>
                  <a:lnTo>
                    <a:pt x="71800" y="42113"/>
                  </a:lnTo>
                  <a:lnTo>
                    <a:pt x="42113" y="71800"/>
                  </a:lnTo>
                  <a:lnTo>
                    <a:pt x="19484" y="107392"/>
                  </a:lnTo>
                  <a:lnTo>
                    <a:pt x="5062" y="147740"/>
                  </a:lnTo>
                  <a:lnTo>
                    <a:pt x="0" y="191693"/>
                  </a:lnTo>
                  <a:lnTo>
                    <a:pt x="5062" y="235651"/>
                  </a:lnTo>
                  <a:lnTo>
                    <a:pt x="19484" y="276002"/>
                  </a:lnTo>
                  <a:lnTo>
                    <a:pt x="42113" y="311597"/>
                  </a:lnTo>
                  <a:lnTo>
                    <a:pt x="71800" y="341285"/>
                  </a:lnTo>
                  <a:lnTo>
                    <a:pt x="107392" y="363915"/>
                  </a:lnTo>
                  <a:lnTo>
                    <a:pt x="147740" y="378337"/>
                  </a:lnTo>
                  <a:lnTo>
                    <a:pt x="191693" y="383400"/>
                  </a:lnTo>
                  <a:lnTo>
                    <a:pt x="235646" y="378337"/>
                  </a:lnTo>
                  <a:lnTo>
                    <a:pt x="275994" y="363915"/>
                  </a:lnTo>
                  <a:lnTo>
                    <a:pt x="311587" y="341285"/>
                  </a:lnTo>
                  <a:lnTo>
                    <a:pt x="341273" y="311597"/>
                  </a:lnTo>
                  <a:lnTo>
                    <a:pt x="363903" y="276002"/>
                  </a:lnTo>
                  <a:lnTo>
                    <a:pt x="378324" y="235651"/>
                  </a:lnTo>
                  <a:lnTo>
                    <a:pt x="383387" y="191693"/>
                  </a:lnTo>
                  <a:lnTo>
                    <a:pt x="378324" y="147740"/>
                  </a:lnTo>
                  <a:lnTo>
                    <a:pt x="363903" y="107392"/>
                  </a:lnTo>
                  <a:lnTo>
                    <a:pt x="341273" y="71800"/>
                  </a:lnTo>
                  <a:lnTo>
                    <a:pt x="311587" y="42113"/>
                  </a:lnTo>
                  <a:lnTo>
                    <a:pt x="275994" y="19484"/>
                  </a:lnTo>
                  <a:lnTo>
                    <a:pt x="235646" y="5062"/>
                  </a:lnTo>
                  <a:lnTo>
                    <a:pt x="1916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4" name="object 184"/>
            <p:cNvPicPr/>
            <p:nvPr/>
          </p:nvPicPr>
          <p:blipFill>
            <a:blip r:embed="rId48" cstate="print"/>
            <a:stretch>
              <a:fillRect/>
            </a:stretch>
          </p:blipFill>
          <p:spPr>
            <a:xfrm>
              <a:off x="758844" y="640807"/>
              <a:ext cx="161709" cy="215988"/>
            </a:xfrm>
            <a:prstGeom prst="rect">
              <a:avLst/>
            </a:prstGeom>
          </p:spPr>
        </p:pic>
      </p:grpSp>
      <p:pic>
        <p:nvPicPr>
          <p:cNvPr id="185" name="object 185"/>
          <p:cNvPicPr/>
          <p:nvPr/>
        </p:nvPicPr>
        <p:blipFill>
          <a:blip r:embed="rId49" cstate="print"/>
          <a:stretch>
            <a:fillRect/>
          </a:stretch>
        </p:blipFill>
        <p:spPr>
          <a:xfrm>
            <a:off x="6490637" y="3040076"/>
            <a:ext cx="153495" cy="234819"/>
          </a:xfrm>
          <a:prstGeom prst="rect">
            <a:avLst/>
          </a:prstGeom>
        </p:spPr>
      </p:pic>
      <p:pic>
        <p:nvPicPr>
          <p:cNvPr id="186" name="object 186"/>
          <p:cNvPicPr/>
          <p:nvPr/>
        </p:nvPicPr>
        <p:blipFill>
          <a:blip r:embed="rId50" cstate="print"/>
          <a:stretch>
            <a:fillRect/>
          </a:stretch>
        </p:blipFill>
        <p:spPr>
          <a:xfrm>
            <a:off x="6595538" y="3373597"/>
            <a:ext cx="176360" cy="176361"/>
          </a:xfrm>
          <a:prstGeom prst="rect">
            <a:avLst/>
          </a:prstGeom>
        </p:spPr>
      </p:pic>
      <p:sp>
        <p:nvSpPr>
          <p:cNvPr id="187" name="object 187"/>
          <p:cNvSpPr/>
          <p:nvPr/>
        </p:nvSpPr>
        <p:spPr>
          <a:xfrm>
            <a:off x="6350134" y="3795183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0" y="0"/>
                </a:moveTo>
                <a:lnTo>
                  <a:pt x="0" y="9436"/>
                </a:lnTo>
              </a:path>
            </a:pathLst>
          </a:custGeom>
          <a:ln w="20955">
            <a:solidFill>
              <a:srgbClr val="3230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6288311" y="3230198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0" y="0"/>
                </a:moveTo>
                <a:lnTo>
                  <a:pt x="0" y="9436"/>
                </a:lnTo>
              </a:path>
            </a:pathLst>
          </a:custGeom>
          <a:ln w="20955">
            <a:solidFill>
              <a:srgbClr val="3230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5935459" y="3290011"/>
            <a:ext cx="258445" cy="258445"/>
          </a:xfrm>
          <a:custGeom>
            <a:avLst/>
            <a:gdLst/>
            <a:ahLst/>
            <a:cxnLst/>
            <a:rect l="l" t="t" r="r" b="b"/>
            <a:pathLst>
              <a:path w="258445" h="258445">
                <a:moveTo>
                  <a:pt x="207429" y="207416"/>
                </a:moveTo>
                <a:lnTo>
                  <a:pt x="186524" y="186702"/>
                </a:lnTo>
                <a:lnTo>
                  <a:pt x="161188" y="170789"/>
                </a:lnTo>
                <a:lnTo>
                  <a:pt x="132232" y="160604"/>
                </a:lnTo>
                <a:lnTo>
                  <a:pt x="100482" y="156997"/>
                </a:lnTo>
                <a:lnTo>
                  <a:pt x="73380" y="159613"/>
                </a:lnTo>
                <a:lnTo>
                  <a:pt x="25450" y="178816"/>
                </a:lnTo>
                <a:lnTo>
                  <a:pt x="0" y="207416"/>
                </a:lnTo>
                <a:lnTo>
                  <a:pt x="1409" y="214414"/>
                </a:lnTo>
                <a:lnTo>
                  <a:pt x="48196" y="247777"/>
                </a:lnTo>
                <a:lnTo>
                  <a:pt x="100482" y="257822"/>
                </a:lnTo>
                <a:lnTo>
                  <a:pt x="132232" y="254228"/>
                </a:lnTo>
                <a:lnTo>
                  <a:pt x="161188" y="244043"/>
                </a:lnTo>
                <a:lnTo>
                  <a:pt x="186524" y="228142"/>
                </a:lnTo>
                <a:lnTo>
                  <a:pt x="207429" y="207416"/>
                </a:lnTo>
                <a:close/>
              </a:path>
              <a:path w="258445" h="258445">
                <a:moveTo>
                  <a:pt x="257835" y="100469"/>
                </a:moveTo>
                <a:lnTo>
                  <a:pt x="247777" y="48196"/>
                </a:lnTo>
                <a:lnTo>
                  <a:pt x="220510" y="5613"/>
                </a:lnTo>
                <a:lnTo>
                  <a:pt x="207429" y="0"/>
                </a:lnTo>
                <a:lnTo>
                  <a:pt x="200418" y="1397"/>
                </a:lnTo>
                <a:lnTo>
                  <a:pt x="167068" y="48196"/>
                </a:lnTo>
                <a:lnTo>
                  <a:pt x="157010" y="100469"/>
                </a:lnTo>
                <a:lnTo>
                  <a:pt x="160604" y="132232"/>
                </a:lnTo>
                <a:lnTo>
                  <a:pt x="170802" y="161188"/>
                </a:lnTo>
                <a:lnTo>
                  <a:pt x="186702" y="186524"/>
                </a:lnTo>
                <a:lnTo>
                  <a:pt x="207429" y="207416"/>
                </a:lnTo>
                <a:lnTo>
                  <a:pt x="228142" y="186512"/>
                </a:lnTo>
                <a:lnTo>
                  <a:pt x="244043" y="161175"/>
                </a:lnTo>
                <a:lnTo>
                  <a:pt x="254241" y="132219"/>
                </a:lnTo>
                <a:lnTo>
                  <a:pt x="257835" y="100469"/>
                </a:lnTo>
                <a:close/>
              </a:path>
            </a:pathLst>
          </a:custGeom>
          <a:solidFill>
            <a:srgbClr val="93CC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5991640" y="3648659"/>
            <a:ext cx="100965" cy="100965"/>
          </a:xfrm>
          <a:custGeom>
            <a:avLst/>
            <a:gdLst/>
            <a:ahLst/>
            <a:cxnLst/>
            <a:rect l="l" t="t" r="r" b="b"/>
            <a:pathLst>
              <a:path w="100964" h="100964">
                <a:moveTo>
                  <a:pt x="50419" y="0"/>
                </a:moveTo>
                <a:lnTo>
                  <a:pt x="30796" y="3961"/>
                </a:lnTo>
                <a:lnTo>
                  <a:pt x="14770" y="14763"/>
                </a:lnTo>
                <a:lnTo>
                  <a:pt x="3963" y="30785"/>
                </a:lnTo>
                <a:lnTo>
                  <a:pt x="0" y="50406"/>
                </a:lnTo>
                <a:lnTo>
                  <a:pt x="3963" y="70033"/>
                </a:lnTo>
                <a:lnTo>
                  <a:pt x="14770" y="86059"/>
                </a:lnTo>
                <a:lnTo>
                  <a:pt x="30796" y="96863"/>
                </a:lnTo>
                <a:lnTo>
                  <a:pt x="50419" y="100825"/>
                </a:lnTo>
                <a:lnTo>
                  <a:pt x="70039" y="96863"/>
                </a:lnTo>
                <a:lnTo>
                  <a:pt x="86061" y="86059"/>
                </a:lnTo>
                <a:lnTo>
                  <a:pt x="96864" y="70033"/>
                </a:lnTo>
                <a:lnTo>
                  <a:pt x="100825" y="50406"/>
                </a:lnTo>
                <a:lnTo>
                  <a:pt x="96864" y="30785"/>
                </a:lnTo>
                <a:lnTo>
                  <a:pt x="86061" y="14763"/>
                </a:lnTo>
                <a:lnTo>
                  <a:pt x="70039" y="3961"/>
                </a:lnTo>
                <a:lnTo>
                  <a:pt x="50419" y="0"/>
                </a:lnTo>
                <a:close/>
              </a:path>
            </a:pathLst>
          </a:custGeom>
          <a:solidFill>
            <a:srgbClr val="FFCC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6470570" y="3699074"/>
            <a:ext cx="100965" cy="100965"/>
          </a:xfrm>
          <a:custGeom>
            <a:avLst/>
            <a:gdLst/>
            <a:ahLst/>
            <a:cxnLst/>
            <a:rect l="l" t="t" r="r" b="b"/>
            <a:pathLst>
              <a:path w="100965" h="100964">
                <a:moveTo>
                  <a:pt x="50419" y="0"/>
                </a:moveTo>
                <a:lnTo>
                  <a:pt x="30796" y="3961"/>
                </a:lnTo>
                <a:lnTo>
                  <a:pt x="14770" y="14765"/>
                </a:lnTo>
                <a:lnTo>
                  <a:pt x="3963" y="30791"/>
                </a:lnTo>
                <a:lnTo>
                  <a:pt x="0" y="50419"/>
                </a:lnTo>
                <a:lnTo>
                  <a:pt x="3963" y="70039"/>
                </a:lnTo>
                <a:lnTo>
                  <a:pt x="14770" y="86061"/>
                </a:lnTo>
                <a:lnTo>
                  <a:pt x="30796" y="96864"/>
                </a:lnTo>
                <a:lnTo>
                  <a:pt x="50419" y="100825"/>
                </a:lnTo>
                <a:lnTo>
                  <a:pt x="70041" y="96864"/>
                </a:lnTo>
                <a:lnTo>
                  <a:pt x="86067" y="86061"/>
                </a:lnTo>
                <a:lnTo>
                  <a:pt x="96874" y="70039"/>
                </a:lnTo>
                <a:lnTo>
                  <a:pt x="100838" y="50419"/>
                </a:lnTo>
                <a:lnTo>
                  <a:pt x="96874" y="30791"/>
                </a:lnTo>
                <a:lnTo>
                  <a:pt x="86067" y="14765"/>
                </a:lnTo>
                <a:lnTo>
                  <a:pt x="70041" y="3961"/>
                </a:lnTo>
                <a:lnTo>
                  <a:pt x="50419" y="0"/>
                </a:lnTo>
                <a:close/>
              </a:path>
            </a:pathLst>
          </a:custGeom>
          <a:solidFill>
            <a:srgbClr val="F4AA7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2" name="object 192"/>
          <p:cNvPicPr/>
          <p:nvPr/>
        </p:nvPicPr>
        <p:blipFill>
          <a:blip r:embed="rId51" cstate="print"/>
          <a:stretch>
            <a:fillRect/>
          </a:stretch>
        </p:blipFill>
        <p:spPr>
          <a:xfrm>
            <a:off x="5941197" y="3033219"/>
            <a:ext cx="212166" cy="212166"/>
          </a:xfrm>
          <a:prstGeom prst="rect">
            <a:avLst/>
          </a:prstGeom>
        </p:spPr>
      </p:pic>
      <p:sp>
        <p:nvSpPr>
          <p:cNvPr id="193" name="object 193"/>
          <p:cNvSpPr/>
          <p:nvPr/>
        </p:nvSpPr>
        <p:spPr>
          <a:xfrm>
            <a:off x="6168089" y="3774690"/>
            <a:ext cx="25400" cy="25400"/>
          </a:xfrm>
          <a:custGeom>
            <a:avLst/>
            <a:gdLst/>
            <a:ahLst/>
            <a:cxnLst/>
            <a:rect l="l" t="t" r="r" b="b"/>
            <a:pathLst>
              <a:path w="25400" h="25400">
                <a:moveTo>
                  <a:pt x="0" y="0"/>
                </a:moveTo>
                <a:lnTo>
                  <a:pt x="25209" y="25209"/>
                </a:lnTo>
              </a:path>
            </a:pathLst>
          </a:custGeom>
          <a:ln w="20955">
            <a:solidFill>
              <a:srgbClr val="3230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5941228" y="3320970"/>
            <a:ext cx="25400" cy="25400"/>
          </a:xfrm>
          <a:custGeom>
            <a:avLst/>
            <a:gdLst/>
            <a:ahLst/>
            <a:cxnLst/>
            <a:rect l="l" t="t" r="r" b="b"/>
            <a:pathLst>
              <a:path w="25400" h="25400">
                <a:moveTo>
                  <a:pt x="25209" y="0"/>
                </a:moveTo>
                <a:lnTo>
                  <a:pt x="0" y="25209"/>
                </a:lnTo>
              </a:path>
            </a:pathLst>
          </a:custGeom>
          <a:ln w="20955">
            <a:solidFill>
              <a:srgbClr val="3230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6684293" y="3250663"/>
            <a:ext cx="26670" cy="24130"/>
          </a:xfrm>
          <a:custGeom>
            <a:avLst/>
            <a:gdLst/>
            <a:ahLst/>
            <a:cxnLst/>
            <a:rect l="l" t="t" r="r" b="b"/>
            <a:pathLst>
              <a:path w="26670" h="24129">
                <a:moveTo>
                  <a:pt x="26289" y="24066"/>
                </a:moveTo>
                <a:lnTo>
                  <a:pt x="0" y="0"/>
                </a:lnTo>
              </a:path>
            </a:pathLst>
          </a:custGeom>
          <a:ln w="20955">
            <a:solidFill>
              <a:srgbClr val="3230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6672228" y="3648655"/>
            <a:ext cx="25400" cy="25400"/>
          </a:xfrm>
          <a:custGeom>
            <a:avLst/>
            <a:gdLst/>
            <a:ahLst/>
            <a:cxnLst/>
            <a:rect l="l" t="t" r="r" b="b"/>
            <a:pathLst>
              <a:path w="25400" h="25400">
                <a:moveTo>
                  <a:pt x="25209" y="0"/>
                </a:moveTo>
                <a:lnTo>
                  <a:pt x="0" y="25209"/>
                </a:lnTo>
              </a:path>
            </a:pathLst>
          </a:custGeom>
          <a:ln w="20955">
            <a:solidFill>
              <a:srgbClr val="3230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6470577" y="3699074"/>
            <a:ext cx="100965" cy="100965"/>
          </a:xfrm>
          <a:custGeom>
            <a:avLst/>
            <a:gdLst/>
            <a:ahLst/>
            <a:cxnLst/>
            <a:rect l="l" t="t" r="r" b="b"/>
            <a:pathLst>
              <a:path w="100965" h="100964">
                <a:moveTo>
                  <a:pt x="50406" y="0"/>
                </a:moveTo>
                <a:lnTo>
                  <a:pt x="70033" y="3961"/>
                </a:lnTo>
                <a:lnTo>
                  <a:pt x="86059" y="14763"/>
                </a:lnTo>
                <a:lnTo>
                  <a:pt x="96863" y="30785"/>
                </a:lnTo>
                <a:lnTo>
                  <a:pt x="100825" y="50406"/>
                </a:lnTo>
                <a:lnTo>
                  <a:pt x="96863" y="70033"/>
                </a:lnTo>
                <a:lnTo>
                  <a:pt x="86059" y="86059"/>
                </a:lnTo>
                <a:lnTo>
                  <a:pt x="70033" y="96863"/>
                </a:lnTo>
                <a:lnTo>
                  <a:pt x="50406" y="100825"/>
                </a:lnTo>
                <a:lnTo>
                  <a:pt x="30785" y="96863"/>
                </a:lnTo>
                <a:lnTo>
                  <a:pt x="14763" y="86059"/>
                </a:lnTo>
                <a:lnTo>
                  <a:pt x="3961" y="70033"/>
                </a:lnTo>
                <a:lnTo>
                  <a:pt x="0" y="50406"/>
                </a:lnTo>
                <a:lnTo>
                  <a:pt x="3961" y="30785"/>
                </a:lnTo>
                <a:lnTo>
                  <a:pt x="14763" y="14763"/>
                </a:lnTo>
                <a:lnTo>
                  <a:pt x="30785" y="3961"/>
                </a:lnTo>
                <a:lnTo>
                  <a:pt x="50406" y="0"/>
                </a:lnTo>
                <a:close/>
              </a:path>
            </a:pathLst>
          </a:custGeom>
          <a:ln w="20955">
            <a:solidFill>
              <a:srgbClr val="3230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5991647" y="3648655"/>
            <a:ext cx="100965" cy="100965"/>
          </a:xfrm>
          <a:custGeom>
            <a:avLst/>
            <a:gdLst/>
            <a:ahLst/>
            <a:cxnLst/>
            <a:rect l="l" t="t" r="r" b="b"/>
            <a:pathLst>
              <a:path w="100964" h="100964">
                <a:moveTo>
                  <a:pt x="50406" y="0"/>
                </a:moveTo>
                <a:lnTo>
                  <a:pt x="70033" y="3961"/>
                </a:lnTo>
                <a:lnTo>
                  <a:pt x="86059" y="14765"/>
                </a:lnTo>
                <a:lnTo>
                  <a:pt x="96863" y="30791"/>
                </a:lnTo>
                <a:lnTo>
                  <a:pt x="100825" y="50419"/>
                </a:lnTo>
                <a:lnTo>
                  <a:pt x="96863" y="70039"/>
                </a:lnTo>
                <a:lnTo>
                  <a:pt x="86059" y="86061"/>
                </a:lnTo>
                <a:lnTo>
                  <a:pt x="70033" y="96864"/>
                </a:lnTo>
                <a:lnTo>
                  <a:pt x="50406" y="100825"/>
                </a:lnTo>
                <a:lnTo>
                  <a:pt x="30785" y="96864"/>
                </a:lnTo>
                <a:lnTo>
                  <a:pt x="14763" y="86061"/>
                </a:lnTo>
                <a:lnTo>
                  <a:pt x="3961" y="70039"/>
                </a:lnTo>
                <a:lnTo>
                  <a:pt x="0" y="50419"/>
                </a:lnTo>
                <a:lnTo>
                  <a:pt x="3961" y="30791"/>
                </a:lnTo>
                <a:lnTo>
                  <a:pt x="14763" y="14765"/>
                </a:lnTo>
                <a:lnTo>
                  <a:pt x="30785" y="3961"/>
                </a:lnTo>
                <a:lnTo>
                  <a:pt x="50406" y="0"/>
                </a:lnTo>
                <a:close/>
              </a:path>
            </a:pathLst>
          </a:custGeom>
          <a:ln w="20955">
            <a:solidFill>
              <a:srgbClr val="3230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99" name="object 199"/>
          <p:cNvGrpSpPr/>
          <p:nvPr/>
        </p:nvGrpSpPr>
        <p:grpSpPr>
          <a:xfrm>
            <a:off x="5917987" y="3015096"/>
            <a:ext cx="666115" cy="655955"/>
            <a:chOff x="5917987" y="3015096"/>
            <a:chExt cx="666115" cy="655955"/>
          </a:xfrm>
        </p:grpSpPr>
        <p:sp>
          <p:nvSpPr>
            <p:cNvPr id="200" name="object 200"/>
            <p:cNvSpPr/>
            <p:nvPr/>
          </p:nvSpPr>
          <p:spPr>
            <a:xfrm>
              <a:off x="5928465" y="3283530"/>
              <a:ext cx="265430" cy="265430"/>
            </a:xfrm>
            <a:custGeom>
              <a:avLst/>
              <a:gdLst/>
              <a:ahLst/>
              <a:cxnLst/>
              <a:rect l="l" t="t" r="r" b="b"/>
              <a:pathLst>
                <a:path w="265429" h="265429">
                  <a:moveTo>
                    <a:pt x="214426" y="0"/>
                  </a:moveTo>
                  <a:lnTo>
                    <a:pt x="234047" y="8404"/>
                  </a:lnTo>
                  <a:lnTo>
                    <a:pt x="250069" y="31322"/>
                  </a:lnTo>
                  <a:lnTo>
                    <a:pt x="260871" y="65317"/>
                  </a:lnTo>
                  <a:lnTo>
                    <a:pt x="264833" y="106946"/>
                  </a:lnTo>
                  <a:lnTo>
                    <a:pt x="260871" y="148576"/>
                  </a:lnTo>
                  <a:lnTo>
                    <a:pt x="250069" y="182570"/>
                  </a:lnTo>
                  <a:lnTo>
                    <a:pt x="234047" y="205489"/>
                  </a:lnTo>
                  <a:lnTo>
                    <a:pt x="214426" y="213893"/>
                  </a:lnTo>
                  <a:lnTo>
                    <a:pt x="194799" y="205489"/>
                  </a:lnTo>
                  <a:lnTo>
                    <a:pt x="178773" y="182570"/>
                  </a:lnTo>
                  <a:lnTo>
                    <a:pt x="167969" y="148576"/>
                  </a:lnTo>
                  <a:lnTo>
                    <a:pt x="164007" y="106946"/>
                  </a:lnTo>
                  <a:lnTo>
                    <a:pt x="167969" y="65317"/>
                  </a:lnTo>
                  <a:lnTo>
                    <a:pt x="178773" y="31322"/>
                  </a:lnTo>
                  <a:lnTo>
                    <a:pt x="194799" y="8404"/>
                  </a:lnTo>
                  <a:lnTo>
                    <a:pt x="214426" y="0"/>
                  </a:lnTo>
                  <a:close/>
                </a:path>
                <a:path w="265429" h="265429">
                  <a:moveTo>
                    <a:pt x="106946" y="164007"/>
                  </a:moveTo>
                  <a:lnTo>
                    <a:pt x="148576" y="167969"/>
                  </a:lnTo>
                  <a:lnTo>
                    <a:pt x="182570" y="178773"/>
                  </a:lnTo>
                  <a:lnTo>
                    <a:pt x="205489" y="194799"/>
                  </a:lnTo>
                  <a:lnTo>
                    <a:pt x="213893" y="214426"/>
                  </a:lnTo>
                  <a:lnTo>
                    <a:pt x="205489" y="234047"/>
                  </a:lnTo>
                  <a:lnTo>
                    <a:pt x="182570" y="250069"/>
                  </a:lnTo>
                  <a:lnTo>
                    <a:pt x="148576" y="260871"/>
                  </a:lnTo>
                  <a:lnTo>
                    <a:pt x="106946" y="264833"/>
                  </a:lnTo>
                  <a:lnTo>
                    <a:pt x="65317" y="260871"/>
                  </a:lnTo>
                  <a:lnTo>
                    <a:pt x="31322" y="250069"/>
                  </a:lnTo>
                  <a:lnTo>
                    <a:pt x="8404" y="234047"/>
                  </a:lnTo>
                  <a:lnTo>
                    <a:pt x="0" y="214426"/>
                  </a:lnTo>
                  <a:lnTo>
                    <a:pt x="8404" y="194799"/>
                  </a:lnTo>
                  <a:lnTo>
                    <a:pt x="31322" y="178773"/>
                  </a:lnTo>
                  <a:lnTo>
                    <a:pt x="65317" y="167969"/>
                  </a:lnTo>
                  <a:lnTo>
                    <a:pt x="106946" y="164007"/>
                  </a:lnTo>
                  <a:close/>
                </a:path>
              </a:pathLst>
            </a:custGeom>
            <a:ln w="20955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201"/>
            <p:cNvSpPr/>
            <p:nvPr/>
          </p:nvSpPr>
          <p:spPr>
            <a:xfrm>
              <a:off x="6233104" y="3393709"/>
              <a:ext cx="259715" cy="265430"/>
            </a:xfrm>
            <a:custGeom>
              <a:avLst/>
              <a:gdLst/>
              <a:ahLst/>
              <a:cxnLst/>
              <a:rect l="l" t="t" r="r" b="b"/>
              <a:pathLst>
                <a:path w="259714" h="265429">
                  <a:moveTo>
                    <a:pt x="216827" y="0"/>
                  </a:moveTo>
                  <a:lnTo>
                    <a:pt x="121843" y="19164"/>
                  </a:lnTo>
                  <a:lnTo>
                    <a:pt x="107759" y="118275"/>
                  </a:lnTo>
                  <a:lnTo>
                    <a:pt x="10909" y="143573"/>
                  </a:lnTo>
                  <a:lnTo>
                    <a:pt x="0" y="239128"/>
                  </a:lnTo>
                  <a:lnTo>
                    <a:pt x="53634" y="255904"/>
                  </a:lnTo>
                  <a:lnTo>
                    <a:pt x="106282" y="265331"/>
                  </a:lnTo>
                  <a:lnTo>
                    <a:pt x="155330" y="265377"/>
                  </a:lnTo>
                  <a:lnTo>
                    <a:pt x="198163" y="254014"/>
                  </a:lnTo>
                  <a:lnTo>
                    <a:pt x="232168" y="229209"/>
                  </a:lnTo>
                  <a:lnTo>
                    <a:pt x="252795" y="193012"/>
                  </a:lnTo>
                  <a:lnTo>
                    <a:pt x="259328" y="149700"/>
                  </a:lnTo>
                  <a:lnTo>
                    <a:pt x="254013" y="101564"/>
                  </a:lnTo>
                  <a:lnTo>
                    <a:pt x="239097" y="50900"/>
                  </a:lnTo>
                  <a:lnTo>
                    <a:pt x="216827" y="0"/>
                  </a:lnTo>
                  <a:close/>
                </a:path>
              </a:pathLst>
            </a:custGeom>
            <a:solidFill>
              <a:srgbClr val="FCB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202"/>
            <p:cNvSpPr/>
            <p:nvPr/>
          </p:nvSpPr>
          <p:spPr>
            <a:xfrm>
              <a:off x="6240386" y="3393719"/>
              <a:ext cx="252095" cy="247015"/>
            </a:xfrm>
            <a:custGeom>
              <a:avLst/>
              <a:gdLst/>
              <a:ahLst/>
              <a:cxnLst/>
              <a:rect l="l" t="t" r="r" b="b"/>
              <a:pathLst>
                <a:path w="252095" h="247014">
                  <a:moveTo>
                    <a:pt x="69291" y="126415"/>
                  </a:moveTo>
                  <a:lnTo>
                    <a:pt x="3606" y="143573"/>
                  </a:lnTo>
                  <a:lnTo>
                    <a:pt x="0" y="175234"/>
                  </a:lnTo>
                  <a:lnTo>
                    <a:pt x="61569" y="159156"/>
                  </a:lnTo>
                  <a:lnTo>
                    <a:pt x="65214" y="155067"/>
                  </a:lnTo>
                  <a:lnTo>
                    <a:pt x="65925" y="150075"/>
                  </a:lnTo>
                  <a:lnTo>
                    <a:pt x="69291" y="126415"/>
                  </a:lnTo>
                  <a:close/>
                </a:path>
                <a:path w="252095" h="247014">
                  <a:moveTo>
                    <a:pt x="252044" y="149694"/>
                  </a:moveTo>
                  <a:lnTo>
                    <a:pt x="246722" y="101561"/>
                  </a:lnTo>
                  <a:lnTo>
                    <a:pt x="231813" y="50901"/>
                  </a:lnTo>
                  <a:lnTo>
                    <a:pt x="209537" y="0"/>
                  </a:lnTo>
                  <a:lnTo>
                    <a:pt x="114554" y="19164"/>
                  </a:lnTo>
                  <a:lnTo>
                    <a:pt x="109753" y="52971"/>
                  </a:lnTo>
                  <a:lnTo>
                    <a:pt x="169976" y="40817"/>
                  </a:lnTo>
                  <a:lnTo>
                    <a:pt x="175653" y="43662"/>
                  </a:lnTo>
                  <a:lnTo>
                    <a:pt x="178142" y="48844"/>
                  </a:lnTo>
                  <a:lnTo>
                    <a:pt x="200063" y="102146"/>
                  </a:lnTo>
                  <a:lnTo>
                    <a:pt x="213436" y="154635"/>
                  </a:lnTo>
                  <a:lnTo>
                    <a:pt x="215684" y="203708"/>
                  </a:lnTo>
                  <a:lnTo>
                    <a:pt x="204241" y="246748"/>
                  </a:lnTo>
                  <a:lnTo>
                    <a:pt x="209804" y="242925"/>
                  </a:lnTo>
                  <a:lnTo>
                    <a:pt x="215099" y="238734"/>
                  </a:lnTo>
                  <a:lnTo>
                    <a:pt x="220129" y="234162"/>
                  </a:lnTo>
                  <a:lnTo>
                    <a:pt x="224878" y="229209"/>
                  </a:lnTo>
                  <a:lnTo>
                    <a:pt x="245503" y="193014"/>
                  </a:lnTo>
                  <a:lnTo>
                    <a:pt x="252044" y="149694"/>
                  </a:lnTo>
                  <a:close/>
                </a:path>
              </a:pathLst>
            </a:custGeom>
            <a:solidFill>
              <a:srgbClr val="F4A8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6233118" y="3393715"/>
              <a:ext cx="259715" cy="266700"/>
            </a:xfrm>
            <a:custGeom>
              <a:avLst/>
              <a:gdLst/>
              <a:ahLst/>
              <a:cxnLst/>
              <a:rect l="l" t="t" r="r" b="b"/>
              <a:pathLst>
                <a:path w="259714" h="266700">
                  <a:moveTo>
                    <a:pt x="107746" y="118275"/>
                  </a:moveTo>
                  <a:lnTo>
                    <a:pt x="148907" y="155676"/>
                  </a:lnTo>
                  <a:lnTo>
                    <a:pt x="115455" y="193192"/>
                  </a:lnTo>
                  <a:lnTo>
                    <a:pt x="117690" y="232409"/>
                  </a:lnTo>
                </a:path>
                <a:path w="259714" h="266700">
                  <a:moveTo>
                    <a:pt x="82245" y="262026"/>
                  </a:moveTo>
                  <a:lnTo>
                    <a:pt x="61848" y="257882"/>
                  </a:lnTo>
                  <a:lnTo>
                    <a:pt x="41241" y="252610"/>
                  </a:lnTo>
                  <a:lnTo>
                    <a:pt x="20574" y="246322"/>
                  </a:lnTo>
                  <a:lnTo>
                    <a:pt x="0" y="239128"/>
                  </a:lnTo>
                  <a:lnTo>
                    <a:pt x="10896" y="143560"/>
                  </a:lnTo>
                  <a:lnTo>
                    <a:pt x="107746" y="118275"/>
                  </a:lnTo>
                  <a:lnTo>
                    <a:pt x="121831" y="19151"/>
                  </a:lnTo>
                  <a:lnTo>
                    <a:pt x="216801" y="0"/>
                  </a:lnTo>
                  <a:lnTo>
                    <a:pt x="239079" y="50894"/>
                  </a:lnTo>
                  <a:lnTo>
                    <a:pt x="254001" y="101555"/>
                  </a:lnTo>
                  <a:lnTo>
                    <a:pt x="259320" y="149690"/>
                  </a:lnTo>
                  <a:lnTo>
                    <a:pt x="252787" y="193006"/>
                  </a:lnTo>
                  <a:lnTo>
                    <a:pt x="232155" y="229209"/>
                  </a:lnTo>
                  <a:lnTo>
                    <a:pt x="213728" y="245302"/>
                  </a:lnTo>
                  <a:lnTo>
                    <a:pt x="191984" y="256619"/>
                  </a:lnTo>
                  <a:lnTo>
                    <a:pt x="167428" y="263549"/>
                  </a:lnTo>
                  <a:lnTo>
                    <a:pt x="140563" y="266484"/>
                  </a:lnTo>
                </a:path>
              </a:pathLst>
            </a:custGeom>
            <a:ln w="20955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6382029" y="3027389"/>
              <a:ext cx="191770" cy="262890"/>
            </a:xfrm>
            <a:custGeom>
              <a:avLst/>
              <a:gdLst/>
              <a:ahLst/>
              <a:cxnLst/>
              <a:rect l="l" t="t" r="r" b="b"/>
              <a:pathLst>
                <a:path w="191770" h="262889">
                  <a:moveTo>
                    <a:pt x="151233" y="0"/>
                  </a:moveTo>
                  <a:lnTo>
                    <a:pt x="122821" y="699"/>
                  </a:lnTo>
                  <a:lnTo>
                    <a:pt x="79681" y="12126"/>
                  </a:lnTo>
                  <a:lnTo>
                    <a:pt x="40122" y="20785"/>
                  </a:lnTo>
                  <a:lnTo>
                    <a:pt x="11207" y="26275"/>
                  </a:lnTo>
                  <a:lnTo>
                    <a:pt x="0" y="28194"/>
                  </a:lnTo>
                  <a:lnTo>
                    <a:pt x="8728" y="82690"/>
                  </a:lnTo>
                  <a:lnTo>
                    <a:pt x="24676" y="149999"/>
                  </a:lnTo>
                  <a:lnTo>
                    <a:pt x="39255" y="193878"/>
                  </a:lnTo>
                  <a:lnTo>
                    <a:pt x="67373" y="235586"/>
                  </a:lnTo>
                  <a:lnTo>
                    <a:pt x="105024" y="255772"/>
                  </a:lnTo>
                  <a:lnTo>
                    <a:pt x="152171" y="262611"/>
                  </a:lnTo>
                  <a:lnTo>
                    <a:pt x="140671" y="206064"/>
                  </a:lnTo>
                  <a:lnTo>
                    <a:pt x="138804" y="171517"/>
                  </a:lnTo>
                  <a:lnTo>
                    <a:pt x="148338" y="144843"/>
                  </a:lnTo>
                  <a:lnTo>
                    <a:pt x="171043" y="111913"/>
                  </a:lnTo>
                  <a:lnTo>
                    <a:pt x="178274" y="100580"/>
                  </a:lnTo>
                  <a:lnTo>
                    <a:pt x="183991" y="88630"/>
                  </a:lnTo>
                  <a:lnTo>
                    <a:pt x="188345" y="76276"/>
                  </a:lnTo>
                  <a:lnTo>
                    <a:pt x="191490" y="63729"/>
                  </a:lnTo>
                  <a:lnTo>
                    <a:pt x="189746" y="35353"/>
                  </a:lnTo>
                  <a:lnTo>
                    <a:pt x="174934" y="12830"/>
                  </a:lnTo>
                  <a:lnTo>
                    <a:pt x="151233" y="0"/>
                  </a:lnTo>
                  <a:close/>
                </a:path>
              </a:pathLst>
            </a:custGeom>
            <a:solidFill>
              <a:srgbClr val="93CC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205"/>
            <p:cNvSpPr/>
            <p:nvPr/>
          </p:nvSpPr>
          <p:spPr>
            <a:xfrm>
              <a:off x="6250520" y="3025574"/>
              <a:ext cx="323215" cy="264795"/>
            </a:xfrm>
            <a:custGeom>
              <a:avLst/>
              <a:gdLst/>
              <a:ahLst/>
              <a:cxnLst/>
              <a:rect l="l" t="t" r="r" b="b"/>
              <a:pathLst>
                <a:path w="323215" h="264795">
                  <a:moveTo>
                    <a:pt x="254330" y="2514"/>
                  </a:moveTo>
                  <a:lnTo>
                    <a:pt x="211189" y="13942"/>
                  </a:lnTo>
                  <a:lnTo>
                    <a:pt x="171630" y="22601"/>
                  </a:lnTo>
                  <a:lnTo>
                    <a:pt x="142716" y="28091"/>
                  </a:lnTo>
                  <a:lnTo>
                    <a:pt x="131508" y="30010"/>
                  </a:lnTo>
                  <a:lnTo>
                    <a:pt x="140237" y="84505"/>
                  </a:lnTo>
                  <a:lnTo>
                    <a:pt x="156184" y="151814"/>
                  </a:lnTo>
                  <a:lnTo>
                    <a:pt x="170764" y="195694"/>
                  </a:lnTo>
                  <a:lnTo>
                    <a:pt x="198881" y="237401"/>
                  </a:lnTo>
                  <a:lnTo>
                    <a:pt x="236532" y="257587"/>
                  </a:lnTo>
                  <a:lnTo>
                    <a:pt x="283679" y="264426"/>
                  </a:lnTo>
                  <a:lnTo>
                    <a:pt x="272180" y="207879"/>
                  </a:lnTo>
                  <a:lnTo>
                    <a:pt x="270313" y="173332"/>
                  </a:lnTo>
                  <a:lnTo>
                    <a:pt x="279847" y="146658"/>
                  </a:lnTo>
                  <a:lnTo>
                    <a:pt x="302552" y="113728"/>
                  </a:lnTo>
                  <a:lnTo>
                    <a:pt x="309783" y="102395"/>
                  </a:lnTo>
                  <a:lnTo>
                    <a:pt x="315499" y="90446"/>
                  </a:lnTo>
                  <a:lnTo>
                    <a:pt x="319854" y="78091"/>
                  </a:lnTo>
                  <a:lnTo>
                    <a:pt x="322999" y="65544"/>
                  </a:lnTo>
                  <a:lnTo>
                    <a:pt x="321254" y="37168"/>
                  </a:lnTo>
                  <a:lnTo>
                    <a:pt x="306443" y="14646"/>
                  </a:lnTo>
                  <a:lnTo>
                    <a:pt x="282742" y="1815"/>
                  </a:lnTo>
                  <a:lnTo>
                    <a:pt x="254330" y="2514"/>
                  </a:lnTo>
                  <a:close/>
                </a:path>
                <a:path w="323215" h="264795">
                  <a:moveTo>
                    <a:pt x="9423" y="0"/>
                  </a:moveTo>
                  <a:lnTo>
                    <a:pt x="0" y="444"/>
                  </a:lnTo>
                </a:path>
              </a:pathLst>
            </a:custGeom>
            <a:ln w="20955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06" name="object 206"/>
          <p:cNvPicPr/>
          <p:nvPr/>
        </p:nvPicPr>
        <p:blipFill>
          <a:blip r:embed="rId52" cstate="print"/>
          <a:stretch>
            <a:fillRect/>
          </a:stretch>
        </p:blipFill>
        <p:spPr>
          <a:xfrm>
            <a:off x="2482846" y="4470937"/>
            <a:ext cx="977885" cy="833767"/>
          </a:xfrm>
          <a:prstGeom prst="rect">
            <a:avLst/>
          </a:prstGeom>
        </p:spPr>
      </p:pic>
      <p:pic>
        <p:nvPicPr>
          <p:cNvPr id="207" name="object 207"/>
          <p:cNvPicPr/>
          <p:nvPr/>
        </p:nvPicPr>
        <p:blipFill>
          <a:blip r:embed="rId53" cstate="print"/>
          <a:stretch>
            <a:fillRect/>
          </a:stretch>
        </p:blipFill>
        <p:spPr>
          <a:xfrm>
            <a:off x="1468859" y="3292796"/>
            <a:ext cx="105711" cy="215844"/>
          </a:xfrm>
          <a:prstGeom prst="rect">
            <a:avLst/>
          </a:prstGeom>
        </p:spPr>
      </p:pic>
      <p:sp>
        <p:nvSpPr>
          <p:cNvPr id="208" name="object 208"/>
          <p:cNvSpPr/>
          <p:nvPr/>
        </p:nvSpPr>
        <p:spPr>
          <a:xfrm>
            <a:off x="1168122" y="3624063"/>
            <a:ext cx="383540" cy="180975"/>
          </a:xfrm>
          <a:custGeom>
            <a:avLst/>
            <a:gdLst/>
            <a:ahLst/>
            <a:cxnLst/>
            <a:rect l="l" t="t" r="r" b="b"/>
            <a:pathLst>
              <a:path w="383540" h="180975">
                <a:moveTo>
                  <a:pt x="191582" y="0"/>
                </a:moveTo>
                <a:lnTo>
                  <a:pt x="127274" y="18372"/>
                </a:lnTo>
                <a:lnTo>
                  <a:pt x="86026" y="41678"/>
                </a:lnTo>
                <a:lnTo>
                  <a:pt x="50007" y="85382"/>
                </a:lnTo>
                <a:lnTo>
                  <a:pt x="1387" y="164947"/>
                </a:lnTo>
                <a:lnTo>
                  <a:pt x="0" y="171779"/>
                </a:lnTo>
                <a:lnTo>
                  <a:pt x="2917" y="177517"/>
                </a:lnTo>
                <a:lnTo>
                  <a:pt x="8588" y="180574"/>
                </a:lnTo>
                <a:lnTo>
                  <a:pt x="15459" y="179362"/>
                </a:lnTo>
                <a:lnTo>
                  <a:pt x="47955" y="163091"/>
                </a:lnTo>
                <a:lnTo>
                  <a:pt x="89180" y="147307"/>
                </a:lnTo>
                <a:lnTo>
                  <a:pt x="137576" y="135370"/>
                </a:lnTo>
                <a:lnTo>
                  <a:pt x="191582" y="130644"/>
                </a:lnTo>
                <a:lnTo>
                  <a:pt x="245596" y="135370"/>
                </a:lnTo>
                <a:lnTo>
                  <a:pt x="293995" y="147307"/>
                </a:lnTo>
                <a:lnTo>
                  <a:pt x="335222" y="163091"/>
                </a:lnTo>
                <a:lnTo>
                  <a:pt x="367718" y="179362"/>
                </a:lnTo>
                <a:lnTo>
                  <a:pt x="374589" y="180574"/>
                </a:lnTo>
                <a:lnTo>
                  <a:pt x="380260" y="177517"/>
                </a:lnTo>
                <a:lnTo>
                  <a:pt x="383178" y="171779"/>
                </a:lnTo>
                <a:lnTo>
                  <a:pt x="381790" y="164947"/>
                </a:lnTo>
                <a:lnTo>
                  <a:pt x="317834" y="81433"/>
                </a:lnTo>
                <a:lnTo>
                  <a:pt x="256254" y="31148"/>
                </a:lnTo>
                <a:lnTo>
                  <a:pt x="209890" y="6526"/>
                </a:lnTo>
                <a:lnTo>
                  <a:pt x="191582" y="0"/>
                </a:lnTo>
                <a:close/>
              </a:path>
            </a:pathLst>
          </a:custGeom>
          <a:solidFill>
            <a:srgbClr val="5491A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09" name="object 209"/>
          <p:cNvGrpSpPr/>
          <p:nvPr/>
        </p:nvGrpSpPr>
        <p:grpSpPr>
          <a:xfrm>
            <a:off x="1091978" y="2994817"/>
            <a:ext cx="535940" cy="820419"/>
            <a:chOff x="1091978" y="2994817"/>
            <a:chExt cx="535940" cy="820419"/>
          </a:xfrm>
        </p:grpSpPr>
        <p:pic>
          <p:nvPicPr>
            <p:cNvPr id="210" name="object 210"/>
            <p:cNvPicPr/>
            <p:nvPr/>
          </p:nvPicPr>
          <p:blipFill>
            <a:blip r:embed="rId54" cstate="print"/>
            <a:stretch>
              <a:fillRect/>
            </a:stretch>
          </p:blipFill>
          <p:spPr>
            <a:xfrm>
              <a:off x="1160993" y="3303094"/>
              <a:ext cx="85121" cy="195252"/>
            </a:xfrm>
            <a:prstGeom prst="rect">
              <a:avLst/>
            </a:prstGeom>
          </p:spPr>
        </p:pic>
        <p:sp>
          <p:nvSpPr>
            <p:cNvPr id="211" name="object 211"/>
            <p:cNvSpPr/>
            <p:nvPr/>
          </p:nvSpPr>
          <p:spPr>
            <a:xfrm>
              <a:off x="1102269" y="3055114"/>
              <a:ext cx="514984" cy="725170"/>
            </a:xfrm>
            <a:custGeom>
              <a:avLst/>
              <a:gdLst/>
              <a:ahLst/>
              <a:cxnLst/>
              <a:rect l="l" t="t" r="r" b="b"/>
              <a:pathLst>
                <a:path w="514984" h="725170">
                  <a:moveTo>
                    <a:pt x="514883" y="0"/>
                  </a:moveTo>
                  <a:lnTo>
                    <a:pt x="0" y="0"/>
                  </a:lnTo>
                  <a:lnTo>
                    <a:pt x="0" y="67208"/>
                  </a:lnTo>
                  <a:lnTo>
                    <a:pt x="3089" y="115357"/>
                  </a:lnTo>
                  <a:lnTo>
                    <a:pt x="12211" y="162338"/>
                  </a:lnTo>
                  <a:lnTo>
                    <a:pt x="27149" y="207611"/>
                  </a:lnTo>
                  <a:lnTo>
                    <a:pt x="47686" y="250635"/>
                  </a:lnTo>
                  <a:lnTo>
                    <a:pt x="73604" y="290870"/>
                  </a:lnTo>
                  <a:lnTo>
                    <a:pt x="135762" y="364672"/>
                  </a:lnTo>
                  <a:lnTo>
                    <a:pt x="161677" y="404903"/>
                  </a:lnTo>
                  <a:lnTo>
                    <a:pt x="182211" y="447925"/>
                  </a:lnTo>
                  <a:lnTo>
                    <a:pt x="197148" y="493197"/>
                  </a:lnTo>
                  <a:lnTo>
                    <a:pt x="206270" y="540178"/>
                  </a:lnTo>
                  <a:lnTo>
                    <a:pt x="209359" y="588327"/>
                  </a:lnTo>
                  <a:lnTo>
                    <a:pt x="209359" y="677075"/>
                  </a:lnTo>
                  <a:lnTo>
                    <a:pt x="213137" y="695791"/>
                  </a:lnTo>
                  <a:lnTo>
                    <a:pt x="223442" y="711074"/>
                  </a:lnTo>
                  <a:lnTo>
                    <a:pt x="238725" y="721378"/>
                  </a:lnTo>
                  <a:lnTo>
                    <a:pt x="257441" y="725157"/>
                  </a:lnTo>
                  <a:lnTo>
                    <a:pt x="276157" y="721378"/>
                  </a:lnTo>
                  <a:lnTo>
                    <a:pt x="291441" y="711074"/>
                  </a:lnTo>
                  <a:lnTo>
                    <a:pt x="301745" y="695791"/>
                  </a:lnTo>
                  <a:lnTo>
                    <a:pt x="305523" y="677075"/>
                  </a:lnTo>
                  <a:lnTo>
                    <a:pt x="305523" y="588327"/>
                  </a:lnTo>
                  <a:lnTo>
                    <a:pt x="308612" y="540178"/>
                  </a:lnTo>
                  <a:lnTo>
                    <a:pt x="317734" y="493197"/>
                  </a:lnTo>
                  <a:lnTo>
                    <a:pt x="332671" y="447925"/>
                  </a:lnTo>
                  <a:lnTo>
                    <a:pt x="353206" y="404903"/>
                  </a:lnTo>
                  <a:lnTo>
                    <a:pt x="379120" y="364672"/>
                  </a:lnTo>
                  <a:lnTo>
                    <a:pt x="441279" y="290870"/>
                  </a:lnTo>
                  <a:lnTo>
                    <a:pt x="467197" y="250635"/>
                  </a:lnTo>
                  <a:lnTo>
                    <a:pt x="487733" y="207611"/>
                  </a:lnTo>
                  <a:lnTo>
                    <a:pt x="502672" y="162338"/>
                  </a:lnTo>
                  <a:lnTo>
                    <a:pt x="511794" y="115357"/>
                  </a:lnTo>
                  <a:lnTo>
                    <a:pt x="514883" y="67208"/>
                  </a:lnTo>
                  <a:lnTo>
                    <a:pt x="514883" y="0"/>
                  </a:lnTo>
                  <a:close/>
                </a:path>
              </a:pathLst>
            </a:custGeom>
            <a:solidFill>
              <a:srgbClr val="87C1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212"/>
            <p:cNvSpPr/>
            <p:nvPr/>
          </p:nvSpPr>
          <p:spPr>
            <a:xfrm>
              <a:off x="1335572" y="3055109"/>
              <a:ext cx="281940" cy="725170"/>
            </a:xfrm>
            <a:custGeom>
              <a:avLst/>
              <a:gdLst/>
              <a:ahLst/>
              <a:cxnLst/>
              <a:rect l="l" t="t" r="r" b="b"/>
              <a:pathLst>
                <a:path w="281940" h="725170">
                  <a:moveTo>
                    <a:pt x="281584" y="0"/>
                  </a:moveTo>
                  <a:lnTo>
                    <a:pt x="233311" y="0"/>
                  </a:lnTo>
                  <a:lnTo>
                    <a:pt x="233311" y="67221"/>
                  </a:lnTo>
                  <a:lnTo>
                    <a:pt x="230222" y="115364"/>
                  </a:lnTo>
                  <a:lnTo>
                    <a:pt x="221100" y="162342"/>
                  </a:lnTo>
                  <a:lnTo>
                    <a:pt x="206162" y="207613"/>
                  </a:lnTo>
                  <a:lnTo>
                    <a:pt x="185625" y="250636"/>
                  </a:lnTo>
                  <a:lnTo>
                    <a:pt x="159707" y="290870"/>
                  </a:lnTo>
                  <a:lnTo>
                    <a:pt x="97548" y="364678"/>
                  </a:lnTo>
                  <a:lnTo>
                    <a:pt x="71631" y="404912"/>
                  </a:lnTo>
                  <a:lnTo>
                    <a:pt x="51093" y="447936"/>
                  </a:lnTo>
                  <a:lnTo>
                    <a:pt x="36153" y="493210"/>
                  </a:lnTo>
                  <a:lnTo>
                    <a:pt x="27029" y="540191"/>
                  </a:lnTo>
                  <a:lnTo>
                    <a:pt x="23939" y="588340"/>
                  </a:lnTo>
                  <a:lnTo>
                    <a:pt x="23939" y="677087"/>
                  </a:lnTo>
                  <a:lnTo>
                    <a:pt x="22211" y="689903"/>
                  </a:lnTo>
                  <a:lnTo>
                    <a:pt x="17337" y="701411"/>
                  </a:lnTo>
                  <a:lnTo>
                    <a:pt x="9778" y="711152"/>
                  </a:lnTo>
                  <a:lnTo>
                    <a:pt x="0" y="718667"/>
                  </a:lnTo>
                  <a:lnTo>
                    <a:pt x="7099" y="722782"/>
                  </a:lnTo>
                  <a:lnTo>
                    <a:pt x="15341" y="725169"/>
                  </a:lnTo>
                  <a:lnTo>
                    <a:pt x="24142" y="725169"/>
                  </a:lnTo>
                  <a:lnTo>
                    <a:pt x="64653" y="701411"/>
                  </a:lnTo>
                  <a:lnTo>
                    <a:pt x="72212" y="677087"/>
                  </a:lnTo>
                  <a:lnTo>
                    <a:pt x="72212" y="588340"/>
                  </a:lnTo>
                  <a:lnTo>
                    <a:pt x="75301" y="540191"/>
                  </a:lnTo>
                  <a:lnTo>
                    <a:pt x="84423" y="493210"/>
                  </a:lnTo>
                  <a:lnTo>
                    <a:pt x="99361" y="447936"/>
                  </a:lnTo>
                  <a:lnTo>
                    <a:pt x="119898" y="404912"/>
                  </a:lnTo>
                  <a:lnTo>
                    <a:pt x="145816" y="364678"/>
                  </a:lnTo>
                  <a:lnTo>
                    <a:pt x="207980" y="290870"/>
                  </a:lnTo>
                  <a:lnTo>
                    <a:pt x="233898" y="250636"/>
                  </a:lnTo>
                  <a:lnTo>
                    <a:pt x="254434" y="207613"/>
                  </a:lnTo>
                  <a:lnTo>
                    <a:pt x="269373" y="162342"/>
                  </a:lnTo>
                  <a:lnTo>
                    <a:pt x="278495" y="115364"/>
                  </a:lnTo>
                  <a:lnTo>
                    <a:pt x="281584" y="67221"/>
                  </a:lnTo>
                  <a:lnTo>
                    <a:pt x="281584" y="0"/>
                  </a:lnTo>
                  <a:close/>
                </a:path>
              </a:pathLst>
            </a:custGeom>
            <a:solidFill>
              <a:srgbClr val="6DAA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213"/>
            <p:cNvSpPr/>
            <p:nvPr/>
          </p:nvSpPr>
          <p:spPr>
            <a:xfrm>
              <a:off x="1102269" y="3005113"/>
              <a:ext cx="514984" cy="100330"/>
            </a:xfrm>
            <a:custGeom>
              <a:avLst/>
              <a:gdLst/>
              <a:ahLst/>
              <a:cxnLst/>
              <a:rect l="l" t="t" r="r" b="b"/>
              <a:pathLst>
                <a:path w="514984" h="100330">
                  <a:moveTo>
                    <a:pt x="257441" y="0"/>
                  </a:moveTo>
                  <a:lnTo>
                    <a:pt x="189005" y="1786"/>
                  </a:lnTo>
                  <a:lnTo>
                    <a:pt x="127507" y="6827"/>
                  </a:lnTo>
                  <a:lnTo>
                    <a:pt x="75404" y="14647"/>
                  </a:lnTo>
                  <a:lnTo>
                    <a:pt x="35149" y="24769"/>
                  </a:lnTo>
                  <a:lnTo>
                    <a:pt x="0" y="50012"/>
                  </a:lnTo>
                  <a:lnTo>
                    <a:pt x="9196" y="63307"/>
                  </a:lnTo>
                  <a:lnTo>
                    <a:pt x="75404" y="85370"/>
                  </a:lnTo>
                  <a:lnTo>
                    <a:pt x="127508" y="93187"/>
                  </a:lnTo>
                  <a:lnTo>
                    <a:pt x="189005" y="98227"/>
                  </a:lnTo>
                  <a:lnTo>
                    <a:pt x="257441" y="100012"/>
                  </a:lnTo>
                  <a:lnTo>
                    <a:pt x="325878" y="98227"/>
                  </a:lnTo>
                  <a:lnTo>
                    <a:pt x="387375" y="93187"/>
                  </a:lnTo>
                  <a:lnTo>
                    <a:pt x="439478" y="85370"/>
                  </a:lnTo>
                  <a:lnTo>
                    <a:pt x="479734" y="75252"/>
                  </a:lnTo>
                  <a:lnTo>
                    <a:pt x="514883" y="50012"/>
                  </a:lnTo>
                  <a:lnTo>
                    <a:pt x="505687" y="36716"/>
                  </a:lnTo>
                  <a:lnTo>
                    <a:pt x="439478" y="14647"/>
                  </a:lnTo>
                  <a:lnTo>
                    <a:pt x="387375" y="6827"/>
                  </a:lnTo>
                  <a:lnTo>
                    <a:pt x="325878" y="1786"/>
                  </a:lnTo>
                  <a:lnTo>
                    <a:pt x="257441" y="0"/>
                  </a:lnTo>
                  <a:close/>
                </a:path>
              </a:pathLst>
            </a:custGeom>
            <a:solidFill>
              <a:srgbClr val="FCE5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4" name="object 214"/>
            <p:cNvPicPr/>
            <p:nvPr/>
          </p:nvPicPr>
          <p:blipFill>
            <a:blip r:embed="rId55" cstate="print"/>
            <a:stretch>
              <a:fillRect/>
            </a:stretch>
          </p:blipFill>
          <p:spPr>
            <a:xfrm>
              <a:off x="1157772" y="3635303"/>
              <a:ext cx="169803" cy="179632"/>
            </a:xfrm>
            <a:prstGeom prst="rect">
              <a:avLst/>
            </a:prstGeom>
          </p:spPr>
        </p:pic>
        <p:pic>
          <p:nvPicPr>
            <p:cNvPr id="215" name="object 215"/>
            <p:cNvPicPr/>
            <p:nvPr/>
          </p:nvPicPr>
          <p:blipFill>
            <a:blip r:embed="rId56" cstate="print"/>
            <a:stretch>
              <a:fillRect/>
            </a:stretch>
          </p:blipFill>
          <p:spPr>
            <a:xfrm>
              <a:off x="1391483" y="3635557"/>
              <a:ext cx="170164" cy="179378"/>
            </a:xfrm>
            <a:prstGeom prst="rect">
              <a:avLst/>
            </a:prstGeom>
          </p:spPr>
        </p:pic>
        <p:pic>
          <p:nvPicPr>
            <p:cNvPr id="216" name="object 216"/>
            <p:cNvPicPr/>
            <p:nvPr/>
          </p:nvPicPr>
          <p:blipFill>
            <a:blip r:embed="rId57" cstate="print"/>
            <a:stretch>
              <a:fillRect/>
            </a:stretch>
          </p:blipFill>
          <p:spPr>
            <a:xfrm>
              <a:off x="1151066" y="3321347"/>
              <a:ext cx="87533" cy="187431"/>
            </a:xfrm>
            <a:prstGeom prst="rect">
              <a:avLst/>
            </a:prstGeom>
          </p:spPr>
        </p:pic>
        <p:sp>
          <p:nvSpPr>
            <p:cNvPr id="217" name="object 217"/>
            <p:cNvSpPr/>
            <p:nvPr/>
          </p:nvSpPr>
          <p:spPr>
            <a:xfrm>
              <a:off x="1102456" y="3005295"/>
              <a:ext cx="514984" cy="775335"/>
            </a:xfrm>
            <a:custGeom>
              <a:avLst/>
              <a:gdLst/>
              <a:ahLst/>
              <a:cxnLst/>
              <a:rect l="l" t="t" r="r" b="b"/>
              <a:pathLst>
                <a:path w="514984" h="775335">
                  <a:moveTo>
                    <a:pt x="514515" y="49974"/>
                  </a:moveTo>
                  <a:lnTo>
                    <a:pt x="514515" y="93916"/>
                  </a:lnTo>
                  <a:lnTo>
                    <a:pt x="514593" y="112267"/>
                  </a:lnTo>
                  <a:lnTo>
                    <a:pt x="509769" y="173401"/>
                  </a:lnTo>
                  <a:lnTo>
                    <a:pt x="499778" y="221452"/>
                  </a:lnTo>
                  <a:lnTo>
                    <a:pt x="487387" y="257492"/>
                  </a:lnTo>
                  <a:lnTo>
                    <a:pt x="466928" y="300367"/>
                  </a:lnTo>
                  <a:lnTo>
                    <a:pt x="424840" y="361048"/>
                  </a:lnTo>
                  <a:lnTo>
                    <a:pt x="409905" y="377596"/>
                  </a:lnTo>
                  <a:lnTo>
                    <a:pt x="378846" y="414481"/>
                  </a:lnTo>
                  <a:lnTo>
                    <a:pt x="352947" y="454696"/>
                  </a:lnTo>
                  <a:lnTo>
                    <a:pt x="332425" y="497701"/>
                  </a:lnTo>
                  <a:lnTo>
                    <a:pt x="317498" y="542956"/>
                  </a:lnTo>
                  <a:lnTo>
                    <a:pt x="308382" y="589918"/>
                  </a:lnTo>
                  <a:lnTo>
                    <a:pt x="305295" y="638048"/>
                  </a:lnTo>
                  <a:lnTo>
                    <a:pt x="305295" y="726757"/>
                  </a:lnTo>
                  <a:lnTo>
                    <a:pt x="304319" y="736441"/>
                  </a:lnTo>
                  <a:lnTo>
                    <a:pt x="275951" y="771040"/>
                  </a:lnTo>
                  <a:lnTo>
                    <a:pt x="257251" y="774814"/>
                  </a:lnTo>
                  <a:lnTo>
                    <a:pt x="238551" y="771036"/>
                  </a:lnTo>
                  <a:lnTo>
                    <a:pt x="223280" y="760734"/>
                  </a:lnTo>
                  <a:lnTo>
                    <a:pt x="212983" y="745458"/>
                  </a:lnTo>
                  <a:lnTo>
                    <a:pt x="209207" y="726757"/>
                  </a:lnTo>
                  <a:lnTo>
                    <a:pt x="209207" y="638048"/>
                  </a:lnTo>
                  <a:lnTo>
                    <a:pt x="209142" y="631004"/>
                  </a:lnTo>
                  <a:lnTo>
                    <a:pt x="206285" y="590278"/>
                  </a:lnTo>
                  <a:lnTo>
                    <a:pt x="197049" y="543111"/>
                  </a:lnTo>
                  <a:lnTo>
                    <a:pt x="182092" y="497700"/>
                  </a:lnTo>
                  <a:lnTo>
                    <a:pt x="149274" y="434200"/>
                  </a:lnTo>
                  <a:lnTo>
                    <a:pt x="104597" y="377596"/>
                  </a:lnTo>
                  <a:lnTo>
                    <a:pt x="73543" y="340716"/>
                  </a:lnTo>
                  <a:lnTo>
                    <a:pt x="47648" y="300502"/>
                  </a:lnTo>
                  <a:lnTo>
                    <a:pt x="27128" y="257497"/>
                  </a:lnTo>
                  <a:lnTo>
                    <a:pt x="12202" y="212243"/>
                  </a:lnTo>
                  <a:lnTo>
                    <a:pt x="3086" y="165282"/>
                  </a:lnTo>
                  <a:lnTo>
                    <a:pt x="0" y="117157"/>
                  </a:lnTo>
                  <a:lnTo>
                    <a:pt x="0" y="49987"/>
                  </a:lnTo>
                </a:path>
                <a:path w="514984" h="775335">
                  <a:moveTo>
                    <a:pt x="133769" y="93853"/>
                  </a:moveTo>
                  <a:lnTo>
                    <a:pt x="162233" y="96454"/>
                  </a:lnTo>
                  <a:lnTo>
                    <a:pt x="192476" y="98375"/>
                  </a:lnTo>
                  <a:lnTo>
                    <a:pt x="224235" y="99566"/>
                  </a:lnTo>
                  <a:lnTo>
                    <a:pt x="257251" y="99974"/>
                  </a:lnTo>
                  <a:lnTo>
                    <a:pt x="325643" y="98188"/>
                  </a:lnTo>
                  <a:lnTo>
                    <a:pt x="387099" y="93150"/>
                  </a:lnTo>
                  <a:lnTo>
                    <a:pt x="439166" y="85334"/>
                  </a:lnTo>
                  <a:lnTo>
                    <a:pt x="479392" y="75217"/>
                  </a:lnTo>
                  <a:lnTo>
                    <a:pt x="514515" y="49987"/>
                  </a:lnTo>
                  <a:lnTo>
                    <a:pt x="505325" y="36697"/>
                  </a:lnTo>
                  <a:lnTo>
                    <a:pt x="439166" y="14639"/>
                  </a:lnTo>
                  <a:lnTo>
                    <a:pt x="387099" y="6824"/>
                  </a:lnTo>
                  <a:lnTo>
                    <a:pt x="325643" y="1785"/>
                  </a:lnTo>
                  <a:lnTo>
                    <a:pt x="257251" y="0"/>
                  </a:lnTo>
                  <a:lnTo>
                    <a:pt x="188863" y="1785"/>
                  </a:lnTo>
                  <a:lnTo>
                    <a:pt x="127412" y="6824"/>
                  </a:lnTo>
                  <a:lnTo>
                    <a:pt x="75347" y="14639"/>
                  </a:lnTo>
                  <a:lnTo>
                    <a:pt x="35122" y="24756"/>
                  </a:lnTo>
                  <a:lnTo>
                    <a:pt x="0" y="49987"/>
                  </a:lnTo>
                  <a:lnTo>
                    <a:pt x="5771" y="60565"/>
                  </a:lnTo>
                  <a:lnTo>
                    <a:pt x="22283" y="70370"/>
                  </a:lnTo>
                  <a:lnTo>
                    <a:pt x="48332" y="79165"/>
                  </a:lnTo>
                  <a:lnTo>
                    <a:pt x="82715" y="86715"/>
                  </a:lnTo>
                </a:path>
              </a:pathLst>
            </a:custGeom>
            <a:ln w="20955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8" name="object 218"/>
          <p:cNvGrpSpPr/>
          <p:nvPr/>
        </p:nvGrpSpPr>
        <p:grpSpPr>
          <a:xfrm>
            <a:off x="802387" y="2994817"/>
            <a:ext cx="384810" cy="820419"/>
            <a:chOff x="802387" y="2994817"/>
            <a:chExt cx="384810" cy="820419"/>
          </a:xfrm>
        </p:grpSpPr>
        <p:sp>
          <p:nvSpPr>
            <p:cNvPr id="219" name="object 219"/>
            <p:cNvSpPr/>
            <p:nvPr/>
          </p:nvSpPr>
          <p:spPr>
            <a:xfrm>
              <a:off x="948232" y="3457596"/>
              <a:ext cx="79375" cy="149860"/>
            </a:xfrm>
            <a:custGeom>
              <a:avLst/>
              <a:gdLst/>
              <a:ahLst/>
              <a:cxnLst/>
              <a:rect l="l" t="t" r="r" b="b"/>
              <a:pathLst>
                <a:path w="79375" h="149860">
                  <a:moveTo>
                    <a:pt x="79082" y="0"/>
                  </a:moveTo>
                  <a:lnTo>
                    <a:pt x="0" y="355"/>
                  </a:lnTo>
                  <a:lnTo>
                    <a:pt x="0" y="149504"/>
                  </a:lnTo>
                  <a:lnTo>
                    <a:pt x="79082" y="149504"/>
                  </a:lnTo>
                  <a:lnTo>
                    <a:pt x="79082" y="0"/>
                  </a:lnTo>
                  <a:close/>
                </a:path>
              </a:pathLst>
            </a:custGeom>
            <a:solidFill>
              <a:srgbClr val="FFD8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0" name="object 220"/>
            <p:cNvSpPr/>
            <p:nvPr/>
          </p:nvSpPr>
          <p:spPr>
            <a:xfrm>
              <a:off x="986232" y="3607103"/>
              <a:ext cx="100965" cy="198120"/>
            </a:xfrm>
            <a:custGeom>
              <a:avLst/>
              <a:gdLst/>
              <a:ahLst/>
              <a:cxnLst/>
              <a:rect l="l" t="t" r="r" b="b"/>
              <a:pathLst>
                <a:path w="100965" h="198120">
                  <a:moveTo>
                    <a:pt x="60096" y="0"/>
                  </a:moveTo>
                  <a:lnTo>
                    <a:pt x="0" y="0"/>
                  </a:lnTo>
                  <a:lnTo>
                    <a:pt x="0" y="101384"/>
                  </a:lnTo>
                  <a:lnTo>
                    <a:pt x="16211" y="109824"/>
                  </a:lnTo>
                  <a:lnTo>
                    <a:pt x="28994" y="122650"/>
                  </a:lnTo>
                  <a:lnTo>
                    <a:pt x="37376" y="138895"/>
                  </a:lnTo>
                  <a:lnTo>
                    <a:pt x="40386" y="157594"/>
                  </a:lnTo>
                  <a:lnTo>
                    <a:pt x="39297" y="168906"/>
                  </a:lnTo>
                  <a:lnTo>
                    <a:pt x="36174" y="179490"/>
                  </a:lnTo>
                  <a:lnTo>
                    <a:pt x="31229" y="189153"/>
                  </a:lnTo>
                  <a:lnTo>
                    <a:pt x="24676" y="197700"/>
                  </a:lnTo>
                  <a:lnTo>
                    <a:pt x="41160" y="197700"/>
                  </a:lnTo>
                  <a:lnTo>
                    <a:pt x="64252" y="193039"/>
                  </a:lnTo>
                  <a:lnTo>
                    <a:pt x="83108" y="180328"/>
                  </a:lnTo>
                  <a:lnTo>
                    <a:pt x="95821" y="161476"/>
                  </a:lnTo>
                  <a:lnTo>
                    <a:pt x="100482" y="138391"/>
                  </a:lnTo>
                  <a:lnTo>
                    <a:pt x="97472" y="119693"/>
                  </a:lnTo>
                  <a:lnTo>
                    <a:pt x="89090" y="103447"/>
                  </a:lnTo>
                  <a:lnTo>
                    <a:pt x="76307" y="90621"/>
                  </a:lnTo>
                  <a:lnTo>
                    <a:pt x="60096" y="82181"/>
                  </a:lnTo>
                  <a:lnTo>
                    <a:pt x="60096" y="0"/>
                  </a:lnTo>
                  <a:close/>
                </a:path>
              </a:pathLst>
            </a:custGeom>
            <a:solidFill>
              <a:srgbClr val="E2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1" name="object 221"/>
            <p:cNvSpPr/>
            <p:nvPr/>
          </p:nvSpPr>
          <p:spPr>
            <a:xfrm>
              <a:off x="812680" y="3005117"/>
              <a:ext cx="364490" cy="460375"/>
            </a:xfrm>
            <a:custGeom>
              <a:avLst/>
              <a:gdLst/>
              <a:ahLst/>
              <a:cxnLst/>
              <a:rect l="l" t="t" r="r" b="b"/>
              <a:pathLst>
                <a:path w="364490" h="460375">
                  <a:moveTo>
                    <a:pt x="174637" y="0"/>
                  </a:moveTo>
                  <a:lnTo>
                    <a:pt x="166375" y="183"/>
                  </a:lnTo>
                  <a:lnTo>
                    <a:pt x="158203" y="723"/>
                  </a:lnTo>
                  <a:lnTo>
                    <a:pt x="150127" y="1607"/>
                  </a:lnTo>
                  <a:lnTo>
                    <a:pt x="142151" y="2819"/>
                  </a:lnTo>
                  <a:lnTo>
                    <a:pt x="145262" y="7734"/>
                  </a:lnTo>
                  <a:lnTo>
                    <a:pt x="147688" y="13182"/>
                  </a:lnTo>
                  <a:lnTo>
                    <a:pt x="149275" y="19100"/>
                  </a:lnTo>
                  <a:lnTo>
                    <a:pt x="151286" y="32833"/>
                  </a:lnTo>
                  <a:lnTo>
                    <a:pt x="150123" y="46221"/>
                  </a:lnTo>
                  <a:lnTo>
                    <a:pt x="146050" y="58809"/>
                  </a:lnTo>
                  <a:lnTo>
                    <a:pt x="139331" y="70142"/>
                  </a:lnTo>
                  <a:lnTo>
                    <a:pt x="146142" y="81514"/>
                  </a:lnTo>
                  <a:lnTo>
                    <a:pt x="150280" y="94160"/>
                  </a:lnTo>
                  <a:lnTo>
                    <a:pt x="151477" y="107621"/>
                  </a:lnTo>
                  <a:lnTo>
                    <a:pt x="149466" y="121437"/>
                  </a:lnTo>
                  <a:lnTo>
                    <a:pt x="144339" y="134335"/>
                  </a:lnTo>
                  <a:lnTo>
                    <a:pt x="136636" y="145348"/>
                  </a:lnTo>
                  <a:lnTo>
                    <a:pt x="126813" y="154212"/>
                  </a:lnTo>
                  <a:lnTo>
                    <a:pt x="115328" y="160667"/>
                  </a:lnTo>
                  <a:lnTo>
                    <a:pt x="115540" y="173921"/>
                  </a:lnTo>
                  <a:lnTo>
                    <a:pt x="98450" y="210159"/>
                  </a:lnTo>
                  <a:lnTo>
                    <a:pt x="62460" y="227220"/>
                  </a:lnTo>
                  <a:lnTo>
                    <a:pt x="49288" y="227076"/>
                  </a:lnTo>
                  <a:lnTo>
                    <a:pt x="42839" y="238652"/>
                  </a:lnTo>
                  <a:lnTo>
                    <a:pt x="9931" y="261493"/>
                  </a:lnTo>
                  <a:lnTo>
                    <a:pt x="0" y="263258"/>
                  </a:lnTo>
                  <a:lnTo>
                    <a:pt x="12508" y="287701"/>
                  </a:lnTo>
                  <a:lnTo>
                    <a:pt x="28294" y="309933"/>
                  </a:lnTo>
                  <a:lnTo>
                    <a:pt x="47039" y="329638"/>
                  </a:lnTo>
                  <a:lnTo>
                    <a:pt x="68427" y="346494"/>
                  </a:lnTo>
                  <a:lnTo>
                    <a:pt x="68148" y="353783"/>
                  </a:lnTo>
                  <a:lnTo>
                    <a:pt x="76516" y="395234"/>
                  </a:lnTo>
                  <a:lnTo>
                    <a:pt x="99337" y="429083"/>
                  </a:lnTo>
                  <a:lnTo>
                    <a:pt x="133186" y="451905"/>
                  </a:lnTo>
                  <a:lnTo>
                    <a:pt x="174637" y="460273"/>
                  </a:lnTo>
                  <a:lnTo>
                    <a:pt x="216088" y="451905"/>
                  </a:lnTo>
                  <a:lnTo>
                    <a:pt x="249937" y="429083"/>
                  </a:lnTo>
                  <a:lnTo>
                    <a:pt x="272758" y="395234"/>
                  </a:lnTo>
                  <a:lnTo>
                    <a:pt x="281127" y="353783"/>
                  </a:lnTo>
                  <a:lnTo>
                    <a:pt x="280847" y="346494"/>
                  </a:lnTo>
                  <a:lnTo>
                    <a:pt x="300745" y="330984"/>
                  </a:lnTo>
                  <a:lnTo>
                    <a:pt x="333550" y="292826"/>
                  </a:lnTo>
                  <a:lnTo>
                    <a:pt x="353717" y="251712"/>
                  </a:lnTo>
                  <a:lnTo>
                    <a:pt x="362955" y="210998"/>
                  </a:lnTo>
                  <a:lnTo>
                    <a:pt x="364159" y="189522"/>
                  </a:lnTo>
                  <a:lnTo>
                    <a:pt x="357390" y="139138"/>
                  </a:lnTo>
                  <a:lnTo>
                    <a:pt x="338285" y="93865"/>
                  </a:lnTo>
                  <a:lnTo>
                    <a:pt x="308651" y="55508"/>
                  </a:lnTo>
                  <a:lnTo>
                    <a:pt x="270294" y="25874"/>
                  </a:lnTo>
                  <a:lnTo>
                    <a:pt x="225021" y="6769"/>
                  </a:lnTo>
                  <a:lnTo>
                    <a:pt x="174637" y="0"/>
                  </a:lnTo>
                  <a:close/>
                </a:path>
              </a:pathLst>
            </a:custGeom>
            <a:solidFill>
              <a:srgbClr val="EA96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2" name="object 222"/>
            <p:cNvSpPr/>
            <p:nvPr/>
          </p:nvSpPr>
          <p:spPr>
            <a:xfrm>
              <a:off x="939549" y="3005237"/>
              <a:ext cx="237490" cy="460375"/>
            </a:xfrm>
            <a:custGeom>
              <a:avLst/>
              <a:gdLst/>
              <a:ahLst/>
              <a:cxnLst/>
              <a:rect l="l" t="t" r="r" b="b"/>
              <a:pathLst>
                <a:path w="237490" h="460375">
                  <a:moveTo>
                    <a:pt x="52743" y="0"/>
                  </a:moveTo>
                  <a:lnTo>
                    <a:pt x="94069" y="20684"/>
                  </a:lnTo>
                  <a:lnTo>
                    <a:pt x="128868" y="50408"/>
                  </a:lnTo>
                  <a:lnTo>
                    <a:pt x="155614" y="87650"/>
                  </a:lnTo>
                  <a:lnTo>
                    <a:pt x="172780" y="130892"/>
                  </a:lnTo>
                  <a:lnTo>
                    <a:pt x="178841" y="178612"/>
                  </a:lnTo>
                  <a:lnTo>
                    <a:pt x="177637" y="200088"/>
                  </a:lnTo>
                  <a:lnTo>
                    <a:pt x="168399" y="240802"/>
                  </a:lnTo>
                  <a:lnTo>
                    <a:pt x="148232" y="281917"/>
                  </a:lnTo>
                  <a:lnTo>
                    <a:pt x="115432" y="320075"/>
                  </a:lnTo>
                  <a:lnTo>
                    <a:pt x="95542" y="335584"/>
                  </a:lnTo>
                  <a:lnTo>
                    <a:pt x="95808" y="342874"/>
                  </a:lnTo>
                  <a:lnTo>
                    <a:pt x="88403" y="381966"/>
                  </a:lnTo>
                  <a:lnTo>
                    <a:pt x="68078" y="414545"/>
                  </a:lnTo>
                  <a:lnTo>
                    <a:pt x="37665" y="437777"/>
                  </a:lnTo>
                  <a:lnTo>
                    <a:pt x="0" y="448830"/>
                  </a:lnTo>
                  <a:lnTo>
                    <a:pt x="11113" y="453647"/>
                  </a:lnTo>
                  <a:lnTo>
                    <a:pt x="22834" y="457198"/>
                  </a:lnTo>
                  <a:lnTo>
                    <a:pt x="35079" y="459394"/>
                  </a:lnTo>
                  <a:lnTo>
                    <a:pt x="47764" y="460146"/>
                  </a:lnTo>
                  <a:lnTo>
                    <a:pt x="89215" y="451778"/>
                  </a:lnTo>
                  <a:lnTo>
                    <a:pt x="123064" y="428956"/>
                  </a:lnTo>
                  <a:lnTo>
                    <a:pt x="145885" y="395107"/>
                  </a:lnTo>
                  <a:lnTo>
                    <a:pt x="154254" y="353656"/>
                  </a:lnTo>
                  <a:lnTo>
                    <a:pt x="153987" y="346367"/>
                  </a:lnTo>
                  <a:lnTo>
                    <a:pt x="173883" y="330859"/>
                  </a:lnTo>
                  <a:lnTo>
                    <a:pt x="206679" y="292705"/>
                  </a:lnTo>
                  <a:lnTo>
                    <a:pt x="226849" y="251585"/>
                  </a:lnTo>
                  <a:lnTo>
                    <a:pt x="236084" y="210871"/>
                  </a:lnTo>
                  <a:lnTo>
                    <a:pt x="237286" y="189395"/>
                  </a:lnTo>
                  <a:lnTo>
                    <a:pt x="230725" y="139786"/>
                  </a:lnTo>
                  <a:lnTo>
                    <a:pt x="212189" y="95103"/>
                  </a:lnTo>
                  <a:lnTo>
                    <a:pt x="183400" y="57064"/>
                  </a:lnTo>
                  <a:lnTo>
                    <a:pt x="146081" y="27388"/>
                  </a:lnTo>
                  <a:lnTo>
                    <a:pt x="101955" y="7793"/>
                  </a:lnTo>
                  <a:lnTo>
                    <a:pt x="52743" y="0"/>
                  </a:lnTo>
                  <a:close/>
                </a:path>
              </a:pathLst>
            </a:custGeom>
            <a:solidFill>
              <a:srgbClr val="B25E1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3" name="object 223"/>
            <p:cNvSpPr/>
            <p:nvPr/>
          </p:nvSpPr>
          <p:spPr>
            <a:xfrm>
              <a:off x="812864" y="3005295"/>
              <a:ext cx="363855" cy="799465"/>
            </a:xfrm>
            <a:custGeom>
              <a:avLst/>
              <a:gdLst/>
              <a:ahLst/>
              <a:cxnLst/>
              <a:rect l="l" t="t" r="r" b="b"/>
              <a:pathLst>
                <a:path w="363855" h="799464">
                  <a:moveTo>
                    <a:pt x="214414" y="452272"/>
                  </a:moveTo>
                  <a:lnTo>
                    <a:pt x="214414" y="601713"/>
                  </a:lnTo>
                  <a:lnTo>
                    <a:pt x="135420" y="601713"/>
                  </a:lnTo>
                  <a:lnTo>
                    <a:pt x="135407" y="452627"/>
                  </a:lnTo>
                </a:path>
                <a:path w="363855" h="799464">
                  <a:moveTo>
                    <a:pt x="76085" y="740041"/>
                  </a:moveTo>
                  <a:lnTo>
                    <a:pt x="80740" y="763117"/>
                  </a:lnTo>
                  <a:lnTo>
                    <a:pt x="93435" y="781961"/>
                  </a:lnTo>
                  <a:lnTo>
                    <a:pt x="112267" y="794666"/>
                  </a:lnTo>
                  <a:lnTo>
                    <a:pt x="135331" y="799325"/>
                  </a:lnTo>
                  <a:lnTo>
                    <a:pt x="214502" y="799325"/>
                  </a:lnTo>
                  <a:lnTo>
                    <a:pt x="237561" y="794666"/>
                  </a:lnTo>
                  <a:lnTo>
                    <a:pt x="256393" y="781961"/>
                  </a:lnTo>
                  <a:lnTo>
                    <a:pt x="269091" y="763117"/>
                  </a:lnTo>
                  <a:lnTo>
                    <a:pt x="273748" y="740041"/>
                  </a:lnTo>
                  <a:lnTo>
                    <a:pt x="270742" y="721352"/>
                  </a:lnTo>
                  <a:lnTo>
                    <a:pt x="262372" y="705115"/>
                  </a:lnTo>
                  <a:lnTo>
                    <a:pt x="249606" y="692294"/>
                  </a:lnTo>
                  <a:lnTo>
                    <a:pt x="233413" y="683856"/>
                  </a:lnTo>
                  <a:lnTo>
                    <a:pt x="233413" y="601713"/>
                  </a:lnTo>
                  <a:lnTo>
                    <a:pt x="116420" y="601713"/>
                  </a:lnTo>
                  <a:lnTo>
                    <a:pt x="116420" y="683856"/>
                  </a:lnTo>
                  <a:lnTo>
                    <a:pt x="100228" y="692294"/>
                  </a:lnTo>
                  <a:lnTo>
                    <a:pt x="87461" y="705115"/>
                  </a:lnTo>
                  <a:lnTo>
                    <a:pt x="79091" y="721352"/>
                  </a:lnTo>
                  <a:lnTo>
                    <a:pt x="76085" y="740041"/>
                  </a:lnTo>
                  <a:close/>
                </a:path>
                <a:path w="363855" h="799464">
                  <a:moveTo>
                    <a:pt x="149123" y="19100"/>
                  </a:moveTo>
                  <a:lnTo>
                    <a:pt x="151134" y="32824"/>
                  </a:lnTo>
                  <a:lnTo>
                    <a:pt x="149972" y="46204"/>
                  </a:lnTo>
                  <a:lnTo>
                    <a:pt x="145903" y="58786"/>
                  </a:lnTo>
                  <a:lnTo>
                    <a:pt x="139191" y="70116"/>
                  </a:lnTo>
                  <a:lnTo>
                    <a:pt x="145995" y="81481"/>
                  </a:lnTo>
                  <a:lnTo>
                    <a:pt x="150129" y="94122"/>
                  </a:lnTo>
                  <a:lnTo>
                    <a:pt x="151325" y="107578"/>
                  </a:lnTo>
                  <a:lnTo>
                    <a:pt x="149313" y="121386"/>
                  </a:lnTo>
                  <a:lnTo>
                    <a:pt x="144191" y="134275"/>
                  </a:lnTo>
                  <a:lnTo>
                    <a:pt x="136498" y="145281"/>
                  </a:lnTo>
                  <a:lnTo>
                    <a:pt x="126687" y="154144"/>
                  </a:lnTo>
                  <a:lnTo>
                    <a:pt x="115214" y="160604"/>
                  </a:lnTo>
                  <a:lnTo>
                    <a:pt x="115426" y="173850"/>
                  </a:lnTo>
                  <a:lnTo>
                    <a:pt x="98361" y="210070"/>
                  </a:lnTo>
                  <a:lnTo>
                    <a:pt x="62387" y="227119"/>
                  </a:lnTo>
                  <a:lnTo>
                    <a:pt x="49225" y="226974"/>
                  </a:lnTo>
                  <a:lnTo>
                    <a:pt x="42792" y="238550"/>
                  </a:lnTo>
                  <a:lnTo>
                    <a:pt x="9918" y="261378"/>
                  </a:lnTo>
                  <a:lnTo>
                    <a:pt x="0" y="263143"/>
                  </a:lnTo>
                  <a:lnTo>
                    <a:pt x="12494" y="287577"/>
                  </a:lnTo>
                  <a:lnTo>
                    <a:pt x="28260" y="309800"/>
                  </a:lnTo>
                  <a:lnTo>
                    <a:pt x="46984" y="329495"/>
                  </a:lnTo>
                  <a:lnTo>
                    <a:pt x="68351" y="346341"/>
                  </a:lnTo>
                  <a:lnTo>
                    <a:pt x="68186" y="348754"/>
                  </a:lnTo>
                  <a:lnTo>
                    <a:pt x="68071" y="351167"/>
                  </a:lnTo>
                  <a:lnTo>
                    <a:pt x="68071" y="353618"/>
                  </a:lnTo>
                  <a:lnTo>
                    <a:pt x="76433" y="395053"/>
                  </a:lnTo>
                  <a:lnTo>
                    <a:pt x="99234" y="428890"/>
                  </a:lnTo>
                  <a:lnTo>
                    <a:pt x="133051" y="451704"/>
                  </a:lnTo>
                  <a:lnTo>
                    <a:pt x="174459" y="460070"/>
                  </a:lnTo>
                  <a:lnTo>
                    <a:pt x="215873" y="451704"/>
                  </a:lnTo>
                  <a:lnTo>
                    <a:pt x="249689" y="428890"/>
                  </a:lnTo>
                  <a:lnTo>
                    <a:pt x="272488" y="395053"/>
                  </a:lnTo>
                  <a:lnTo>
                    <a:pt x="280847" y="353618"/>
                  </a:lnTo>
                  <a:lnTo>
                    <a:pt x="280847" y="351167"/>
                  </a:lnTo>
                  <a:lnTo>
                    <a:pt x="280733" y="348754"/>
                  </a:lnTo>
                  <a:lnTo>
                    <a:pt x="280568" y="346341"/>
                  </a:lnTo>
                  <a:lnTo>
                    <a:pt x="300445" y="330836"/>
                  </a:lnTo>
                  <a:lnTo>
                    <a:pt x="333208" y="292695"/>
                  </a:lnTo>
                  <a:lnTo>
                    <a:pt x="353359" y="251594"/>
                  </a:lnTo>
                  <a:lnTo>
                    <a:pt x="362589" y="210899"/>
                  </a:lnTo>
                  <a:lnTo>
                    <a:pt x="363791" y="189433"/>
                  </a:lnTo>
                  <a:lnTo>
                    <a:pt x="357028" y="139073"/>
                  </a:lnTo>
                  <a:lnTo>
                    <a:pt x="337943" y="93821"/>
                  </a:lnTo>
                  <a:lnTo>
                    <a:pt x="308340" y="55483"/>
                  </a:lnTo>
                  <a:lnTo>
                    <a:pt x="270022" y="25862"/>
                  </a:lnTo>
                  <a:lnTo>
                    <a:pt x="224794" y="6766"/>
                  </a:lnTo>
                  <a:lnTo>
                    <a:pt x="174459" y="0"/>
                  </a:lnTo>
                  <a:lnTo>
                    <a:pt x="166207" y="183"/>
                  </a:lnTo>
                  <a:lnTo>
                    <a:pt x="158045" y="723"/>
                  </a:lnTo>
                  <a:lnTo>
                    <a:pt x="149978" y="1607"/>
                  </a:lnTo>
                  <a:lnTo>
                    <a:pt x="142011" y="2819"/>
                  </a:lnTo>
                  <a:lnTo>
                    <a:pt x="145110" y="7734"/>
                  </a:lnTo>
                  <a:lnTo>
                    <a:pt x="147535" y="13182"/>
                  </a:lnTo>
                  <a:lnTo>
                    <a:pt x="149123" y="19100"/>
                  </a:lnTo>
                  <a:close/>
                </a:path>
              </a:pathLst>
            </a:custGeom>
            <a:ln w="20955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4" name="object 224"/>
          <p:cNvSpPr txBox="1"/>
          <p:nvPr/>
        </p:nvSpPr>
        <p:spPr>
          <a:xfrm>
            <a:off x="1142300" y="527186"/>
            <a:ext cx="4760219" cy="419859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60"/>
              </a:spcBef>
            </a:pP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Waste</a:t>
            </a:r>
            <a:r>
              <a:rPr sz="1300" b="1" spc="15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sorting:</a:t>
            </a:r>
            <a:r>
              <a:rPr sz="1300" b="1" spc="16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r>
              <a:rPr sz="1300" b="1" spc="16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300" b="1" spc="16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corresponding</a:t>
            </a:r>
            <a:r>
              <a:rPr sz="1300" b="1" spc="16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letter</a:t>
            </a:r>
            <a:r>
              <a:rPr sz="1300" b="1" spc="12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300" b="1" spc="13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300" b="1" spc="16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1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waste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1300" b="1" spc="17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300" b="1" spc="17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appropriate</a:t>
            </a:r>
            <a:r>
              <a:rPr sz="1300" b="1" spc="17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1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category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" name="object 225"/>
          <p:cNvSpPr txBox="1"/>
          <p:nvPr/>
        </p:nvSpPr>
        <p:spPr>
          <a:xfrm>
            <a:off x="715911" y="2498499"/>
            <a:ext cx="998219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</a:t>
            </a:r>
            <a:r>
              <a:rPr sz="1050" b="1" spc="95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Sauce</a:t>
            </a:r>
            <a:r>
              <a:rPr sz="1050" b="1" spc="95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b="1" spc="-1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bottle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6" name="object 226"/>
          <p:cNvSpPr txBox="1"/>
          <p:nvPr/>
        </p:nvSpPr>
        <p:spPr>
          <a:xfrm>
            <a:off x="4062168" y="2498499"/>
            <a:ext cx="1316282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</a:t>
            </a:r>
            <a:r>
              <a:rPr sz="1050" b="1" spc="13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Aluminium</a:t>
            </a:r>
            <a:r>
              <a:rPr sz="1050" b="1" spc="17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b="1" spc="-25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7" name="object 227"/>
          <p:cNvSpPr txBox="1"/>
          <p:nvPr/>
        </p:nvSpPr>
        <p:spPr>
          <a:xfrm>
            <a:off x="2671875" y="2498499"/>
            <a:ext cx="840508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</a:t>
            </a:r>
            <a:r>
              <a:rPr sz="1050" b="1" spc="75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b="1" spc="-2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Book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" name="object 228"/>
          <p:cNvSpPr txBox="1"/>
          <p:nvPr/>
        </p:nvSpPr>
        <p:spPr>
          <a:xfrm>
            <a:off x="5740698" y="2498499"/>
            <a:ext cx="1209040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</a:t>
            </a:r>
            <a:r>
              <a:rPr sz="1050" b="1" spc="8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Beverage</a:t>
            </a:r>
            <a:r>
              <a:rPr sz="1050" b="1" spc="8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b="1" spc="-1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bottle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9" name="object 229"/>
          <p:cNvSpPr txBox="1"/>
          <p:nvPr/>
        </p:nvSpPr>
        <p:spPr>
          <a:xfrm>
            <a:off x="748317" y="3990360"/>
            <a:ext cx="937260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</a:t>
            </a:r>
            <a:r>
              <a:rPr sz="1050" b="1" spc="85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Meat</a:t>
            </a:r>
            <a:r>
              <a:rPr sz="1050" b="1" spc="85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b="1" spc="-1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debris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0" name="object 230"/>
          <p:cNvSpPr txBox="1"/>
          <p:nvPr/>
        </p:nvSpPr>
        <p:spPr>
          <a:xfrm>
            <a:off x="3839300" y="3990360"/>
            <a:ext cx="1595755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G.</a:t>
            </a:r>
            <a:r>
              <a:rPr sz="1050" b="1" spc="14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Rechargeable</a:t>
            </a:r>
            <a:r>
              <a:rPr sz="1050" b="1" spc="14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b="1" spc="-1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battery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1" name="object 231"/>
          <p:cNvSpPr txBox="1"/>
          <p:nvPr/>
        </p:nvSpPr>
        <p:spPr>
          <a:xfrm>
            <a:off x="2337633" y="3990360"/>
            <a:ext cx="1174750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spc="-1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F.</a:t>
            </a:r>
            <a:r>
              <a:rPr sz="1050" b="1" spc="4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Metal</a:t>
            </a:r>
            <a:r>
              <a:rPr sz="1050" b="1" spc="4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b="1" spc="-1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cookware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2" name="object 232"/>
          <p:cNvSpPr txBox="1"/>
          <p:nvPr/>
        </p:nvSpPr>
        <p:spPr>
          <a:xfrm>
            <a:off x="5812308" y="3990360"/>
            <a:ext cx="1242542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H.</a:t>
            </a:r>
            <a:r>
              <a:rPr sz="1050" b="1" spc="55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</a:t>
            </a:r>
            <a:r>
              <a:rPr sz="1050" b="1" spc="55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b="1" spc="-1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residues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3" name="object 233"/>
          <p:cNvSpPr txBox="1"/>
          <p:nvPr/>
        </p:nvSpPr>
        <p:spPr>
          <a:xfrm>
            <a:off x="661906" y="5482221"/>
            <a:ext cx="110998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1930">
              <a:lnSpc>
                <a:spcPts val="1230"/>
              </a:lnSpc>
              <a:spcBef>
                <a:spcPts val="100"/>
              </a:spcBef>
            </a:pPr>
            <a:r>
              <a:rPr sz="105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</a:t>
            </a:r>
            <a:r>
              <a:rPr sz="1050" b="1" spc="65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b="1" spc="-1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Compact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ts val="1230"/>
              </a:lnSpc>
            </a:pPr>
            <a:r>
              <a:rPr sz="105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fluorescent</a:t>
            </a:r>
            <a:r>
              <a:rPr sz="1050" b="1" spc="22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b="1" spc="-2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lamp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4" name="object 234"/>
          <p:cNvSpPr txBox="1"/>
          <p:nvPr/>
        </p:nvSpPr>
        <p:spPr>
          <a:xfrm>
            <a:off x="4145047" y="5482221"/>
            <a:ext cx="983615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K.</a:t>
            </a:r>
            <a:r>
              <a:rPr sz="1050" b="1" spc="65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b="1" spc="-1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Smartphone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" name="object 235"/>
          <p:cNvSpPr txBox="1"/>
          <p:nvPr/>
        </p:nvSpPr>
        <p:spPr>
          <a:xfrm>
            <a:off x="2234888" y="5482221"/>
            <a:ext cx="1383665" cy="33782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98425" marR="5080" indent="-86360">
              <a:lnSpc>
                <a:spcPts val="1200"/>
              </a:lnSpc>
              <a:spcBef>
                <a:spcPts val="190"/>
              </a:spcBef>
            </a:pPr>
            <a:r>
              <a:rPr sz="105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J.</a:t>
            </a:r>
            <a:r>
              <a:rPr sz="1050" b="1" spc="65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Fruits</a:t>
            </a:r>
            <a:r>
              <a:rPr sz="1050" b="1" spc="7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sz="1050" b="1" spc="55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b="1" spc="-1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Vegetables </a:t>
            </a:r>
            <a:r>
              <a:rPr sz="105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peelings</a:t>
            </a:r>
            <a:r>
              <a:rPr sz="1050" b="1" spc="13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050" b="1" spc="135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b="1" spc="-2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cores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6" name="object 236"/>
          <p:cNvSpPr txBox="1"/>
          <p:nvPr/>
        </p:nvSpPr>
        <p:spPr>
          <a:xfrm>
            <a:off x="5902519" y="5482221"/>
            <a:ext cx="888365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L.</a:t>
            </a:r>
            <a:r>
              <a:rPr sz="1050" b="1" spc="85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Milk</a:t>
            </a:r>
            <a:r>
              <a:rPr sz="1050" b="1" spc="85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b="1" spc="-1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carton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7" name="object 237"/>
          <p:cNvSpPr txBox="1"/>
          <p:nvPr/>
        </p:nvSpPr>
        <p:spPr>
          <a:xfrm>
            <a:off x="753317" y="6979244"/>
            <a:ext cx="927100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M.</a:t>
            </a:r>
            <a:r>
              <a:rPr sz="1050" b="1" spc="114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Plastic</a:t>
            </a:r>
            <a:r>
              <a:rPr sz="1050" b="1" spc="114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b="1" spc="-25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bag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8" name="object 238"/>
          <p:cNvSpPr txBox="1"/>
          <p:nvPr/>
        </p:nvSpPr>
        <p:spPr>
          <a:xfrm>
            <a:off x="4060701" y="6979244"/>
            <a:ext cx="1155065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O.</a:t>
            </a:r>
            <a:r>
              <a:rPr sz="1050" b="1" spc="125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Air-</a:t>
            </a:r>
            <a:r>
              <a:rPr sz="1050" b="1" spc="-1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conditioner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9" name="object 239"/>
          <p:cNvSpPr txBox="1"/>
          <p:nvPr/>
        </p:nvSpPr>
        <p:spPr>
          <a:xfrm>
            <a:off x="2316300" y="6979243"/>
            <a:ext cx="1523000" cy="332142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414655" marR="5080" indent="-402590">
              <a:lnSpc>
                <a:spcPts val="1200"/>
              </a:lnSpc>
              <a:spcBef>
                <a:spcPts val="190"/>
              </a:spcBef>
            </a:pPr>
            <a:r>
              <a:rPr sz="105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N.</a:t>
            </a:r>
            <a:r>
              <a:rPr sz="1050" b="1" spc="14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Cleansing</a:t>
            </a:r>
            <a:r>
              <a:rPr sz="1050" b="1" spc="14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b="1" spc="-1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liquid bottle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0" name="object 240"/>
          <p:cNvSpPr txBox="1"/>
          <p:nvPr/>
        </p:nvSpPr>
        <p:spPr>
          <a:xfrm>
            <a:off x="5793837" y="6979244"/>
            <a:ext cx="1102360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spc="-1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P.</a:t>
            </a:r>
            <a:r>
              <a:rPr sz="1050" b="1" spc="7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</a:t>
            </a:r>
            <a:r>
              <a:rPr sz="1050" b="1" spc="7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b="1" spc="-1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camera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1" name="object 241"/>
          <p:cNvSpPr txBox="1"/>
          <p:nvPr/>
        </p:nvSpPr>
        <p:spPr>
          <a:xfrm>
            <a:off x="738244" y="8485638"/>
            <a:ext cx="956944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Q.</a:t>
            </a:r>
            <a:r>
              <a:rPr sz="1050" b="1" spc="65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CDs</a:t>
            </a:r>
            <a:r>
              <a:rPr sz="1050" b="1" spc="65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sz="1050" b="1" spc="7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b="1" spc="-2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DVDs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2" name="object 242"/>
          <p:cNvSpPr txBox="1"/>
          <p:nvPr/>
        </p:nvSpPr>
        <p:spPr>
          <a:xfrm>
            <a:off x="766114" y="9977499"/>
            <a:ext cx="904240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U.</a:t>
            </a:r>
            <a:r>
              <a:rPr sz="1050" b="1" spc="5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b="1" spc="-1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Newspaper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3" name="object 243"/>
          <p:cNvSpPr txBox="1"/>
          <p:nvPr/>
        </p:nvSpPr>
        <p:spPr>
          <a:xfrm>
            <a:off x="4162714" y="8485638"/>
            <a:ext cx="950594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S.</a:t>
            </a:r>
            <a:r>
              <a:rPr sz="1050" b="1" spc="75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b="1" spc="-1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Refrigerator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4" name="object 244"/>
          <p:cNvSpPr txBox="1"/>
          <p:nvPr/>
        </p:nvSpPr>
        <p:spPr>
          <a:xfrm>
            <a:off x="2307696" y="8485638"/>
            <a:ext cx="1394354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R.</a:t>
            </a:r>
            <a:r>
              <a:rPr sz="1050" b="1" spc="9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Beverage</a:t>
            </a:r>
            <a:r>
              <a:rPr sz="1050" b="1" spc="95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b="1" spc="-1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carton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" name="object 245"/>
          <p:cNvSpPr txBox="1"/>
          <p:nvPr/>
        </p:nvSpPr>
        <p:spPr>
          <a:xfrm>
            <a:off x="5721231" y="8442458"/>
            <a:ext cx="1406842" cy="42319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7500" marR="5080" indent="-305435">
              <a:lnSpc>
                <a:spcPct val="127000"/>
              </a:lnSpc>
              <a:spcBef>
                <a:spcPts val="100"/>
              </a:spcBef>
            </a:pPr>
            <a:r>
              <a:rPr sz="105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T.</a:t>
            </a:r>
            <a:r>
              <a:rPr sz="1050" b="1" spc="10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Fluorescent</a:t>
            </a:r>
            <a:r>
              <a:rPr sz="1050" b="1" spc="105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b="1" spc="-2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tube</a:t>
            </a:r>
            <a:r>
              <a:rPr sz="105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(All</a:t>
            </a:r>
            <a:r>
              <a:rPr sz="1050" b="1" spc="105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b="1" spc="-1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types)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101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22473" y="1116005"/>
            <a:ext cx="6715125" cy="544830"/>
            <a:chOff x="422473" y="1116005"/>
            <a:chExt cx="6715125" cy="544830"/>
          </a:xfrm>
        </p:grpSpPr>
        <p:sp>
          <p:nvSpPr>
            <p:cNvPr id="3" name="object 3"/>
            <p:cNvSpPr/>
            <p:nvPr/>
          </p:nvSpPr>
          <p:spPr>
            <a:xfrm>
              <a:off x="431998" y="1125530"/>
              <a:ext cx="6696075" cy="525780"/>
            </a:xfrm>
            <a:custGeom>
              <a:avLst/>
              <a:gdLst/>
              <a:ahLst/>
              <a:cxnLst/>
              <a:rect l="l" t="t" r="r" b="b"/>
              <a:pathLst>
                <a:path w="6696075" h="525780">
                  <a:moveTo>
                    <a:pt x="216001" y="0"/>
                  </a:moveTo>
                  <a:lnTo>
                    <a:pt x="166475" y="5704"/>
                  </a:lnTo>
                  <a:lnTo>
                    <a:pt x="121011" y="21955"/>
                  </a:lnTo>
                  <a:lnTo>
                    <a:pt x="80904" y="47454"/>
                  </a:lnTo>
                  <a:lnTo>
                    <a:pt x="47454" y="80904"/>
                  </a:lnTo>
                  <a:lnTo>
                    <a:pt x="21955" y="121011"/>
                  </a:lnTo>
                  <a:lnTo>
                    <a:pt x="5704" y="166475"/>
                  </a:lnTo>
                  <a:lnTo>
                    <a:pt x="0" y="216001"/>
                  </a:lnTo>
                  <a:lnTo>
                    <a:pt x="0" y="309600"/>
                  </a:lnTo>
                  <a:lnTo>
                    <a:pt x="5704" y="359126"/>
                  </a:lnTo>
                  <a:lnTo>
                    <a:pt x="21955" y="404591"/>
                  </a:lnTo>
                  <a:lnTo>
                    <a:pt x="47454" y="444697"/>
                  </a:lnTo>
                  <a:lnTo>
                    <a:pt x="80904" y="478148"/>
                  </a:lnTo>
                  <a:lnTo>
                    <a:pt x="121011" y="503646"/>
                  </a:lnTo>
                  <a:lnTo>
                    <a:pt x="166475" y="519897"/>
                  </a:lnTo>
                  <a:lnTo>
                    <a:pt x="216001" y="525602"/>
                  </a:lnTo>
                  <a:lnTo>
                    <a:pt x="6479997" y="525602"/>
                  </a:lnTo>
                  <a:lnTo>
                    <a:pt x="6529527" y="519897"/>
                  </a:lnTo>
                  <a:lnTo>
                    <a:pt x="6574993" y="503646"/>
                  </a:lnTo>
                  <a:lnTo>
                    <a:pt x="6615099" y="478148"/>
                  </a:lnTo>
                  <a:lnTo>
                    <a:pt x="6648548" y="444697"/>
                  </a:lnTo>
                  <a:lnTo>
                    <a:pt x="6674045" y="404591"/>
                  </a:lnTo>
                  <a:lnTo>
                    <a:pt x="6690294" y="359126"/>
                  </a:lnTo>
                  <a:lnTo>
                    <a:pt x="6695998" y="309600"/>
                  </a:lnTo>
                  <a:lnTo>
                    <a:pt x="6695998" y="216001"/>
                  </a:lnTo>
                  <a:lnTo>
                    <a:pt x="6690294" y="166475"/>
                  </a:lnTo>
                  <a:lnTo>
                    <a:pt x="6674045" y="121011"/>
                  </a:lnTo>
                  <a:lnTo>
                    <a:pt x="6648548" y="80904"/>
                  </a:lnTo>
                  <a:lnTo>
                    <a:pt x="6615099" y="47454"/>
                  </a:lnTo>
                  <a:lnTo>
                    <a:pt x="6574993" y="21955"/>
                  </a:lnTo>
                  <a:lnTo>
                    <a:pt x="6529527" y="5704"/>
                  </a:lnTo>
                  <a:lnTo>
                    <a:pt x="6479997" y="0"/>
                  </a:lnTo>
                  <a:lnTo>
                    <a:pt x="216001" y="0"/>
                  </a:lnTo>
                  <a:close/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31998" y="1125530"/>
              <a:ext cx="1987550" cy="525780"/>
            </a:xfrm>
            <a:custGeom>
              <a:avLst/>
              <a:gdLst/>
              <a:ahLst/>
              <a:cxnLst/>
              <a:rect l="l" t="t" r="r" b="b"/>
              <a:pathLst>
                <a:path w="1987550" h="525780">
                  <a:moveTo>
                    <a:pt x="1987207" y="0"/>
                  </a:moveTo>
                  <a:lnTo>
                    <a:pt x="216001" y="0"/>
                  </a:lnTo>
                  <a:lnTo>
                    <a:pt x="166475" y="5704"/>
                  </a:lnTo>
                  <a:lnTo>
                    <a:pt x="121011" y="21955"/>
                  </a:lnTo>
                  <a:lnTo>
                    <a:pt x="80904" y="47454"/>
                  </a:lnTo>
                  <a:lnTo>
                    <a:pt x="47454" y="80904"/>
                  </a:lnTo>
                  <a:lnTo>
                    <a:pt x="21955" y="121011"/>
                  </a:lnTo>
                  <a:lnTo>
                    <a:pt x="5704" y="166475"/>
                  </a:lnTo>
                  <a:lnTo>
                    <a:pt x="0" y="216001"/>
                  </a:lnTo>
                  <a:lnTo>
                    <a:pt x="0" y="309600"/>
                  </a:lnTo>
                  <a:lnTo>
                    <a:pt x="5704" y="359126"/>
                  </a:lnTo>
                  <a:lnTo>
                    <a:pt x="21955" y="404591"/>
                  </a:lnTo>
                  <a:lnTo>
                    <a:pt x="47454" y="444697"/>
                  </a:lnTo>
                  <a:lnTo>
                    <a:pt x="80904" y="478148"/>
                  </a:lnTo>
                  <a:lnTo>
                    <a:pt x="121011" y="503646"/>
                  </a:lnTo>
                  <a:lnTo>
                    <a:pt x="166475" y="519897"/>
                  </a:lnTo>
                  <a:lnTo>
                    <a:pt x="216001" y="525602"/>
                  </a:lnTo>
                  <a:lnTo>
                    <a:pt x="1987207" y="525602"/>
                  </a:lnTo>
                  <a:lnTo>
                    <a:pt x="1987207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422473" y="2650001"/>
            <a:ext cx="6715125" cy="544830"/>
            <a:chOff x="422473" y="2650001"/>
            <a:chExt cx="6715125" cy="544830"/>
          </a:xfrm>
        </p:grpSpPr>
        <p:sp>
          <p:nvSpPr>
            <p:cNvPr id="6" name="object 6"/>
            <p:cNvSpPr/>
            <p:nvPr/>
          </p:nvSpPr>
          <p:spPr>
            <a:xfrm>
              <a:off x="431998" y="2659526"/>
              <a:ext cx="6696075" cy="525780"/>
            </a:xfrm>
            <a:custGeom>
              <a:avLst/>
              <a:gdLst/>
              <a:ahLst/>
              <a:cxnLst/>
              <a:rect l="l" t="t" r="r" b="b"/>
              <a:pathLst>
                <a:path w="6696075" h="525780">
                  <a:moveTo>
                    <a:pt x="216001" y="0"/>
                  </a:moveTo>
                  <a:lnTo>
                    <a:pt x="166475" y="5704"/>
                  </a:lnTo>
                  <a:lnTo>
                    <a:pt x="121011" y="21955"/>
                  </a:lnTo>
                  <a:lnTo>
                    <a:pt x="80904" y="47454"/>
                  </a:lnTo>
                  <a:lnTo>
                    <a:pt x="47454" y="80904"/>
                  </a:lnTo>
                  <a:lnTo>
                    <a:pt x="21955" y="121011"/>
                  </a:lnTo>
                  <a:lnTo>
                    <a:pt x="5704" y="166475"/>
                  </a:lnTo>
                  <a:lnTo>
                    <a:pt x="0" y="216001"/>
                  </a:lnTo>
                  <a:lnTo>
                    <a:pt x="0" y="309600"/>
                  </a:lnTo>
                  <a:lnTo>
                    <a:pt x="5704" y="359126"/>
                  </a:lnTo>
                  <a:lnTo>
                    <a:pt x="21955" y="404591"/>
                  </a:lnTo>
                  <a:lnTo>
                    <a:pt x="47454" y="444697"/>
                  </a:lnTo>
                  <a:lnTo>
                    <a:pt x="80904" y="478148"/>
                  </a:lnTo>
                  <a:lnTo>
                    <a:pt x="121011" y="503646"/>
                  </a:lnTo>
                  <a:lnTo>
                    <a:pt x="166475" y="519897"/>
                  </a:lnTo>
                  <a:lnTo>
                    <a:pt x="216001" y="525602"/>
                  </a:lnTo>
                  <a:lnTo>
                    <a:pt x="6479997" y="525602"/>
                  </a:lnTo>
                  <a:lnTo>
                    <a:pt x="6529527" y="519897"/>
                  </a:lnTo>
                  <a:lnTo>
                    <a:pt x="6574993" y="503646"/>
                  </a:lnTo>
                  <a:lnTo>
                    <a:pt x="6615099" y="478148"/>
                  </a:lnTo>
                  <a:lnTo>
                    <a:pt x="6648548" y="444697"/>
                  </a:lnTo>
                  <a:lnTo>
                    <a:pt x="6674045" y="404591"/>
                  </a:lnTo>
                  <a:lnTo>
                    <a:pt x="6690294" y="359126"/>
                  </a:lnTo>
                  <a:lnTo>
                    <a:pt x="6695998" y="309600"/>
                  </a:lnTo>
                  <a:lnTo>
                    <a:pt x="6695998" y="216001"/>
                  </a:lnTo>
                  <a:lnTo>
                    <a:pt x="6690294" y="166475"/>
                  </a:lnTo>
                  <a:lnTo>
                    <a:pt x="6674045" y="121011"/>
                  </a:lnTo>
                  <a:lnTo>
                    <a:pt x="6648548" y="80904"/>
                  </a:lnTo>
                  <a:lnTo>
                    <a:pt x="6615099" y="47454"/>
                  </a:lnTo>
                  <a:lnTo>
                    <a:pt x="6574993" y="21955"/>
                  </a:lnTo>
                  <a:lnTo>
                    <a:pt x="6529527" y="5704"/>
                  </a:lnTo>
                  <a:lnTo>
                    <a:pt x="6479997" y="0"/>
                  </a:lnTo>
                  <a:lnTo>
                    <a:pt x="216001" y="0"/>
                  </a:lnTo>
                  <a:close/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31998" y="2659526"/>
              <a:ext cx="1987550" cy="525780"/>
            </a:xfrm>
            <a:custGeom>
              <a:avLst/>
              <a:gdLst/>
              <a:ahLst/>
              <a:cxnLst/>
              <a:rect l="l" t="t" r="r" b="b"/>
              <a:pathLst>
                <a:path w="1987550" h="525780">
                  <a:moveTo>
                    <a:pt x="1987207" y="0"/>
                  </a:moveTo>
                  <a:lnTo>
                    <a:pt x="216001" y="0"/>
                  </a:lnTo>
                  <a:lnTo>
                    <a:pt x="166475" y="5704"/>
                  </a:lnTo>
                  <a:lnTo>
                    <a:pt x="121011" y="21955"/>
                  </a:lnTo>
                  <a:lnTo>
                    <a:pt x="80904" y="47454"/>
                  </a:lnTo>
                  <a:lnTo>
                    <a:pt x="47454" y="80904"/>
                  </a:lnTo>
                  <a:lnTo>
                    <a:pt x="21955" y="121011"/>
                  </a:lnTo>
                  <a:lnTo>
                    <a:pt x="5704" y="166475"/>
                  </a:lnTo>
                  <a:lnTo>
                    <a:pt x="0" y="216001"/>
                  </a:lnTo>
                  <a:lnTo>
                    <a:pt x="0" y="309600"/>
                  </a:lnTo>
                  <a:lnTo>
                    <a:pt x="5704" y="359126"/>
                  </a:lnTo>
                  <a:lnTo>
                    <a:pt x="21955" y="404591"/>
                  </a:lnTo>
                  <a:lnTo>
                    <a:pt x="47454" y="444697"/>
                  </a:lnTo>
                  <a:lnTo>
                    <a:pt x="80904" y="478148"/>
                  </a:lnTo>
                  <a:lnTo>
                    <a:pt x="121011" y="503646"/>
                  </a:lnTo>
                  <a:lnTo>
                    <a:pt x="166475" y="519897"/>
                  </a:lnTo>
                  <a:lnTo>
                    <a:pt x="216001" y="525602"/>
                  </a:lnTo>
                  <a:lnTo>
                    <a:pt x="1987207" y="525602"/>
                  </a:lnTo>
                  <a:lnTo>
                    <a:pt x="1987207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422473" y="4184003"/>
            <a:ext cx="6715125" cy="544830"/>
            <a:chOff x="422473" y="4184003"/>
            <a:chExt cx="6715125" cy="544830"/>
          </a:xfrm>
        </p:grpSpPr>
        <p:sp>
          <p:nvSpPr>
            <p:cNvPr id="9" name="object 9"/>
            <p:cNvSpPr/>
            <p:nvPr/>
          </p:nvSpPr>
          <p:spPr>
            <a:xfrm>
              <a:off x="431998" y="4193528"/>
              <a:ext cx="6696075" cy="525780"/>
            </a:xfrm>
            <a:custGeom>
              <a:avLst/>
              <a:gdLst/>
              <a:ahLst/>
              <a:cxnLst/>
              <a:rect l="l" t="t" r="r" b="b"/>
              <a:pathLst>
                <a:path w="6696075" h="525779">
                  <a:moveTo>
                    <a:pt x="216001" y="0"/>
                  </a:moveTo>
                  <a:lnTo>
                    <a:pt x="166475" y="5704"/>
                  </a:lnTo>
                  <a:lnTo>
                    <a:pt x="121011" y="21955"/>
                  </a:lnTo>
                  <a:lnTo>
                    <a:pt x="80904" y="47454"/>
                  </a:lnTo>
                  <a:lnTo>
                    <a:pt x="47454" y="80904"/>
                  </a:lnTo>
                  <a:lnTo>
                    <a:pt x="21955" y="121011"/>
                  </a:lnTo>
                  <a:lnTo>
                    <a:pt x="5704" y="166475"/>
                  </a:lnTo>
                  <a:lnTo>
                    <a:pt x="0" y="216001"/>
                  </a:lnTo>
                  <a:lnTo>
                    <a:pt x="0" y="309600"/>
                  </a:lnTo>
                  <a:lnTo>
                    <a:pt x="5704" y="359126"/>
                  </a:lnTo>
                  <a:lnTo>
                    <a:pt x="21955" y="404591"/>
                  </a:lnTo>
                  <a:lnTo>
                    <a:pt x="47454" y="444697"/>
                  </a:lnTo>
                  <a:lnTo>
                    <a:pt x="80904" y="478148"/>
                  </a:lnTo>
                  <a:lnTo>
                    <a:pt x="121011" y="503646"/>
                  </a:lnTo>
                  <a:lnTo>
                    <a:pt x="166475" y="519897"/>
                  </a:lnTo>
                  <a:lnTo>
                    <a:pt x="216001" y="525602"/>
                  </a:lnTo>
                  <a:lnTo>
                    <a:pt x="6479997" y="525602"/>
                  </a:lnTo>
                  <a:lnTo>
                    <a:pt x="6529527" y="519897"/>
                  </a:lnTo>
                  <a:lnTo>
                    <a:pt x="6574993" y="503646"/>
                  </a:lnTo>
                  <a:lnTo>
                    <a:pt x="6615099" y="478148"/>
                  </a:lnTo>
                  <a:lnTo>
                    <a:pt x="6648548" y="444697"/>
                  </a:lnTo>
                  <a:lnTo>
                    <a:pt x="6674045" y="404591"/>
                  </a:lnTo>
                  <a:lnTo>
                    <a:pt x="6690294" y="359126"/>
                  </a:lnTo>
                  <a:lnTo>
                    <a:pt x="6695998" y="309600"/>
                  </a:lnTo>
                  <a:lnTo>
                    <a:pt x="6695998" y="216001"/>
                  </a:lnTo>
                  <a:lnTo>
                    <a:pt x="6690294" y="166475"/>
                  </a:lnTo>
                  <a:lnTo>
                    <a:pt x="6674045" y="121011"/>
                  </a:lnTo>
                  <a:lnTo>
                    <a:pt x="6648548" y="80904"/>
                  </a:lnTo>
                  <a:lnTo>
                    <a:pt x="6615099" y="47454"/>
                  </a:lnTo>
                  <a:lnTo>
                    <a:pt x="6574993" y="21955"/>
                  </a:lnTo>
                  <a:lnTo>
                    <a:pt x="6529527" y="5704"/>
                  </a:lnTo>
                  <a:lnTo>
                    <a:pt x="6479997" y="0"/>
                  </a:lnTo>
                  <a:lnTo>
                    <a:pt x="216001" y="0"/>
                  </a:lnTo>
                  <a:close/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31998" y="4193528"/>
              <a:ext cx="1987550" cy="525780"/>
            </a:xfrm>
            <a:custGeom>
              <a:avLst/>
              <a:gdLst/>
              <a:ahLst/>
              <a:cxnLst/>
              <a:rect l="l" t="t" r="r" b="b"/>
              <a:pathLst>
                <a:path w="1987550" h="525779">
                  <a:moveTo>
                    <a:pt x="1987207" y="0"/>
                  </a:moveTo>
                  <a:lnTo>
                    <a:pt x="216001" y="0"/>
                  </a:lnTo>
                  <a:lnTo>
                    <a:pt x="166475" y="5704"/>
                  </a:lnTo>
                  <a:lnTo>
                    <a:pt x="121011" y="21955"/>
                  </a:lnTo>
                  <a:lnTo>
                    <a:pt x="80904" y="47454"/>
                  </a:lnTo>
                  <a:lnTo>
                    <a:pt x="47454" y="80904"/>
                  </a:lnTo>
                  <a:lnTo>
                    <a:pt x="21955" y="121011"/>
                  </a:lnTo>
                  <a:lnTo>
                    <a:pt x="5704" y="166475"/>
                  </a:lnTo>
                  <a:lnTo>
                    <a:pt x="0" y="216001"/>
                  </a:lnTo>
                  <a:lnTo>
                    <a:pt x="0" y="309600"/>
                  </a:lnTo>
                  <a:lnTo>
                    <a:pt x="5704" y="359126"/>
                  </a:lnTo>
                  <a:lnTo>
                    <a:pt x="21955" y="404591"/>
                  </a:lnTo>
                  <a:lnTo>
                    <a:pt x="47454" y="444697"/>
                  </a:lnTo>
                  <a:lnTo>
                    <a:pt x="80904" y="478148"/>
                  </a:lnTo>
                  <a:lnTo>
                    <a:pt x="121011" y="503646"/>
                  </a:lnTo>
                  <a:lnTo>
                    <a:pt x="166475" y="519897"/>
                  </a:lnTo>
                  <a:lnTo>
                    <a:pt x="216001" y="525602"/>
                  </a:lnTo>
                  <a:lnTo>
                    <a:pt x="1987207" y="525602"/>
                  </a:lnTo>
                  <a:lnTo>
                    <a:pt x="1987207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422473" y="5717999"/>
            <a:ext cx="6715125" cy="544830"/>
            <a:chOff x="422473" y="5717999"/>
            <a:chExt cx="6715125" cy="544830"/>
          </a:xfrm>
        </p:grpSpPr>
        <p:sp>
          <p:nvSpPr>
            <p:cNvPr id="12" name="object 12"/>
            <p:cNvSpPr/>
            <p:nvPr/>
          </p:nvSpPr>
          <p:spPr>
            <a:xfrm>
              <a:off x="431998" y="5727524"/>
              <a:ext cx="6696075" cy="525780"/>
            </a:xfrm>
            <a:custGeom>
              <a:avLst/>
              <a:gdLst/>
              <a:ahLst/>
              <a:cxnLst/>
              <a:rect l="l" t="t" r="r" b="b"/>
              <a:pathLst>
                <a:path w="6696075" h="525779">
                  <a:moveTo>
                    <a:pt x="216001" y="0"/>
                  </a:moveTo>
                  <a:lnTo>
                    <a:pt x="166475" y="5704"/>
                  </a:lnTo>
                  <a:lnTo>
                    <a:pt x="121011" y="21955"/>
                  </a:lnTo>
                  <a:lnTo>
                    <a:pt x="80904" y="47454"/>
                  </a:lnTo>
                  <a:lnTo>
                    <a:pt x="47454" y="80904"/>
                  </a:lnTo>
                  <a:lnTo>
                    <a:pt x="21955" y="121011"/>
                  </a:lnTo>
                  <a:lnTo>
                    <a:pt x="5704" y="166475"/>
                  </a:lnTo>
                  <a:lnTo>
                    <a:pt x="0" y="216001"/>
                  </a:lnTo>
                  <a:lnTo>
                    <a:pt x="0" y="309600"/>
                  </a:lnTo>
                  <a:lnTo>
                    <a:pt x="5704" y="359126"/>
                  </a:lnTo>
                  <a:lnTo>
                    <a:pt x="21955" y="404591"/>
                  </a:lnTo>
                  <a:lnTo>
                    <a:pt x="47454" y="444697"/>
                  </a:lnTo>
                  <a:lnTo>
                    <a:pt x="80904" y="478148"/>
                  </a:lnTo>
                  <a:lnTo>
                    <a:pt x="121011" y="503646"/>
                  </a:lnTo>
                  <a:lnTo>
                    <a:pt x="166475" y="519897"/>
                  </a:lnTo>
                  <a:lnTo>
                    <a:pt x="216001" y="525602"/>
                  </a:lnTo>
                  <a:lnTo>
                    <a:pt x="6479997" y="525602"/>
                  </a:lnTo>
                  <a:lnTo>
                    <a:pt x="6529527" y="519897"/>
                  </a:lnTo>
                  <a:lnTo>
                    <a:pt x="6574993" y="503646"/>
                  </a:lnTo>
                  <a:lnTo>
                    <a:pt x="6615099" y="478148"/>
                  </a:lnTo>
                  <a:lnTo>
                    <a:pt x="6648548" y="444697"/>
                  </a:lnTo>
                  <a:lnTo>
                    <a:pt x="6674045" y="404591"/>
                  </a:lnTo>
                  <a:lnTo>
                    <a:pt x="6690294" y="359126"/>
                  </a:lnTo>
                  <a:lnTo>
                    <a:pt x="6695998" y="309600"/>
                  </a:lnTo>
                  <a:lnTo>
                    <a:pt x="6695998" y="216001"/>
                  </a:lnTo>
                  <a:lnTo>
                    <a:pt x="6690294" y="166475"/>
                  </a:lnTo>
                  <a:lnTo>
                    <a:pt x="6674045" y="121011"/>
                  </a:lnTo>
                  <a:lnTo>
                    <a:pt x="6648548" y="80904"/>
                  </a:lnTo>
                  <a:lnTo>
                    <a:pt x="6615099" y="47454"/>
                  </a:lnTo>
                  <a:lnTo>
                    <a:pt x="6574993" y="21955"/>
                  </a:lnTo>
                  <a:lnTo>
                    <a:pt x="6529527" y="5704"/>
                  </a:lnTo>
                  <a:lnTo>
                    <a:pt x="6479997" y="0"/>
                  </a:lnTo>
                  <a:lnTo>
                    <a:pt x="216001" y="0"/>
                  </a:lnTo>
                  <a:close/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31998" y="5727524"/>
              <a:ext cx="1987550" cy="525780"/>
            </a:xfrm>
            <a:custGeom>
              <a:avLst/>
              <a:gdLst/>
              <a:ahLst/>
              <a:cxnLst/>
              <a:rect l="l" t="t" r="r" b="b"/>
              <a:pathLst>
                <a:path w="1987550" h="525779">
                  <a:moveTo>
                    <a:pt x="1987207" y="0"/>
                  </a:moveTo>
                  <a:lnTo>
                    <a:pt x="216001" y="0"/>
                  </a:lnTo>
                  <a:lnTo>
                    <a:pt x="166475" y="5704"/>
                  </a:lnTo>
                  <a:lnTo>
                    <a:pt x="121011" y="21955"/>
                  </a:lnTo>
                  <a:lnTo>
                    <a:pt x="80904" y="47454"/>
                  </a:lnTo>
                  <a:lnTo>
                    <a:pt x="47454" y="80904"/>
                  </a:lnTo>
                  <a:lnTo>
                    <a:pt x="21955" y="121011"/>
                  </a:lnTo>
                  <a:lnTo>
                    <a:pt x="5704" y="166475"/>
                  </a:lnTo>
                  <a:lnTo>
                    <a:pt x="0" y="216001"/>
                  </a:lnTo>
                  <a:lnTo>
                    <a:pt x="0" y="309600"/>
                  </a:lnTo>
                  <a:lnTo>
                    <a:pt x="5704" y="359126"/>
                  </a:lnTo>
                  <a:lnTo>
                    <a:pt x="21955" y="404591"/>
                  </a:lnTo>
                  <a:lnTo>
                    <a:pt x="47454" y="444697"/>
                  </a:lnTo>
                  <a:lnTo>
                    <a:pt x="80904" y="478148"/>
                  </a:lnTo>
                  <a:lnTo>
                    <a:pt x="121011" y="503646"/>
                  </a:lnTo>
                  <a:lnTo>
                    <a:pt x="166475" y="519897"/>
                  </a:lnTo>
                  <a:lnTo>
                    <a:pt x="216001" y="525602"/>
                  </a:lnTo>
                  <a:lnTo>
                    <a:pt x="1987207" y="525602"/>
                  </a:lnTo>
                  <a:lnTo>
                    <a:pt x="1987207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" name="object 14"/>
          <p:cNvGrpSpPr/>
          <p:nvPr/>
        </p:nvGrpSpPr>
        <p:grpSpPr>
          <a:xfrm>
            <a:off x="422473" y="7252002"/>
            <a:ext cx="6715125" cy="544830"/>
            <a:chOff x="422473" y="7252002"/>
            <a:chExt cx="6715125" cy="544830"/>
          </a:xfrm>
        </p:grpSpPr>
        <p:sp>
          <p:nvSpPr>
            <p:cNvPr id="15" name="object 15"/>
            <p:cNvSpPr/>
            <p:nvPr/>
          </p:nvSpPr>
          <p:spPr>
            <a:xfrm>
              <a:off x="431998" y="7261527"/>
              <a:ext cx="6696075" cy="525780"/>
            </a:xfrm>
            <a:custGeom>
              <a:avLst/>
              <a:gdLst/>
              <a:ahLst/>
              <a:cxnLst/>
              <a:rect l="l" t="t" r="r" b="b"/>
              <a:pathLst>
                <a:path w="6696075" h="525779">
                  <a:moveTo>
                    <a:pt x="216001" y="0"/>
                  </a:moveTo>
                  <a:lnTo>
                    <a:pt x="166475" y="5704"/>
                  </a:lnTo>
                  <a:lnTo>
                    <a:pt x="121011" y="21955"/>
                  </a:lnTo>
                  <a:lnTo>
                    <a:pt x="80904" y="47454"/>
                  </a:lnTo>
                  <a:lnTo>
                    <a:pt x="47454" y="80904"/>
                  </a:lnTo>
                  <a:lnTo>
                    <a:pt x="21955" y="121011"/>
                  </a:lnTo>
                  <a:lnTo>
                    <a:pt x="5704" y="166475"/>
                  </a:lnTo>
                  <a:lnTo>
                    <a:pt x="0" y="216001"/>
                  </a:lnTo>
                  <a:lnTo>
                    <a:pt x="0" y="309600"/>
                  </a:lnTo>
                  <a:lnTo>
                    <a:pt x="5704" y="359126"/>
                  </a:lnTo>
                  <a:lnTo>
                    <a:pt x="21955" y="404591"/>
                  </a:lnTo>
                  <a:lnTo>
                    <a:pt x="47454" y="444697"/>
                  </a:lnTo>
                  <a:lnTo>
                    <a:pt x="80904" y="478148"/>
                  </a:lnTo>
                  <a:lnTo>
                    <a:pt x="121011" y="503646"/>
                  </a:lnTo>
                  <a:lnTo>
                    <a:pt x="166475" y="519897"/>
                  </a:lnTo>
                  <a:lnTo>
                    <a:pt x="216001" y="525602"/>
                  </a:lnTo>
                  <a:lnTo>
                    <a:pt x="6479997" y="525602"/>
                  </a:lnTo>
                  <a:lnTo>
                    <a:pt x="6529527" y="519897"/>
                  </a:lnTo>
                  <a:lnTo>
                    <a:pt x="6574993" y="503646"/>
                  </a:lnTo>
                  <a:lnTo>
                    <a:pt x="6615099" y="478148"/>
                  </a:lnTo>
                  <a:lnTo>
                    <a:pt x="6648548" y="444697"/>
                  </a:lnTo>
                  <a:lnTo>
                    <a:pt x="6674045" y="404591"/>
                  </a:lnTo>
                  <a:lnTo>
                    <a:pt x="6690294" y="359126"/>
                  </a:lnTo>
                  <a:lnTo>
                    <a:pt x="6695998" y="309600"/>
                  </a:lnTo>
                  <a:lnTo>
                    <a:pt x="6695998" y="216001"/>
                  </a:lnTo>
                  <a:lnTo>
                    <a:pt x="6690294" y="166475"/>
                  </a:lnTo>
                  <a:lnTo>
                    <a:pt x="6674045" y="121011"/>
                  </a:lnTo>
                  <a:lnTo>
                    <a:pt x="6648548" y="80904"/>
                  </a:lnTo>
                  <a:lnTo>
                    <a:pt x="6615099" y="47454"/>
                  </a:lnTo>
                  <a:lnTo>
                    <a:pt x="6574993" y="21955"/>
                  </a:lnTo>
                  <a:lnTo>
                    <a:pt x="6529527" y="5704"/>
                  </a:lnTo>
                  <a:lnTo>
                    <a:pt x="6479997" y="0"/>
                  </a:lnTo>
                  <a:lnTo>
                    <a:pt x="216001" y="0"/>
                  </a:lnTo>
                  <a:close/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31998" y="7261527"/>
              <a:ext cx="1987550" cy="525780"/>
            </a:xfrm>
            <a:custGeom>
              <a:avLst/>
              <a:gdLst/>
              <a:ahLst/>
              <a:cxnLst/>
              <a:rect l="l" t="t" r="r" b="b"/>
              <a:pathLst>
                <a:path w="1987550" h="525779">
                  <a:moveTo>
                    <a:pt x="1987207" y="0"/>
                  </a:moveTo>
                  <a:lnTo>
                    <a:pt x="216001" y="0"/>
                  </a:lnTo>
                  <a:lnTo>
                    <a:pt x="166475" y="5704"/>
                  </a:lnTo>
                  <a:lnTo>
                    <a:pt x="121011" y="21955"/>
                  </a:lnTo>
                  <a:lnTo>
                    <a:pt x="80904" y="47454"/>
                  </a:lnTo>
                  <a:lnTo>
                    <a:pt x="47454" y="80904"/>
                  </a:lnTo>
                  <a:lnTo>
                    <a:pt x="21955" y="121011"/>
                  </a:lnTo>
                  <a:lnTo>
                    <a:pt x="5704" y="166475"/>
                  </a:lnTo>
                  <a:lnTo>
                    <a:pt x="0" y="216001"/>
                  </a:lnTo>
                  <a:lnTo>
                    <a:pt x="0" y="309600"/>
                  </a:lnTo>
                  <a:lnTo>
                    <a:pt x="5704" y="359126"/>
                  </a:lnTo>
                  <a:lnTo>
                    <a:pt x="21955" y="404591"/>
                  </a:lnTo>
                  <a:lnTo>
                    <a:pt x="47454" y="444697"/>
                  </a:lnTo>
                  <a:lnTo>
                    <a:pt x="80904" y="478148"/>
                  </a:lnTo>
                  <a:lnTo>
                    <a:pt x="121011" y="503646"/>
                  </a:lnTo>
                  <a:lnTo>
                    <a:pt x="166475" y="519897"/>
                  </a:lnTo>
                  <a:lnTo>
                    <a:pt x="216001" y="525602"/>
                  </a:lnTo>
                  <a:lnTo>
                    <a:pt x="1987207" y="525602"/>
                  </a:lnTo>
                  <a:lnTo>
                    <a:pt x="1987207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422473" y="1883002"/>
            <a:ext cx="6715125" cy="544830"/>
            <a:chOff x="422473" y="1883002"/>
            <a:chExt cx="6715125" cy="544830"/>
          </a:xfrm>
        </p:grpSpPr>
        <p:sp>
          <p:nvSpPr>
            <p:cNvPr id="18" name="object 18"/>
            <p:cNvSpPr/>
            <p:nvPr/>
          </p:nvSpPr>
          <p:spPr>
            <a:xfrm>
              <a:off x="431998" y="1892527"/>
              <a:ext cx="6696075" cy="525780"/>
            </a:xfrm>
            <a:custGeom>
              <a:avLst/>
              <a:gdLst/>
              <a:ahLst/>
              <a:cxnLst/>
              <a:rect l="l" t="t" r="r" b="b"/>
              <a:pathLst>
                <a:path w="6696075" h="525780">
                  <a:moveTo>
                    <a:pt x="216001" y="0"/>
                  </a:moveTo>
                  <a:lnTo>
                    <a:pt x="166475" y="5704"/>
                  </a:lnTo>
                  <a:lnTo>
                    <a:pt x="121011" y="21955"/>
                  </a:lnTo>
                  <a:lnTo>
                    <a:pt x="80904" y="47454"/>
                  </a:lnTo>
                  <a:lnTo>
                    <a:pt x="47454" y="80904"/>
                  </a:lnTo>
                  <a:lnTo>
                    <a:pt x="21955" y="121011"/>
                  </a:lnTo>
                  <a:lnTo>
                    <a:pt x="5704" y="166475"/>
                  </a:lnTo>
                  <a:lnTo>
                    <a:pt x="0" y="216001"/>
                  </a:lnTo>
                  <a:lnTo>
                    <a:pt x="0" y="309600"/>
                  </a:lnTo>
                  <a:lnTo>
                    <a:pt x="5704" y="359126"/>
                  </a:lnTo>
                  <a:lnTo>
                    <a:pt x="21955" y="404591"/>
                  </a:lnTo>
                  <a:lnTo>
                    <a:pt x="47454" y="444697"/>
                  </a:lnTo>
                  <a:lnTo>
                    <a:pt x="80904" y="478148"/>
                  </a:lnTo>
                  <a:lnTo>
                    <a:pt x="121011" y="503646"/>
                  </a:lnTo>
                  <a:lnTo>
                    <a:pt x="166475" y="519897"/>
                  </a:lnTo>
                  <a:lnTo>
                    <a:pt x="216001" y="525602"/>
                  </a:lnTo>
                  <a:lnTo>
                    <a:pt x="6479997" y="525602"/>
                  </a:lnTo>
                  <a:lnTo>
                    <a:pt x="6529527" y="519897"/>
                  </a:lnTo>
                  <a:lnTo>
                    <a:pt x="6574993" y="503646"/>
                  </a:lnTo>
                  <a:lnTo>
                    <a:pt x="6615099" y="478148"/>
                  </a:lnTo>
                  <a:lnTo>
                    <a:pt x="6648548" y="444697"/>
                  </a:lnTo>
                  <a:lnTo>
                    <a:pt x="6674045" y="404591"/>
                  </a:lnTo>
                  <a:lnTo>
                    <a:pt x="6690294" y="359126"/>
                  </a:lnTo>
                  <a:lnTo>
                    <a:pt x="6695998" y="309600"/>
                  </a:lnTo>
                  <a:lnTo>
                    <a:pt x="6695998" y="216001"/>
                  </a:lnTo>
                  <a:lnTo>
                    <a:pt x="6690294" y="166475"/>
                  </a:lnTo>
                  <a:lnTo>
                    <a:pt x="6674045" y="121011"/>
                  </a:lnTo>
                  <a:lnTo>
                    <a:pt x="6648548" y="80904"/>
                  </a:lnTo>
                  <a:lnTo>
                    <a:pt x="6615099" y="47454"/>
                  </a:lnTo>
                  <a:lnTo>
                    <a:pt x="6574993" y="21955"/>
                  </a:lnTo>
                  <a:lnTo>
                    <a:pt x="6529527" y="5704"/>
                  </a:lnTo>
                  <a:lnTo>
                    <a:pt x="6479997" y="0"/>
                  </a:lnTo>
                  <a:lnTo>
                    <a:pt x="216001" y="0"/>
                  </a:lnTo>
                  <a:close/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31998" y="1892527"/>
              <a:ext cx="1987550" cy="525780"/>
            </a:xfrm>
            <a:custGeom>
              <a:avLst/>
              <a:gdLst/>
              <a:ahLst/>
              <a:cxnLst/>
              <a:rect l="l" t="t" r="r" b="b"/>
              <a:pathLst>
                <a:path w="1987550" h="525780">
                  <a:moveTo>
                    <a:pt x="1987207" y="0"/>
                  </a:moveTo>
                  <a:lnTo>
                    <a:pt x="216001" y="0"/>
                  </a:lnTo>
                  <a:lnTo>
                    <a:pt x="166475" y="5704"/>
                  </a:lnTo>
                  <a:lnTo>
                    <a:pt x="121011" y="21955"/>
                  </a:lnTo>
                  <a:lnTo>
                    <a:pt x="80904" y="47454"/>
                  </a:lnTo>
                  <a:lnTo>
                    <a:pt x="47454" y="80904"/>
                  </a:lnTo>
                  <a:lnTo>
                    <a:pt x="21955" y="121011"/>
                  </a:lnTo>
                  <a:lnTo>
                    <a:pt x="5704" y="166475"/>
                  </a:lnTo>
                  <a:lnTo>
                    <a:pt x="0" y="216001"/>
                  </a:lnTo>
                  <a:lnTo>
                    <a:pt x="0" y="309600"/>
                  </a:lnTo>
                  <a:lnTo>
                    <a:pt x="5704" y="359126"/>
                  </a:lnTo>
                  <a:lnTo>
                    <a:pt x="21955" y="404591"/>
                  </a:lnTo>
                  <a:lnTo>
                    <a:pt x="47454" y="444697"/>
                  </a:lnTo>
                  <a:lnTo>
                    <a:pt x="80904" y="478148"/>
                  </a:lnTo>
                  <a:lnTo>
                    <a:pt x="121011" y="503646"/>
                  </a:lnTo>
                  <a:lnTo>
                    <a:pt x="166475" y="519897"/>
                  </a:lnTo>
                  <a:lnTo>
                    <a:pt x="216001" y="525602"/>
                  </a:lnTo>
                  <a:lnTo>
                    <a:pt x="1987207" y="525602"/>
                  </a:lnTo>
                  <a:lnTo>
                    <a:pt x="1987207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0" name="object 20"/>
          <p:cNvGrpSpPr/>
          <p:nvPr/>
        </p:nvGrpSpPr>
        <p:grpSpPr>
          <a:xfrm>
            <a:off x="422473" y="3417004"/>
            <a:ext cx="6715125" cy="544830"/>
            <a:chOff x="422473" y="3417004"/>
            <a:chExt cx="6715125" cy="544830"/>
          </a:xfrm>
        </p:grpSpPr>
        <p:sp>
          <p:nvSpPr>
            <p:cNvPr id="21" name="object 21"/>
            <p:cNvSpPr/>
            <p:nvPr/>
          </p:nvSpPr>
          <p:spPr>
            <a:xfrm>
              <a:off x="431998" y="3426529"/>
              <a:ext cx="6696075" cy="525780"/>
            </a:xfrm>
            <a:custGeom>
              <a:avLst/>
              <a:gdLst/>
              <a:ahLst/>
              <a:cxnLst/>
              <a:rect l="l" t="t" r="r" b="b"/>
              <a:pathLst>
                <a:path w="6696075" h="525779">
                  <a:moveTo>
                    <a:pt x="216001" y="0"/>
                  </a:moveTo>
                  <a:lnTo>
                    <a:pt x="166475" y="5704"/>
                  </a:lnTo>
                  <a:lnTo>
                    <a:pt x="121011" y="21955"/>
                  </a:lnTo>
                  <a:lnTo>
                    <a:pt x="80904" y="47454"/>
                  </a:lnTo>
                  <a:lnTo>
                    <a:pt x="47454" y="80904"/>
                  </a:lnTo>
                  <a:lnTo>
                    <a:pt x="21955" y="121011"/>
                  </a:lnTo>
                  <a:lnTo>
                    <a:pt x="5704" y="166475"/>
                  </a:lnTo>
                  <a:lnTo>
                    <a:pt x="0" y="216001"/>
                  </a:lnTo>
                  <a:lnTo>
                    <a:pt x="0" y="309600"/>
                  </a:lnTo>
                  <a:lnTo>
                    <a:pt x="5704" y="359126"/>
                  </a:lnTo>
                  <a:lnTo>
                    <a:pt x="21955" y="404591"/>
                  </a:lnTo>
                  <a:lnTo>
                    <a:pt x="47454" y="444697"/>
                  </a:lnTo>
                  <a:lnTo>
                    <a:pt x="80904" y="478148"/>
                  </a:lnTo>
                  <a:lnTo>
                    <a:pt x="121011" y="503646"/>
                  </a:lnTo>
                  <a:lnTo>
                    <a:pt x="166475" y="519897"/>
                  </a:lnTo>
                  <a:lnTo>
                    <a:pt x="216001" y="525602"/>
                  </a:lnTo>
                  <a:lnTo>
                    <a:pt x="6479997" y="525602"/>
                  </a:lnTo>
                  <a:lnTo>
                    <a:pt x="6529527" y="519897"/>
                  </a:lnTo>
                  <a:lnTo>
                    <a:pt x="6574993" y="503646"/>
                  </a:lnTo>
                  <a:lnTo>
                    <a:pt x="6615099" y="478148"/>
                  </a:lnTo>
                  <a:lnTo>
                    <a:pt x="6648548" y="444697"/>
                  </a:lnTo>
                  <a:lnTo>
                    <a:pt x="6674045" y="404591"/>
                  </a:lnTo>
                  <a:lnTo>
                    <a:pt x="6690294" y="359126"/>
                  </a:lnTo>
                  <a:lnTo>
                    <a:pt x="6695998" y="309600"/>
                  </a:lnTo>
                  <a:lnTo>
                    <a:pt x="6695998" y="216001"/>
                  </a:lnTo>
                  <a:lnTo>
                    <a:pt x="6690294" y="166475"/>
                  </a:lnTo>
                  <a:lnTo>
                    <a:pt x="6674045" y="121011"/>
                  </a:lnTo>
                  <a:lnTo>
                    <a:pt x="6648548" y="80904"/>
                  </a:lnTo>
                  <a:lnTo>
                    <a:pt x="6615099" y="47454"/>
                  </a:lnTo>
                  <a:lnTo>
                    <a:pt x="6574993" y="21955"/>
                  </a:lnTo>
                  <a:lnTo>
                    <a:pt x="6529527" y="5704"/>
                  </a:lnTo>
                  <a:lnTo>
                    <a:pt x="6479997" y="0"/>
                  </a:lnTo>
                  <a:lnTo>
                    <a:pt x="216001" y="0"/>
                  </a:lnTo>
                  <a:close/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31998" y="3426529"/>
              <a:ext cx="1987550" cy="525780"/>
            </a:xfrm>
            <a:custGeom>
              <a:avLst/>
              <a:gdLst/>
              <a:ahLst/>
              <a:cxnLst/>
              <a:rect l="l" t="t" r="r" b="b"/>
              <a:pathLst>
                <a:path w="1987550" h="525779">
                  <a:moveTo>
                    <a:pt x="1987207" y="0"/>
                  </a:moveTo>
                  <a:lnTo>
                    <a:pt x="216001" y="0"/>
                  </a:lnTo>
                  <a:lnTo>
                    <a:pt x="166475" y="5704"/>
                  </a:lnTo>
                  <a:lnTo>
                    <a:pt x="121011" y="21955"/>
                  </a:lnTo>
                  <a:lnTo>
                    <a:pt x="80904" y="47454"/>
                  </a:lnTo>
                  <a:lnTo>
                    <a:pt x="47454" y="80904"/>
                  </a:lnTo>
                  <a:lnTo>
                    <a:pt x="21955" y="121011"/>
                  </a:lnTo>
                  <a:lnTo>
                    <a:pt x="5704" y="166475"/>
                  </a:lnTo>
                  <a:lnTo>
                    <a:pt x="0" y="216001"/>
                  </a:lnTo>
                  <a:lnTo>
                    <a:pt x="0" y="309600"/>
                  </a:lnTo>
                  <a:lnTo>
                    <a:pt x="5704" y="359126"/>
                  </a:lnTo>
                  <a:lnTo>
                    <a:pt x="21955" y="404591"/>
                  </a:lnTo>
                  <a:lnTo>
                    <a:pt x="47454" y="444697"/>
                  </a:lnTo>
                  <a:lnTo>
                    <a:pt x="80904" y="478148"/>
                  </a:lnTo>
                  <a:lnTo>
                    <a:pt x="121011" y="503646"/>
                  </a:lnTo>
                  <a:lnTo>
                    <a:pt x="166475" y="519897"/>
                  </a:lnTo>
                  <a:lnTo>
                    <a:pt x="216001" y="525602"/>
                  </a:lnTo>
                  <a:lnTo>
                    <a:pt x="1987207" y="525602"/>
                  </a:lnTo>
                  <a:lnTo>
                    <a:pt x="1987207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3" name="object 23"/>
          <p:cNvGrpSpPr/>
          <p:nvPr/>
        </p:nvGrpSpPr>
        <p:grpSpPr>
          <a:xfrm>
            <a:off x="422473" y="4951007"/>
            <a:ext cx="6715125" cy="544830"/>
            <a:chOff x="422473" y="4951007"/>
            <a:chExt cx="6715125" cy="544830"/>
          </a:xfrm>
        </p:grpSpPr>
        <p:sp>
          <p:nvSpPr>
            <p:cNvPr id="24" name="object 24"/>
            <p:cNvSpPr/>
            <p:nvPr/>
          </p:nvSpPr>
          <p:spPr>
            <a:xfrm>
              <a:off x="431998" y="4960532"/>
              <a:ext cx="6696075" cy="525780"/>
            </a:xfrm>
            <a:custGeom>
              <a:avLst/>
              <a:gdLst/>
              <a:ahLst/>
              <a:cxnLst/>
              <a:rect l="l" t="t" r="r" b="b"/>
              <a:pathLst>
                <a:path w="6696075" h="525779">
                  <a:moveTo>
                    <a:pt x="216001" y="0"/>
                  </a:moveTo>
                  <a:lnTo>
                    <a:pt x="166475" y="5704"/>
                  </a:lnTo>
                  <a:lnTo>
                    <a:pt x="121011" y="21955"/>
                  </a:lnTo>
                  <a:lnTo>
                    <a:pt x="80904" y="47454"/>
                  </a:lnTo>
                  <a:lnTo>
                    <a:pt x="47454" y="80904"/>
                  </a:lnTo>
                  <a:lnTo>
                    <a:pt x="21955" y="121011"/>
                  </a:lnTo>
                  <a:lnTo>
                    <a:pt x="5704" y="166475"/>
                  </a:lnTo>
                  <a:lnTo>
                    <a:pt x="0" y="216001"/>
                  </a:lnTo>
                  <a:lnTo>
                    <a:pt x="0" y="309600"/>
                  </a:lnTo>
                  <a:lnTo>
                    <a:pt x="5704" y="359126"/>
                  </a:lnTo>
                  <a:lnTo>
                    <a:pt x="21955" y="404591"/>
                  </a:lnTo>
                  <a:lnTo>
                    <a:pt x="47454" y="444697"/>
                  </a:lnTo>
                  <a:lnTo>
                    <a:pt x="80904" y="478148"/>
                  </a:lnTo>
                  <a:lnTo>
                    <a:pt x="121011" y="503646"/>
                  </a:lnTo>
                  <a:lnTo>
                    <a:pt x="166475" y="519897"/>
                  </a:lnTo>
                  <a:lnTo>
                    <a:pt x="216001" y="525602"/>
                  </a:lnTo>
                  <a:lnTo>
                    <a:pt x="6479997" y="525602"/>
                  </a:lnTo>
                  <a:lnTo>
                    <a:pt x="6529527" y="519897"/>
                  </a:lnTo>
                  <a:lnTo>
                    <a:pt x="6574993" y="503646"/>
                  </a:lnTo>
                  <a:lnTo>
                    <a:pt x="6615099" y="478148"/>
                  </a:lnTo>
                  <a:lnTo>
                    <a:pt x="6648548" y="444697"/>
                  </a:lnTo>
                  <a:lnTo>
                    <a:pt x="6674045" y="404591"/>
                  </a:lnTo>
                  <a:lnTo>
                    <a:pt x="6690294" y="359126"/>
                  </a:lnTo>
                  <a:lnTo>
                    <a:pt x="6695998" y="309600"/>
                  </a:lnTo>
                  <a:lnTo>
                    <a:pt x="6695998" y="216001"/>
                  </a:lnTo>
                  <a:lnTo>
                    <a:pt x="6690294" y="166475"/>
                  </a:lnTo>
                  <a:lnTo>
                    <a:pt x="6674045" y="121011"/>
                  </a:lnTo>
                  <a:lnTo>
                    <a:pt x="6648548" y="80904"/>
                  </a:lnTo>
                  <a:lnTo>
                    <a:pt x="6615099" y="47454"/>
                  </a:lnTo>
                  <a:lnTo>
                    <a:pt x="6574993" y="21955"/>
                  </a:lnTo>
                  <a:lnTo>
                    <a:pt x="6529527" y="5704"/>
                  </a:lnTo>
                  <a:lnTo>
                    <a:pt x="6479997" y="0"/>
                  </a:lnTo>
                  <a:lnTo>
                    <a:pt x="216001" y="0"/>
                  </a:lnTo>
                  <a:close/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31998" y="4960532"/>
              <a:ext cx="1987550" cy="525780"/>
            </a:xfrm>
            <a:custGeom>
              <a:avLst/>
              <a:gdLst/>
              <a:ahLst/>
              <a:cxnLst/>
              <a:rect l="l" t="t" r="r" b="b"/>
              <a:pathLst>
                <a:path w="1987550" h="525779">
                  <a:moveTo>
                    <a:pt x="1987207" y="0"/>
                  </a:moveTo>
                  <a:lnTo>
                    <a:pt x="216001" y="0"/>
                  </a:lnTo>
                  <a:lnTo>
                    <a:pt x="166475" y="5704"/>
                  </a:lnTo>
                  <a:lnTo>
                    <a:pt x="121011" y="21955"/>
                  </a:lnTo>
                  <a:lnTo>
                    <a:pt x="80904" y="47454"/>
                  </a:lnTo>
                  <a:lnTo>
                    <a:pt x="47454" y="80904"/>
                  </a:lnTo>
                  <a:lnTo>
                    <a:pt x="21955" y="121011"/>
                  </a:lnTo>
                  <a:lnTo>
                    <a:pt x="5704" y="166475"/>
                  </a:lnTo>
                  <a:lnTo>
                    <a:pt x="0" y="216001"/>
                  </a:lnTo>
                  <a:lnTo>
                    <a:pt x="0" y="309600"/>
                  </a:lnTo>
                  <a:lnTo>
                    <a:pt x="5704" y="359126"/>
                  </a:lnTo>
                  <a:lnTo>
                    <a:pt x="21955" y="404591"/>
                  </a:lnTo>
                  <a:lnTo>
                    <a:pt x="47454" y="444697"/>
                  </a:lnTo>
                  <a:lnTo>
                    <a:pt x="80904" y="478148"/>
                  </a:lnTo>
                  <a:lnTo>
                    <a:pt x="121011" y="503646"/>
                  </a:lnTo>
                  <a:lnTo>
                    <a:pt x="166475" y="519897"/>
                  </a:lnTo>
                  <a:lnTo>
                    <a:pt x="216001" y="525602"/>
                  </a:lnTo>
                  <a:lnTo>
                    <a:pt x="1987207" y="525602"/>
                  </a:lnTo>
                  <a:lnTo>
                    <a:pt x="1987207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6" name="object 26"/>
          <p:cNvGrpSpPr/>
          <p:nvPr/>
        </p:nvGrpSpPr>
        <p:grpSpPr>
          <a:xfrm>
            <a:off x="422473" y="6485003"/>
            <a:ext cx="6715125" cy="544830"/>
            <a:chOff x="422473" y="6485003"/>
            <a:chExt cx="6715125" cy="544830"/>
          </a:xfrm>
        </p:grpSpPr>
        <p:sp>
          <p:nvSpPr>
            <p:cNvPr id="27" name="object 27"/>
            <p:cNvSpPr/>
            <p:nvPr/>
          </p:nvSpPr>
          <p:spPr>
            <a:xfrm>
              <a:off x="431998" y="6494528"/>
              <a:ext cx="6696075" cy="525780"/>
            </a:xfrm>
            <a:custGeom>
              <a:avLst/>
              <a:gdLst/>
              <a:ahLst/>
              <a:cxnLst/>
              <a:rect l="l" t="t" r="r" b="b"/>
              <a:pathLst>
                <a:path w="6696075" h="525779">
                  <a:moveTo>
                    <a:pt x="216001" y="0"/>
                  </a:moveTo>
                  <a:lnTo>
                    <a:pt x="166475" y="5704"/>
                  </a:lnTo>
                  <a:lnTo>
                    <a:pt x="121011" y="21955"/>
                  </a:lnTo>
                  <a:lnTo>
                    <a:pt x="80904" y="47454"/>
                  </a:lnTo>
                  <a:lnTo>
                    <a:pt x="47454" y="80904"/>
                  </a:lnTo>
                  <a:lnTo>
                    <a:pt x="21955" y="121011"/>
                  </a:lnTo>
                  <a:lnTo>
                    <a:pt x="5704" y="166475"/>
                  </a:lnTo>
                  <a:lnTo>
                    <a:pt x="0" y="216001"/>
                  </a:lnTo>
                  <a:lnTo>
                    <a:pt x="0" y="309600"/>
                  </a:lnTo>
                  <a:lnTo>
                    <a:pt x="5704" y="359126"/>
                  </a:lnTo>
                  <a:lnTo>
                    <a:pt x="21955" y="404591"/>
                  </a:lnTo>
                  <a:lnTo>
                    <a:pt x="47454" y="444697"/>
                  </a:lnTo>
                  <a:lnTo>
                    <a:pt x="80904" y="478148"/>
                  </a:lnTo>
                  <a:lnTo>
                    <a:pt x="121011" y="503646"/>
                  </a:lnTo>
                  <a:lnTo>
                    <a:pt x="166475" y="519897"/>
                  </a:lnTo>
                  <a:lnTo>
                    <a:pt x="216001" y="525602"/>
                  </a:lnTo>
                  <a:lnTo>
                    <a:pt x="6479997" y="525602"/>
                  </a:lnTo>
                  <a:lnTo>
                    <a:pt x="6529527" y="519897"/>
                  </a:lnTo>
                  <a:lnTo>
                    <a:pt x="6574993" y="503646"/>
                  </a:lnTo>
                  <a:lnTo>
                    <a:pt x="6615099" y="478148"/>
                  </a:lnTo>
                  <a:lnTo>
                    <a:pt x="6648548" y="444697"/>
                  </a:lnTo>
                  <a:lnTo>
                    <a:pt x="6674045" y="404591"/>
                  </a:lnTo>
                  <a:lnTo>
                    <a:pt x="6690294" y="359126"/>
                  </a:lnTo>
                  <a:lnTo>
                    <a:pt x="6695998" y="309600"/>
                  </a:lnTo>
                  <a:lnTo>
                    <a:pt x="6695998" y="216001"/>
                  </a:lnTo>
                  <a:lnTo>
                    <a:pt x="6690294" y="166475"/>
                  </a:lnTo>
                  <a:lnTo>
                    <a:pt x="6674045" y="121011"/>
                  </a:lnTo>
                  <a:lnTo>
                    <a:pt x="6648548" y="80904"/>
                  </a:lnTo>
                  <a:lnTo>
                    <a:pt x="6615099" y="47454"/>
                  </a:lnTo>
                  <a:lnTo>
                    <a:pt x="6574993" y="21955"/>
                  </a:lnTo>
                  <a:lnTo>
                    <a:pt x="6529527" y="5704"/>
                  </a:lnTo>
                  <a:lnTo>
                    <a:pt x="6479997" y="0"/>
                  </a:lnTo>
                  <a:lnTo>
                    <a:pt x="216001" y="0"/>
                  </a:lnTo>
                  <a:close/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31998" y="6494528"/>
              <a:ext cx="1987550" cy="525780"/>
            </a:xfrm>
            <a:custGeom>
              <a:avLst/>
              <a:gdLst/>
              <a:ahLst/>
              <a:cxnLst/>
              <a:rect l="l" t="t" r="r" b="b"/>
              <a:pathLst>
                <a:path w="1987550" h="525779">
                  <a:moveTo>
                    <a:pt x="1987207" y="0"/>
                  </a:moveTo>
                  <a:lnTo>
                    <a:pt x="216001" y="0"/>
                  </a:lnTo>
                  <a:lnTo>
                    <a:pt x="166475" y="5704"/>
                  </a:lnTo>
                  <a:lnTo>
                    <a:pt x="121011" y="21955"/>
                  </a:lnTo>
                  <a:lnTo>
                    <a:pt x="80904" y="47454"/>
                  </a:lnTo>
                  <a:lnTo>
                    <a:pt x="47454" y="80904"/>
                  </a:lnTo>
                  <a:lnTo>
                    <a:pt x="21955" y="121011"/>
                  </a:lnTo>
                  <a:lnTo>
                    <a:pt x="5704" y="166475"/>
                  </a:lnTo>
                  <a:lnTo>
                    <a:pt x="0" y="216001"/>
                  </a:lnTo>
                  <a:lnTo>
                    <a:pt x="0" y="309600"/>
                  </a:lnTo>
                  <a:lnTo>
                    <a:pt x="5704" y="359126"/>
                  </a:lnTo>
                  <a:lnTo>
                    <a:pt x="21955" y="404591"/>
                  </a:lnTo>
                  <a:lnTo>
                    <a:pt x="47454" y="444697"/>
                  </a:lnTo>
                  <a:lnTo>
                    <a:pt x="80904" y="478148"/>
                  </a:lnTo>
                  <a:lnTo>
                    <a:pt x="121011" y="503646"/>
                  </a:lnTo>
                  <a:lnTo>
                    <a:pt x="166475" y="519897"/>
                  </a:lnTo>
                  <a:lnTo>
                    <a:pt x="216001" y="525602"/>
                  </a:lnTo>
                  <a:lnTo>
                    <a:pt x="1987207" y="525602"/>
                  </a:lnTo>
                  <a:lnTo>
                    <a:pt x="1987207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9" name="object 29"/>
          <p:cNvGrpSpPr/>
          <p:nvPr/>
        </p:nvGrpSpPr>
        <p:grpSpPr>
          <a:xfrm>
            <a:off x="422473" y="8018999"/>
            <a:ext cx="6715125" cy="544830"/>
            <a:chOff x="422473" y="8018999"/>
            <a:chExt cx="6715125" cy="544830"/>
          </a:xfrm>
        </p:grpSpPr>
        <p:sp>
          <p:nvSpPr>
            <p:cNvPr id="30" name="object 30"/>
            <p:cNvSpPr/>
            <p:nvPr/>
          </p:nvSpPr>
          <p:spPr>
            <a:xfrm>
              <a:off x="431998" y="8028524"/>
              <a:ext cx="6696075" cy="525780"/>
            </a:xfrm>
            <a:custGeom>
              <a:avLst/>
              <a:gdLst/>
              <a:ahLst/>
              <a:cxnLst/>
              <a:rect l="l" t="t" r="r" b="b"/>
              <a:pathLst>
                <a:path w="6696075" h="525779">
                  <a:moveTo>
                    <a:pt x="216001" y="0"/>
                  </a:moveTo>
                  <a:lnTo>
                    <a:pt x="166475" y="5704"/>
                  </a:lnTo>
                  <a:lnTo>
                    <a:pt x="121011" y="21955"/>
                  </a:lnTo>
                  <a:lnTo>
                    <a:pt x="80904" y="47454"/>
                  </a:lnTo>
                  <a:lnTo>
                    <a:pt x="47454" y="80904"/>
                  </a:lnTo>
                  <a:lnTo>
                    <a:pt x="21955" y="121011"/>
                  </a:lnTo>
                  <a:lnTo>
                    <a:pt x="5704" y="166475"/>
                  </a:lnTo>
                  <a:lnTo>
                    <a:pt x="0" y="216001"/>
                  </a:lnTo>
                  <a:lnTo>
                    <a:pt x="0" y="309600"/>
                  </a:lnTo>
                  <a:lnTo>
                    <a:pt x="5704" y="359126"/>
                  </a:lnTo>
                  <a:lnTo>
                    <a:pt x="21955" y="404591"/>
                  </a:lnTo>
                  <a:lnTo>
                    <a:pt x="47454" y="444697"/>
                  </a:lnTo>
                  <a:lnTo>
                    <a:pt x="80904" y="478148"/>
                  </a:lnTo>
                  <a:lnTo>
                    <a:pt x="121011" y="503646"/>
                  </a:lnTo>
                  <a:lnTo>
                    <a:pt x="166475" y="519897"/>
                  </a:lnTo>
                  <a:lnTo>
                    <a:pt x="216001" y="525602"/>
                  </a:lnTo>
                  <a:lnTo>
                    <a:pt x="6479997" y="525602"/>
                  </a:lnTo>
                  <a:lnTo>
                    <a:pt x="6529527" y="519897"/>
                  </a:lnTo>
                  <a:lnTo>
                    <a:pt x="6574993" y="503646"/>
                  </a:lnTo>
                  <a:lnTo>
                    <a:pt x="6615099" y="478148"/>
                  </a:lnTo>
                  <a:lnTo>
                    <a:pt x="6648548" y="444697"/>
                  </a:lnTo>
                  <a:lnTo>
                    <a:pt x="6674045" y="404591"/>
                  </a:lnTo>
                  <a:lnTo>
                    <a:pt x="6690294" y="359126"/>
                  </a:lnTo>
                  <a:lnTo>
                    <a:pt x="6695998" y="309600"/>
                  </a:lnTo>
                  <a:lnTo>
                    <a:pt x="6695998" y="216001"/>
                  </a:lnTo>
                  <a:lnTo>
                    <a:pt x="6690294" y="166475"/>
                  </a:lnTo>
                  <a:lnTo>
                    <a:pt x="6674045" y="121011"/>
                  </a:lnTo>
                  <a:lnTo>
                    <a:pt x="6648548" y="80904"/>
                  </a:lnTo>
                  <a:lnTo>
                    <a:pt x="6615099" y="47454"/>
                  </a:lnTo>
                  <a:lnTo>
                    <a:pt x="6574993" y="21955"/>
                  </a:lnTo>
                  <a:lnTo>
                    <a:pt x="6529527" y="5704"/>
                  </a:lnTo>
                  <a:lnTo>
                    <a:pt x="6479997" y="0"/>
                  </a:lnTo>
                  <a:lnTo>
                    <a:pt x="216001" y="0"/>
                  </a:lnTo>
                  <a:close/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31998" y="8028524"/>
              <a:ext cx="1987550" cy="525780"/>
            </a:xfrm>
            <a:custGeom>
              <a:avLst/>
              <a:gdLst/>
              <a:ahLst/>
              <a:cxnLst/>
              <a:rect l="l" t="t" r="r" b="b"/>
              <a:pathLst>
                <a:path w="1987550" h="525779">
                  <a:moveTo>
                    <a:pt x="1987207" y="0"/>
                  </a:moveTo>
                  <a:lnTo>
                    <a:pt x="216001" y="0"/>
                  </a:lnTo>
                  <a:lnTo>
                    <a:pt x="166475" y="5704"/>
                  </a:lnTo>
                  <a:lnTo>
                    <a:pt x="121011" y="21955"/>
                  </a:lnTo>
                  <a:lnTo>
                    <a:pt x="80904" y="47454"/>
                  </a:lnTo>
                  <a:lnTo>
                    <a:pt x="47454" y="80904"/>
                  </a:lnTo>
                  <a:lnTo>
                    <a:pt x="21955" y="121011"/>
                  </a:lnTo>
                  <a:lnTo>
                    <a:pt x="5704" y="166475"/>
                  </a:lnTo>
                  <a:lnTo>
                    <a:pt x="0" y="216001"/>
                  </a:lnTo>
                  <a:lnTo>
                    <a:pt x="0" y="309600"/>
                  </a:lnTo>
                  <a:lnTo>
                    <a:pt x="5704" y="359126"/>
                  </a:lnTo>
                  <a:lnTo>
                    <a:pt x="21955" y="404591"/>
                  </a:lnTo>
                  <a:lnTo>
                    <a:pt x="47454" y="444697"/>
                  </a:lnTo>
                  <a:lnTo>
                    <a:pt x="80904" y="478148"/>
                  </a:lnTo>
                  <a:lnTo>
                    <a:pt x="121011" y="503646"/>
                  </a:lnTo>
                  <a:lnTo>
                    <a:pt x="166475" y="519897"/>
                  </a:lnTo>
                  <a:lnTo>
                    <a:pt x="216001" y="525602"/>
                  </a:lnTo>
                  <a:lnTo>
                    <a:pt x="1987207" y="525602"/>
                  </a:lnTo>
                  <a:lnTo>
                    <a:pt x="1987207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2" name="object 32"/>
          <p:cNvGrpSpPr/>
          <p:nvPr/>
        </p:nvGrpSpPr>
        <p:grpSpPr>
          <a:xfrm>
            <a:off x="422473" y="8786004"/>
            <a:ext cx="6715125" cy="544830"/>
            <a:chOff x="422473" y="8786004"/>
            <a:chExt cx="6715125" cy="544830"/>
          </a:xfrm>
        </p:grpSpPr>
        <p:sp>
          <p:nvSpPr>
            <p:cNvPr id="33" name="object 33"/>
            <p:cNvSpPr/>
            <p:nvPr/>
          </p:nvSpPr>
          <p:spPr>
            <a:xfrm>
              <a:off x="431998" y="8795529"/>
              <a:ext cx="6696075" cy="525780"/>
            </a:xfrm>
            <a:custGeom>
              <a:avLst/>
              <a:gdLst/>
              <a:ahLst/>
              <a:cxnLst/>
              <a:rect l="l" t="t" r="r" b="b"/>
              <a:pathLst>
                <a:path w="6696075" h="525779">
                  <a:moveTo>
                    <a:pt x="216001" y="0"/>
                  </a:moveTo>
                  <a:lnTo>
                    <a:pt x="166475" y="5704"/>
                  </a:lnTo>
                  <a:lnTo>
                    <a:pt x="121011" y="21955"/>
                  </a:lnTo>
                  <a:lnTo>
                    <a:pt x="80904" y="47454"/>
                  </a:lnTo>
                  <a:lnTo>
                    <a:pt x="47454" y="80904"/>
                  </a:lnTo>
                  <a:lnTo>
                    <a:pt x="21955" y="121011"/>
                  </a:lnTo>
                  <a:lnTo>
                    <a:pt x="5704" y="166475"/>
                  </a:lnTo>
                  <a:lnTo>
                    <a:pt x="0" y="216001"/>
                  </a:lnTo>
                  <a:lnTo>
                    <a:pt x="0" y="309600"/>
                  </a:lnTo>
                  <a:lnTo>
                    <a:pt x="5704" y="359126"/>
                  </a:lnTo>
                  <a:lnTo>
                    <a:pt x="21955" y="404591"/>
                  </a:lnTo>
                  <a:lnTo>
                    <a:pt x="47454" y="444697"/>
                  </a:lnTo>
                  <a:lnTo>
                    <a:pt x="80904" y="478148"/>
                  </a:lnTo>
                  <a:lnTo>
                    <a:pt x="121011" y="503646"/>
                  </a:lnTo>
                  <a:lnTo>
                    <a:pt x="166475" y="519897"/>
                  </a:lnTo>
                  <a:lnTo>
                    <a:pt x="216001" y="525602"/>
                  </a:lnTo>
                  <a:lnTo>
                    <a:pt x="6479997" y="525602"/>
                  </a:lnTo>
                  <a:lnTo>
                    <a:pt x="6529527" y="519897"/>
                  </a:lnTo>
                  <a:lnTo>
                    <a:pt x="6574993" y="503646"/>
                  </a:lnTo>
                  <a:lnTo>
                    <a:pt x="6615099" y="478148"/>
                  </a:lnTo>
                  <a:lnTo>
                    <a:pt x="6648548" y="444697"/>
                  </a:lnTo>
                  <a:lnTo>
                    <a:pt x="6674045" y="404591"/>
                  </a:lnTo>
                  <a:lnTo>
                    <a:pt x="6690294" y="359126"/>
                  </a:lnTo>
                  <a:lnTo>
                    <a:pt x="6695998" y="309600"/>
                  </a:lnTo>
                  <a:lnTo>
                    <a:pt x="6695998" y="216001"/>
                  </a:lnTo>
                  <a:lnTo>
                    <a:pt x="6690294" y="166475"/>
                  </a:lnTo>
                  <a:lnTo>
                    <a:pt x="6674045" y="121011"/>
                  </a:lnTo>
                  <a:lnTo>
                    <a:pt x="6648548" y="80904"/>
                  </a:lnTo>
                  <a:lnTo>
                    <a:pt x="6615099" y="47454"/>
                  </a:lnTo>
                  <a:lnTo>
                    <a:pt x="6574993" y="21955"/>
                  </a:lnTo>
                  <a:lnTo>
                    <a:pt x="6529527" y="5704"/>
                  </a:lnTo>
                  <a:lnTo>
                    <a:pt x="6479997" y="0"/>
                  </a:lnTo>
                  <a:lnTo>
                    <a:pt x="216001" y="0"/>
                  </a:lnTo>
                  <a:close/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31998" y="8795529"/>
              <a:ext cx="1987550" cy="525780"/>
            </a:xfrm>
            <a:custGeom>
              <a:avLst/>
              <a:gdLst/>
              <a:ahLst/>
              <a:cxnLst/>
              <a:rect l="l" t="t" r="r" b="b"/>
              <a:pathLst>
                <a:path w="1987550" h="525779">
                  <a:moveTo>
                    <a:pt x="1987207" y="0"/>
                  </a:moveTo>
                  <a:lnTo>
                    <a:pt x="216001" y="0"/>
                  </a:lnTo>
                  <a:lnTo>
                    <a:pt x="166475" y="5704"/>
                  </a:lnTo>
                  <a:lnTo>
                    <a:pt x="121011" y="21955"/>
                  </a:lnTo>
                  <a:lnTo>
                    <a:pt x="80904" y="47454"/>
                  </a:lnTo>
                  <a:lnTo>
                    <a:pt x="47454" y="80904"/>
                  </a:lnTo>
                  <a:lnTo>
                    <a:pt x="21955" y="121011"/>
                  </a:lnTo>
                  <a:lnTo>
                    <a:pt x="5704" y="166475"/>
                  </a:lnTo>
                  <a:lnTo>
                    <a:pt x="0" y="216001"/>
                  </a:lnTo>
                  <a:lnTo>
                    <a:pt x="0" y="309600"/>
                  </a:lnTo>
                  <a:lnTo>
                    <a:pt x="5704" y="359126"/>
                  </a:lnTo>
                  <a:lnTo>
                    <a:pt x="21955" y="404591"/>
                  </a:lnTo>
                  <a:lnTo>
                    <a:pt x="47454" y="444697"/>
                  </a:lnTo>
                  <a:lnTo>
                    <a:pt x="80904" y="478148"/>
                  </a:lnTo>
                  <a:lnTo>
                    <a:pt x="121011" y="503646"/>
                  </a:lnTo>
                  <a:lnTo>
                    <a:pt x="166475" y="519897"/>
                  </a:lnTo>
                  <a:lnTo>
                    <a:pt x="216001" y="525602"/>
                  </a:lnTo>
                  <a:lnTo>
                    <a:pt x="1987207" y="525602"/>
                  </a:lnTo>
                  <a:lnTo>
                    <a:pt x="1987207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/>
          <p:nvPr/>
        </p:nvSpPr>
        <p:spPr>
          <a:xfrm>
            <a:off x="4814540" y="432004"/>
            <a:ext cx="2040889" cy="396240"/>
          </a:xfrm>
          <a:custGeom>
            <a:avLst/>
            <a:gdLst/>
            <a:ahLst/>
            <a:cxnLst/>
            <a:rect l="l" t="t" r="r" b="b"/>
            <a:pathLst>
              <a:path w="2040890" h="396240">
                <a:moveTo>
                  <a:pt x="1836000" y="0"/>
                </a:moveTo>
                <a:lnTo>
                  <a:pt x="204889" y="0"/>
                </a:lnTo>
                <a:lnTo>
                  <a:pt x="157909" y="5229"/>
                </a:lnTo>
                <a:lnTo>
                  <a:pt x="114784" y="20124"/>
                </a:lnTo>
                <a:lnTo>
                  <a:pt x="76741" y="43497"/>
                </a:lnTo>
                <a:lnTo>
                  <a:pt x="45011" y="74159"/>
                </a:lnTo>
                <a:lnTo>
                  <a:pt x="20825" y="110921"/>
                </a:lnTo>
                <a:lnTo>
                  <a:pt x="5411" y="152595"/>
                </a:lnTo>
                <a:lnTo>
                  <a:pt x="0" y="197993"/>
                </a:lnTo>
                <a:lnTo>
                  <a:pt x="5411" y="243395"/>
                </a:lnTo>
                <a:lnTo>
                  <a:pt x="20825" y="285072"/>
                </a:lnTo>
                <a:lnTo>
                  <a:pt x="45011" y="321837"/>
                </a:lnTo>
                <a:lnTo>
                  <a:pt x="76741" y="352500"/>
                </a:lnTo>
                <a:lnTo>
                  <a:pt x="114784" y="375873"/>
                </a:lnTo>
                <a:lnTo>
                  <a:pt x="157909" y="390769"/>
                </a:lnTo>
                <a:lnTo>
                  <a:pt x="204889" y="395998"/>
                </a:lnTo>
                <a:lnTo>
                  <a:pt x="1836000" y="395998"/>
                </a:lnTo>
                <a:lnTo>
                  <a:pt x="1882980" y="390769"/>
                </a:lnTo>
                <a:lnTo>
                  <a:pt x="1926105" y="375873"/>
                </a:lnTo>
                <a:lnTo>
                  <a:pt x="1964148" y="352500"/>
                </a:lnTo>
                <a:lnTo>
                  <a:pt x="1995878" y="321837"/>
                </a:lnTo>
                <a:lnTo>
                  <a:pt x="2020064" y="285072"/>
                </a:lnTo>
                <a:lnTo>
                  <a:pt x="2035478" y="243395"/>
                </a:lnTo>
                <a:lnTo>
                  <a:pt x="2040890" y="197993"/>
                </a:lnTo>
                <a:lnTo>
                  <a:pt x="2035478" y="152595"/>
                </a:lnTo>
                <a:lnTo>
                  <a:pt x="2020064" y="110921"/>
                </a:lnTo>
                <a:lnTo>
                  <a:pt x="1995878" y="74159"/>
                </a:lnTo>
                <a:lnTo>
                  <a:pt x="1964148" y="43497"/>
                </a:lnTo>
                <a:lnTo>
                  <a:pt x="1926105" y="20124"/>
                </a:lnTo>
                <a:lnTo>
                  <a:pt x="1882980" y="5229"/>
                </a:lnTo>
                <a:lnTo>
                  <a:pt x="1836000" y="0"/>
                </a:lnTo>
                <a:close/>
              </a:path>
            </a:pathLst>
          </a:custGeom>
          <a:solidFill>
            <a:srgbClr val="00B9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4945842" y="493476"/>
            <a:ext cx="1771014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r>
              <a:rPr sz="1450" b="1" spc="2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Worksheet</a:t>
            </a:r>
            <a:endParaRPr sz="14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431999" y="432004"/>
            <a:ext cx="4274820" cy="396240"/>
          </a:xfrm>
          <a:custGeom>
            <a:avLst/>
            <a:gdLst/>
            <a:ahLst/>
            <a:cxnLst/>
            <a:rect l="l" t="t" r="r" b="b"/>
            <a:pathLst>
              <a:path w="4274820" h="396240">
                <a:moveTo>
                  <a:pt x="4069651" y="0"/>
                </a:moveTo>
                <a:lnTo>
                  <a:pt x="204889" y="0"/>
                </a:lnTo>
                <a:lnTo>
                  <a:pt x="157909" y="5229"/>
                </a:lnTo>
                <a:lnTo>
                  <a:pt x="114784" y="20124"/>
                </a:lnTo>
                <a:lnTo>
                  <a:pt x="76741" y="43497"/>
                </a:lnTo>
                <a:lnTo>
                  <a:pt x="45011" y="74159"/>
                </a:lnTo>
                <a:lnTo>
                  <a:pt x="20825" y="110921"/>
                </a:lnTo>
                <a:lnTo>
                  <a:pt x="5411" y="152595"/>
                </a:lnTo>
                <a:lnTo>
                  <a:pt x="0" y="197993"/>
                </a:lnTo>
                <a:lnTo>
                  <a:pt x="5411" y="243395"/>
                </a:lnTo>
                <a:lnTo>
                  <a:pt x="20825" y="285072"/>
                </a:lnTo>
                <a:lnTo>
                  <a:pt x="45011" y="321837"/>
                </a:lnTo>
                <a:lnTo>
                  <a:pt x="76741" y="352500"/>
                </a:lnTo>
                <a:lnTo>
                  <a:pt x="114784" y="375873"/>
                </a:lnTo>
                <a:lnTo>
                  <a:pt x="157909" y="390769"/>
                </a:lnTo>
                <a:lnTo>
                  <a:pt x="204889" y="395998"/>
                </a:lnTo>
                <a:lnTo>
                  <a:pt x="4069651" y="395998"/>
                </a:lnTo>
                <a:lnTo>
                  <a:pt x="4116630" y="390769"/>
                </a:lnTo>
                <a:lnTo>
                  <a:pt x="4159756" y="375873"/>
                </a:lnTo>
                <a:lnTo>
                  <a:pt x="4197799" y="352500"/>
                </a:lnTo>
                <a:lnTo>
                  <a:pt x="4229528" y="321837"/>
                </a:lnTo>
                <a:lnTo>
                  <a:pt x="4253715" y="285072"/>
                </a:lnTo>
                <a:lnTo>
                  <a:pt x="4269129" y="243395"/>
                </a:lnTo>
                <a:lnTo>
                  <a:pt x="4274540" y="197993"/>
                </a:lnTo>
                <a:lnTo>
                  <a:pt x="4269129" y="152595"/>
                </a:lnTo>
                <a:lnTo>
                  <a:pt x="4253715" y="110921"/>
                </a:lnTo>
                <a:lnTo>
                  <a:pt x="4229528" y="74159"/>
                </a:lnTo>
                <a:lnTo>
                  <a:pt x="4197799" y="43497"/>
                </a:lnTo>
                <a:lnTo>
                  <a:pt x="4159756" y="20124"/>
                </a:lnTo>
                <a:lnTo>
                  <a:pt x="4116630" y="5229"/>
                </a:lnTo>
                <a:lnTo>
                  <a:pt x="4069651" y="0"/>
                </a:lnTo>
                <a:close/>
              </a:path>
            </a:pathLst>
          </a:custGeom>
          <a:solidFill>
            <a:srgbClr val="034E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563299" y="493476"/>
            <a:ext cx="4022090" cy="2359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</a:t>
            </a:r>
            <a:r>
              <a:rPr sz="1450" b="1" spc="14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sz="1450" b="1" spc="1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Waste</a:t>
            </a:r>
            <a:r>
              <a:rPr sz="1450" b="1" spc="1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Reduction</a:t>
            </a:r>
            <a:r>
              <a:rPr sz="1450" b="1" spc="1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450" b="1" spc="1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Recycling</a:t>
            </a:r>
            <a:endParaRPr sz="14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188289" y="1268310"/>
            <a:ext cx="487045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spc="-1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Paper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144374" y="2035311"/>
            <a:ext cx="571500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spc="-1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Metals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844226" y="2802311"/>
            <a:ext cx="1172210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Plastic</a:t>
            </a:r>
            <a:r>
              <a:rPr sz="1300" b="1" spc="21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1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bottles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858504" y="3569310"/>
            <a:ext cx="1143635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sz="1300" b="1" spc="12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1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plastics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16967" y="4336310"/>
            <a:ext cx="1626235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Glass</a:t>
            </a:r>
            <a:r>
              <a:rPr sz="1300" b="1" spc="15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10" dirty="0" smtClean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bottles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963507" y="8938311"/>
            <a:ext cx="929005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</a:t>
            </a:r>
            <a:r>
              <a:rPr sz="1300" b="1" spc="6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1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waste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object 43"/>
          <p:cNvSpPr txBox="1"/>
          <p:nvPr/>
        </p:nvSpPr>
        <p:spPr>
          <a:xfrm>
            <a:off x="616967" y="5005168"/>
            <a:ext cx="1626235" cy="4129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en-US" altLang="zh-HK" sz="1300" b="1" spc="-10" dirty="0" smtClean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Fluorescent</a:t>
            </a:r>
            <a:endParaRPr lang="en-US" altLang="zh-HK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lang="en-US" altLang="zh-HK" sz="1300" b="1" dirty="0" smtClean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lamps</a:t>
            </a:r>
            <a:r>
              <a:rPr lang="en-US" altLang="zh-HK" sz="1300" b="1" spc="150" dirty="0" smtClean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HK" sz="1300" b="1" dirty="0" smtClean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altLang="zh-HK" sz="1300" b="1" spc="155" dirty="0" smtClean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HK" sz="1300" b="1" spc="-10" dirty="0" smtClean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tubes</a:t>
            </a:r>
            <a:endParaRPr lang="en-US" altLang="zh-HK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object 43"/>
          <p:cNvSpPr txBox="1"/>
          <p:nvPr/>
        </p:nvSpPr>
        <p:spPr>
          <a:xfrm>
            <a:off x="616967" y="5784684"/>
            <a:ext cx="1626235" cy="4114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2890" marR="259079" algn="ctr">
              <a:lnSpc>
                <a:spcPct val="102600"/>
              </a:lnSpc>
            </a:pPr>
            <a:r>
              <a:rPr lang="en-US" altLang="zh-HK" sz="1300" b="1" spc="-10" dirty="0" smtClean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Rechargeable batteries</a:t>
            </a:r>
            <a:endParaRPr lang="en-US" altLang="zh-HK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object 43"/>
          <p:cNvSpPr txBox="1"/>
          <p:nvPr/>
        </p:nvSpPr>
        <p:spPr>
          <a:xfrm>
            <a:off x="616967" y="6548071"/>
            <a:ext cx="1626235" cy="4114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4310" marR="186690" algn="ctr">
              <a:lnSpc>
                <a:spcPct val="102600"/>
              </a:lnSpc>
            </a:pPr>
            <a:r>
              <a:rPr lang="en-US" altLang="zh-HK" sz="1300" b="1" dirty="0" smtClean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Small</a:t>
            </a:r>
            <a:r>
              <a:rPr lang="en-US" altLang="zh-HK" sz="1300" b="1" spc="185" dirty="0" smtClean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HK" sz="1300" b="1" spc="-10" dirty="0" smtClean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electrical appliances</a:t>
            </a:r>
            <a:endParaRPr lang="en-US" altLang="zh-HK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object 43"/>
          <p:cNvSpPr txBox="1"/>
          <p:nvPr/>
        </p:nvSpPr>
        <p:spPr>
          <a:xfrm>
            <a:off x="616967" y="7324324"/>
            <a:ext cx="1626235" cy="6250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2600"/>
              </a:lnSpc>
            </a:pPr>
            <a:r>
              <a:rPr lang="en-US" altLang="zh-HK" sz="1300" b="1" dirty="0" smtClean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Regulated</a:t>
            </a:r>
            <a:r>
              <a:rPr lang="en-US" altLang="zh-HK" sz="1300" b="1" spc="270" dirty="0" smtClean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HK" sz="1300" b="1" spc="-10" dirty="0" smtClean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electrical </a:t>
            </a:r>
            <a:r>
              <a:rPr lang="en-US" altLang="zh-HK" sz="1300" b="1" dirty="0" smtClean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equipment</a:t>
            </a:r>
            <a:r>
              <a:rPr lang="en-US" altLang="zh-HK" sz="1300" b="1" spc="285" dirty="0" smtClean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HK" sz="1300" b="1" spc="-10" dirty="0" smtClean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(REE)</a:t>
            </a:r>
            <a:endParaRPr lang="en-US" altLang="zh-HK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en-US" altLang="zh-HK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object 43"/>
          <p:cNvSpPr txBox="1"/>
          <p:nvPr/>
        </p:nvSpPr>
        <p:spPr>
          <a:xfrm>
            <a:off x="616967" y="8171526"/>
            <a:ext cx="1626235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zh-HK" sz="1300" b="1" dirty="0" smtClean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Beverage</a:t>
            </a:r>
            <a:r>
              <a:rPr lang="en-US" altLang="zh-HK" sz="1300" b="1" spc="204" dirty="0" smtClean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HK" sz="1300" b="1" spc="-10" dirty="0" smtClean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cartons</a:t>
            </a:r>
            <a:endParaRPr lang="en-US" altLang="zh-HK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97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49450" y="4172149"/>
            <a:ext cx="5195145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48080">
              <a:lnSpc>
                <a:spcPct val="100000"/>
              </a:lnSpc>
              <a:spcBef>
                <a:spcPts val="100"/>
              </a:spcBef>
            </a:pPr>
            <a:r>
              <a:rPr spc="60" dirty="0"/>
              <a:t>Extended</a:t>
            </a:r>
            <a:r>
              <a:rPr spc="130" dirty="0"/>
              <a:t> </a:t>
            </a:r>
            <a:r>
              <a:rPr spc="55" dirty="0"/>
              <a:t>Activity</a:t>
            </a:r>
            <a:r>
              <a:rPr spc="175" dirty="0"/>
              <a:t> </a:t>
            </a:r>
            <a:r>
              <a:rPr spc="50" dirty="0"/>
              <a:t>Kit</a:t>
            </a:r>
          </a:p>
        </p:txBody>
      </p:sp>
      <p:sp>
        <p:nvSpPr>
          <p:cNvPr id="4" name="object 2"/>
          <p:cNvSpPr txBox="1"/>
          <p:nvPr/>
        </p:nvSpPr>
        <p:spPr>
          <a:xfrm>
            <a:off x="6159129" y="3817477"/>
            <a:ext cx="971921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</a:t>
            </a:r>
            <a:r>
              <a:rPr lang="en-US" sz="1500" b="1" spc="-1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657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7560309" cy="1116330"/>
            <a:chOff x="0" y="0"/>
            <a:chExt cx="7560309" cy="111633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7560309" cy="1116330"/>
            </a:xfrm>
            <a:custGeom>
              <a:avLst/>
              <a:gdLst/>
              <a:ahLst/>
              <a:cxnLst/>
              <a:rect l="l" t="t" r="r" b="b"/>
              <a:pathLst>
                <a:path w="7560309" h="1116330">
                  <a:moveTo>
                    <a:pt x="7559992" y="0"/>
                  </a:moveTo>
                  <a:lnTo>
                    <a:pt x="0" y="0"/>
                  </a:lnTo>
                  <a:lnTo>
                    <a:pt x="0" y="1115999"/>
                  </a:lnTo>
                  <a:lnTo>
                    <a:pt x="7559992" y="1115999"/>
                  </a:lnTo>
                  <a:lnTo>
                    <a:pt x="7559992" y="0"/>
                  </a:lnTo>
                  <a:close/>
                </a:path>
              </a:pathLst>
            </a:custGeom>
            <a:solidFill>
              <a:srgbClr val="00B9B5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" name="object 4"/>
            <p:cNvSpPr/>
            <p:nvPr/>
          </p:nvSpPr>
          <p:spPr>
            <a:xfrm>
              <a:off x="4814547" y="432004"/>
              <a:ext cx="1897380" cy="396240"/>
            </a:xfrm>
            <a:custGeom>
              <a:avLst/>
              <a:gdLst/>
              <a:ahLst/>
              <a:cxnLst/>
              <a:rect l="l" t="t" r="r" b="b"/>
              <a:pathLst>
                <a:path w="1897379" h="396240">
                  <a:moveTo>
                    <a:pt x="1691995" y="0"/>
                  </a:moveTo>
                  <a:lnTo>
                    <a:pt x="204889" y="0"/>
                  </a:lnTo>
                  <a:lnTo>
                    <a:pt x="157909" y="5229"/>
                  </a:lnTo>
                  <a:lnTo>
                    <a:pt x="114784" y="20124"/>
                  </a:lnTo>
                  <a:lnTo>
                    <a:pt x="76741" y="43497"/>
                  </a:lnTo>
                  <a:lnTo>
                    <a:pt x="45011" y="74159"/>
                  </a:lnTo>
                  <a:lnTo>
                    <a:pt x="20825" y="110921"/>
                  </a:lnTo>
                  <a:lnTo>
                    <a:pt x="5411" y="152595"/>
                  </a:lnTo>
                  <a:lnTo>
                    <a:pt x="0" y="197993"/>
                  </a:lnTo>
                  <a:lnTo>
                    <a:pt x="5411" y="243395"/>
                  </a:lnTo>
                  <a:lnTo>
                    <a:pt x="20825" y="285072"/>
                  </a:lnTo>
                  <a:lnTo>
                    <a:pt x="45011" y="321837"/>
                  </a:lnTo>
                  <a:lnTo>
                    <a:pt x="76741" y="352500"/>
                  </a:lnTo>
                  <a:lnTo>
                    <a:pt x="114784" y="375873"/>
                  </a:lnTo>
                  <a:lnTo>
                    <a:pt x="157909" y="390769"/>
                  </a:lnTo>
                  <a:lnTo>
                    <a:pt x="204889" y="395998"/>
                  </a:lnTo>
                  <a:lnTo>
                    <a:pt x="1691995" y="395998"/>
                  </a:lnTo>
                  <a:lnTo>
                    <a:pt x="1738974" y="390769"/>
                  </a:lnTo>
                  <a:lnTo>
                    <a:pt x="1782100" y="375873"/>
                  </a:lnTo>
                  <a:lnTo>
                    <a:pt x="1820143" y="352500"/>
                  </a:lnTo>
                  <a:lnTo>
                    <a:pt x="1851872" y="321837"/>
                  </a:lnTo>
                  <a:lnTo>
                    <a:pt x="1876059" y="285072"/>
                  </a:lnTo>
                  <a:lnTo>
                    <a:pt x="1891473" y="243395"/>
                  </a:lnTo>
                  <a:lnTo>
                    <a:pt x="1896884" y="197993"/>
                  </a:lnTo>
                  <a:lnTo>
                    <a:pt x="1891473" y="152595"/>
                  </a:lnTo>
                  <a:lnTo>
                    <a:pt x="1876059" y="110921"/>
                  </a:lnTo>
                  <a:lnTo>
                    <a:pt x="1851872" y="74159"/>
                  </a:lnTo>
                  <a:lnTo>
                    <a:pt x="1820143" y="43497"/>
                  </a:lnTo>
                  <a:lnTo>
                    <a:pt x="1782100" y="20124"/>
                  </a:lnTo>
                  <a:lnTo>
                    <a:pt x="1738974" y="5229"/>
                  </a:lnTo>
                  <a:lnTo>
                    <a:pt x="169199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4945842" y="493476"/>
            <a:ext cx="1637664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50" b="1" dirty="0">
                <a:solidFill>
                  <a:srgbClr val="00B9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Extended</a:t>
            </a:r>
            <a:r>
              <a:rPr sz="1450" b="1" spc="229" dirty="0">
                <a:solidFill>
                  <a:srgbClr val="00B9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spc="-10" dirty="0">
                <a:solidFill>
                  <a:srgbClr val="00B9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endParaRPr sz="14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31999" y="432004"/>
            <a:ext cx="4274820" cy="396240"/>
          </a:xfrm>
          <a:custGeom>
            <a:avLst/>
            <a:gdLst/>
            <a:ahLst/>
            <a:cxnLst/>
            <a:rect l="l" t="t" r="r" b="b"/>
            <a:pathLst>
              <a:path w="4274820" h="396240">
                <a:moveTo>
                  <a:pt x="4069651" y="0"/>
                </a:moveTo>
                <a:lnTo>
                  <a:pt x="204889" y="0"/>
                </a:lnTo>
                <a:lnTo>
                  <a:pt x="157909" y="5229"/>
                </a:lnTo>
                <a:lnTo>
                  <a:pt x="114784" y="20124"/>
                </a:lnTo>
                <a:lnTo>
                  <a:pt x="76741" y="43497"/>
                </a:lnTo>
                <a:lnTo>
                  <a:pt x="45011" y="74159"/>
                </a:lnTo>
                <a:lnTo>
                  <a:pt x="20825" y="110921"/>
                </a:lnTo>
                <a:lnTo>
                  <a:pt x="5411" y="152595"/>
                </a:lnTo>
                <a:lnTo>
                  <a:pt x="0" y="197993"/>
                </a:lnTo>
                <a:lnTo>
                  <a:pt x="5411" y="243395"/>
                </a:lnTo>
                <a:lnTo>
                  <a:pt x="20825" y="285072"/>
                </a:lnTo>
                <a:lnTo>
                  <a:pt x="45011" y="321837"/>
                </a:lnTo>
                <a:lnTo>
                  <a:pt x="76741" y="352500"/>
                </a:lnTo>
                <a:lnTo>
                  <a:pt x="114784" y="375873"/>
                </a:lnTo>
                <a:lnTo>
                  <a:pt x="157909" y="390769"/>
                </a:lnTo>
                <a:lnTo>
                  <a:pt x="204889" y="395998"/>
                </a:lnTo>
                <a:lnTo>
                  <a:pt x="4069651" y="395998"/>
                </a:lnTo>
                <a:lnTo>
                  <a:pt x="4116630" y="390769"/>
                </a:lnTo>
                <a:lnTo>
                  <a:pt x="4159756" y="375873"/>
                </a:lnTo>
                <a:lnTo>
                  <a:pt x="4197799" y="352500"/>
                </a:lnTo>
                <a:lnTo>
                  <a:pt x="4229528" y="321837"/>
                </a:lnTo>
                <a:lnTo>
                  <a:pt x="4253715" y="285072"/>
                </a:lnTo>
                <a:lnTo>
                  <a:pt x="4269129" y="243395"/>
                </a:lnTo>
                <a:lnTo>
                  <a:pt x="4274540" y="197993"/>
                </a:lnTo>
                <a:lnTo>
                  <a:pt x="4269129" y="152595"/>
                </a:lnTo>
                <a:lnTo>
                  <a:pt x="4253715" y="110921"/>
                </a:lnTo>
                <a:lnTo>
                  <a:pt x="4229528" y="74159"/>
                </a:lnTo>
                <a:lnTo>
                  <a:pt x="4197799" y="43497"/>
                </a:lnTo>
                <a:lnTo>
                  <a:pt x="4159756" y="20124"/>
                </a:lnTo>
                <a:lnTo>
                  <a:pt x="4116630" y="5229"/>
                </a:lnTo>
                <a:lnTo>
                  <a:pt x="4069651" y="0"/>
                </a:lnTo>
                <a:close/>
              </a:path>
            </a:pathLst>
          </a:custGeom>
          <a:solidFill>
            <a:srgbClr val="034EA2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3299" y="493476"/>
            <a:ext cx="4022090" cy="2359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</a:t>
            </a:r>
            <a:r>
              <a:rPr sz="1450" b="1" spc="14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sz="1450" b="1" spc="1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Waste</a:t>
            </a:r>
            <a:r>
              <a:rPr sz="1450" b="1" spc="1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Reduction</a:t>
            </a:r>
            <a:r>
              <a:rPr sz="1450" b="1" spc="1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450" b="1" spc="1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Recycling</a:t>
            </a:r>
            <a:endParaRPr sz="14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6819427" y="432010"/>
            <a:ext cx="396240" cy="396240"/>
            <a:chOff x="6819427" y="432010"/>
            <a:chExt cx="396240" cy="396240"/>
          </a:xfrm>
        </p:grpSpPr>
        <p:sp>
          <p:nvSpPr>
            <p:cNvPr id="9" name="object 9"/>
            <p:cNvSpPr/>
            <p:nvPr/>
          </p:nvSpPr>
          <p:spPr>
            <a:xfrm>
              <a:off x="6819427" y="432010"/>
              <a:ext cx="396240" cy="396240"/>
            </a:xfrm>
            <a:custGeom>
              <a:avLst/>
              <a:gdLst/>
              <a:ahLst/>
              <a:cxnLst/>
              <a:rect l="l" t="t" r="r" b="b"/>
              <a:pathLst>
                <a:path w="396240" h="396240">
                  <a:moveTo>
                    <a:pt x="198005" y="0"/>
                  </a:moveTo>
                  <a:lnTo>
                    <a:pt x="152607" y="5229"/>
                  </a:lnTo>
                  <a:lnTo>
                    <a:pt x="110931" y="20124"/>
                  </a:lnTo>
                  <a:lnTo>
                    <a:pt x="74166" y="43497"/>
                  </a:lnTo>
                  <a:lnTo>
                    <a:pt x="43502" y="74159"/>
                  </a:lnTo>
                  <a:lnTo>
                    <a:pt x="20127" y="110921"/>
                  </a:lnTo>
                  <a:lnTo>
                    <a:pt x="5229" y="152595"/>
                  </a:lnTo>
                  <a:lnTo>
                    <a:pt x="0" y="197993"/>
                  </a:lnTo>
                  <a:lnTo>
                    <a:pt x="5229" y="243395"/>
                  </a:lnTo>
                  <a:lnTo>
                    <a:pt x="20127" y="285072"/>
                  </a:lnTo>
                  <a:lnTo>
                    <a:pt x="43502" y="321837"/>
                  </a:lnTo>
                  <a:lnTo>
                    <a:pt x="74166" y="352500"/>
                  </a:lnTo>
                  <a:lnTo>
                    <a:pt x="110931" y="375873"/>
                  </a:lnTo>
                  <a:lnTo>
                    <a:pt x="152607" y="390769"/>
                  </a:lnTo>
                  <a:lnTo>
                    <a:pt x="198005" y="395998"/>
                  </a:lnTo>
                  <a:lnTo>
                    <a:pt x="243403" y="390769"/>
                  </a:lnTo>
                  <a:lnTo>
                    <a:pt x="285079" y="375873"/>
                  </a:lnTo>
                  <a:lnTo>
                    <a:pt x="321844" y="352500"/>
                  </a:lnTo>
                  <a:lnTo>
                    <a:pt x="352509" y="321837"/>
                  </a:lnTo>
                  <a:lnTo>
                    <a:pt x="375884" y="285072"/>
                  </a:lnTo>
                  <a:lnTo>
                    <a:pt x="390781" y="243395"/>
                  </a:lnTo>
                  <a:lnTo>
                    <a:pt x="396011" y="197993"/>
                  </a:lnTo>
                  <a:lnTo>
                    <a:pt x="390781" y="152595"/>
                  </a:lnTo>
                  <a:lnTo>
                    <a:pt x="375884" y="110921"/>
                  </a:lnTo>
                  <a:lnTo>
                    <a:pt x="352509" y="74159"/>
                  </a:lnTo>
                  <a:lnTo>
                    <a:pt x="321844" y="43497"/>
                  </a:lnTo>
                  <a:lnTo>
                    <a:pt x="285079" y="20124"/>
                  </a:lnTo>
                  <a:lnTo>
                    <a:pt x="243403" y="5229"/>
                  </a:lnTo>
                  <a:lnTo>
                    <a:pt x="19800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936868" y="515664"/>
              <a:ext cx="160172" cy="218808"/>
            </a:xfrm>
            <a:prstGeom prst="rect">
              <a:avLst/>
            </a:prstGeom>
          </p:spPr>
        </p:pic>
      </p:grpSp>
      <p:sp>
        <p:nvSpPr>
          <p:cNvPr id="12" name="object 12"/>
          <p:cNvSpPr/>
          <p:nvPr/>
        </p:nvSpPr>
        <p:spPr>
          <a:xfrm>
            <a:off x="0" y="2005203"/>
            <a:ext cx="7560309" cy="846455"/>
          </a:xfrm>
          <a:custGeom>
            <a:avLst/>
            <a:gdLst/>
            <a:ahLst/>
            <a:cxnLst/>
            <a:rect l="l" t="t" r="r" b="b"/>
            <a:pathLst>
              <a:path w="7560309" h="846455">
                <a:moveTo>
                  <a:pt x="7559992" y="0"/>
                </a:moveTo>
                <a:lnTo>
                  <a:pt x="0" y="0"/>
                </a:lnTo>
                <a:lnTo>
                  <a:pt x="0" y="845997"/>
                </a:lnTo>
                <a:lnTo>
                  <a:pt x="7559992" y="845997"/>
                </a:lnTo>
                <a:lnTo>
                  <a:pt x="7559992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31999" y="2133230"/>
            <a:ext cx="91757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400" b="1" spc="-1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571999" y="2071818"/>
            <a:ext cx="5522595" cy="629285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100330" indent="-100330">
              <a:lnSpc>
                <a:spcPct val="100000"/>
              </a:lnSpc>
              <a:spcBef>
                <a:spcPts val="565"/>
              </a:spcBef>
              <a:buChar char="•"/>
              <a:tabLst>
                <a:tab pos="100330" algn="l"/>
              </a:tabLst>
            </a:pPr>
            <a:r>
              <a:rPr sz="1050" spc="-2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1050" spc="15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cultivate</a:t>
            </a:r>
            <a:r>
              <a:rPr sz="1050" spc="16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students’</a:t>
            </a:r>
            <a:r>
              <a:rPr sz="1050" spc="16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proper</a:t>
            </a:r>
            <a:r>
              <a:rPr sz="1050" spc="12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recycling</a:t>
            </a:r>
            <a:r>
              <a:rPr sz="1050" spc="16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habits</a:t>
            </a:r>
            <a:r>
              <a:rPr sz="1050" spc="16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(plastics,</a:t>
            </a:r>
            <a:r>
              <a:rPr sz="1050" spc="15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metals,</a:t>
            </a:r>
            <a:r>
              <a:rPr sz="1050" spc="16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050" spc="16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1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paper)</a:t>
            </a:r>
            <a:endParaRPr sz="105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0330" indent="-100330">
              <a:lnSpc>
                <a:spcPct val="100000"/>
              </a:lnSpc>
              <a:spcBef>
                <a:spcPts val="465"/>
              </a:spcBef>
              <a:buChar char="•"/>
              <a:tabLst>
                <a:tab pos="100330" algn="l"/>
              </a:tabLst>
            </a:pPr>
            <a:r>
              <a:rPr sz="1050" spc="-2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1050" spc="1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enhance</a:t>
            </a:r>
            <a:r>
              <a:rPr sz="1050" spc="15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students’</a:t>
            </a:r>
            <a:r>
              <a:rPr sz="1050" spc="15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attention</a:t>
            </a:r>
            <a:r>
              <a:rPr sz="1050" spc="15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sz="1050" spc="15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</a:t>
            </a:r>
            <a:r>
              <a:rPr sz="1050" spc="1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recovery,</a:t>
            </a:r>
            <a:r>
              <a:rPr sz="1050" spc="15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cultivating</a:t>
            </a:r>
            <a:r>
              <a:rPr sz="1050" spc="15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habits</a:t>
            </a:r>
            <a:r>
              <a:rPr sz="1050" spc="15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050" spc="12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1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waste</a:t>
            </a:r>
            <a:endParaRPr sz="105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1600">
              <a:lnSpc>
                <a:spcPct val="100000"/>
              </a:lnSpc>
              <a:spcBef>
                <a:spcPts val="40"/>
              </a:spcBef>
            </a:pP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reduction</a:t>
            </a:r>
            <a:r>
              <a:rPr sz="1050" spc="13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sz="1050" spc="13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</a:t>
            </a:r>
            <a:r>
              <a:rPr sz="1050" spc="13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sz="1050" spc="13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well</a:t>
            </a:r>
            <a:r>
              <a:rPr sz="1050" spc="13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sz="1050" spc="13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</a:t>
            </a:r>
            <a:r>
              <a:rPr sz="1050" spc="13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separation</a:t>
            </a:r>
            <a:r>
              <a:rPr sz="1050" spc="13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050" spc="13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recycling</a:t>
            </a:r>
            <a:r>
              <a:rPr sz="1050" spc="114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1050" spc="13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instill</a:t>
            </a:r>
            <a:r>
              <a:rPr sz="1050" spc="13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050" spc="13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</a:t>
            </a:r>
            <a:r>
              <a:rPr sz="1050" spc="13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1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lifestyle</a:t>
            </a:r>
            <a:endParaRPr sz="10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431998" y="3024006"/>
            <a:ext cx="6696075" cy="892810"/>
            <a:chOff x="431998" y="3024006"/>
            <a:chExt cx="6696075" cy="892810"/>
          </a:xfrm>
        </p:grpSpPr>
        <p:sp>
          <p:nvSpPr>
            <p:cNvPr id="16" name="object 16"/>
            <p:cNvSpPr/>
            <p:nvPr/>
          </p:nvSpPr>
          <p:spPr>
            <a:xfrm>
              <a:off x="431998" y="3024006"/>
              <a:ext cx="6696075" cy="892810"/>
            </a:xfrm>
            <a:custGeom>
              <a:avLst/>
              <a:gdLst/>
              <a:ahLst/>
              <a:cxnLst/>
              <a:rect l="l" t="t" r="r" b="b"/>
              <a:pathLst>
                <a:path w="6696075" h="892810">
                  <a:moveTo>
                    <a:pt x="6479997" y="0"/>
                  </a:moveTo>
                  <a:lnTo>
                    <a:pt x="216001" y="0"/>
                  </a:lnTo>
                  <a:lnTo>
                    <a:pt x="166475" y="5704"/>
                  </a:lnTo>
                  <a:lnTo>
                    <a:pt x="121011" y="21955"/>
                  </a:lnTo>
                  <a:lnTo>
                    <a:pt x="80904" y="47454"/>
                  </a:lnTo>
                  <a:lnTo>
                    <a:pt x="47454" y="80904"/>
                  </a:lnTo>
                  <a:lnTo>
                    <a:pt x="21955" y="121011"/>
                  </a:lnTo>
                  <a:lnTo>
                    <a:pt x="5704" y="166475"/>
                  </a:lnTo>
                  <a:lnTo>
                    <a:pt x="0" y="216001"/>
                  </a:lnTo>
                  <a:lnTo>
                    <a:pt x="0" y="676808"/>
                  </a:lnTo>
                  <a:lnTo>
                    <a:pt x="5704" y="726333"/>
                  </a:lnTo>
                  <a:lnTo>
                    <a:pt x="21955" y="771796"/>
                  </a:lnTo>
                  <a:lnTo>
                    <a:pt x="47454" y="811900"/>
                  </a:lnTo>
                  <a:lnTo>
                    <a:pt x="80904" y="845348"/>
                  </a:lnTo>
                  <a:lnTo>
                    <a:pt x="121011" y="870844"/>
                  </a:lnTo>
                  <a:lnTo>
                    <a:pt x="166475" y="887093"/>
                  </a:lnTo>
                  <a:lnTo>
                    <a:pt x="216001" y="892797"/>
                  </a:lnTo>
                  <a:lnTo>
                    <a:pt x="6479997" y="892797"/>
                  </a:lnTo>
                  <a:lnTo>
                    <a:pt x="6529527" y="887093"/>
                  </a:lnTo>
                  <a:lnTo>
                    <a:pt x="6574993" y="870844"/>
                  </a:lnTo>
                  <a:lnTo>
                    <a:pt x="6615099" y="845348"/>
                  </a:lnTo>
                  <a:lnTo>
                    <a:pt x="6648548" y="811900"/>
                  </a:lnTo>
                  <a:lnTo>
                    <a:pt x="6674045" y="771796"/>
                  </a:lnTo>
                  <a:lnTo>
                    <a:pt x="6690294" y="726333"/>
                  </a:lnTo>
                  <a:lnTo>
                    <a:pt x="6695998" y="676808"/>
                  </a:lnTo>
                  <a:lnTo>
                    <a:pt x="6695998" y="216001"/>
                  </a:lnTo>
                  <a:lnTo>
                    <a:pt x="6690294" y="166475"/>
                  </a:lnTo>
                  <a:lnTo>
                    <a:pt x="6674045" y="121011"/>
                  </a:lnTo>
                  <a:lnTo>
                    <a:pt x="6648548" y="80904"/>
                  </a:lnTo>
                  <a:lnTo>
                    <a:pt x="6615099" y="47454"/>
                  </a:lnTo>
                  <a:lnTo>
                    <a:pt x="6574993" y="21955"/>
                  </a:lnTo>
                  <a:lnTo>
                    <a:pt x="6529527" y="5704"/>
                  </a:lnTo>
                  <a:lnTo>
                    <a:pt x="6479997" y="0"/>
                  </a:lnTo>
                  <a:close/>
                </a:path>
              </a:pathLst>
            </a:custGeom>
            <a:solidFill>
              <a:srgbClr val="DCDDDE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object 17"/>
            <p:cNvSpPr/>
            <p:nvPr/>
          </p:nvSpPr>
          <p:spPr>
            <a:xfrm>
              <a:off x="431998" y="3024006"/>
              <a:ext cx="1386205" cy="892810"/>
            </a:xfrm>
            <a:custGeom>
              <a:avLst/>
              <a:gdLst/>
              <a:ahLst/>
              <a:cxnLst/>
              <a:rect l="l" t="t" r="r" b="b"/>
              <a:pathLst>
                <a:path w="1386205" h="892810">
                  <a:moveTo>
                    <a:pt x="1386001" y="0"/>
                  </a:moveTo>
                  <a:lnTo>
                    <a:pt x="216001" y="0"/>
                  </a:lnTo>
                  <a:lnTo>
                    <a:pt x="166475" y="5704"/>
                  </a:lnTo>
                  <a:lnTo>
                    <a:pt x="121011" y="21955"/>
                  </a:lnTo>
                  <a:lnTo>
                    <a:pt x="80904" y="47454"/>
                  </a:lnTo>
                  <a:lnTo>
                    <a:pt x="47454" y="80904"/>
                  </a:lnTo>
                  <a:lnTo>
                    <a:pt x="21955" y="121011"/>
                  </a:lnTo>
                  <a:lnTo>
                    <a:pt x="5704" y="166475"/>
                  </a:lnTo>
                  <a:lnTo>
                    <a:pt x="0" y="216001"/>
                  </a:lnTo>
                  <a:lnTo>
                    <a:pt x="0" y="676808"/>
                  </a:lnTo>
                  <a:lnTo>
                    <a:pt x="5704" y="726333"/>
                  </a:lnTo>
                  <a:lnTo>
                    <a:pt x="21955" y="771796"/>
                  </a:lnTo>
                  <a:lnTo>
                    <a:pt x="47454" y="811900"/>
                  </a:lnTo>
                  <a:lnTo>
                    <a:pt x="80904" y="845348"/>
                  </a:lnTo>
                  <a:lnTo>
                    <a:pt x="121011" y="870844"/>
                  </a:lnTo>
                  <a:lnTo>
                    <a:pt x="166475" y="887093"/>
                  </a:lnTo>
                  <a:lnTo>
                    <a:pt x="216001" y="892797"/>
                  </a:lnTo>
                  <a:lnTo>
                    <a:pt x="1386001" y="892797"/>
                  </a:lnTo>
                  <a:lnTo>
                    <a:pt x="1386001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1954700" y="3123374"/>
            <a:ext cx="4050029" cy="680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7795" indent="-125095">
              <a:lnSpc>
                <a:spcPct val="100000"/>
              </a:lnSpc>
              <a:spcBef>
                <a:spcPts val="100"/>
              </a:spcBef>
              <a:buChar char="•"/>
              <a:tabLst>
                <a:tab pos="137795" algn="l"/>
              </a:tabLst>
            </a:pP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During</a:t>
            </a:r>
            <a:r>
              <a:rPr sz="1050" spc="15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050" spc="18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one-week</a:t>
            </a:r>
            <a:r>
              <a:rPr sz="1050" spc="18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competition</a:t>
            </a:r>
            <a:r>
              <a:rPr sz="1050" spc="17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period,</a:t>
            </a:r>
            <a:r>
              <a:rPr sz="1050" spc="18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</a:t>
            </a:r>
            <a:r>
              <a:rPr sz="1050" spc="18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1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8430">
              <a:lnSpc>
                <a:spcPct val="100000"/>
              </a:lnSpc>
              <a:spcBef>
                <a:spcPts val="40"/>
              </a:spcBef>
            </a:pP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sz="1050" spc="19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recycle</a:t>
            </a:r>
            <a:r>
              <a:rPr sz="1050" spc="19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designated</a:t>
            </a:r>
            <a:r>
              <a:rPr sz="1050" spc="19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items</a:t>
            </a:r>
            <a:r>
              <a:rPr sz="1050" spc="19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(plastics,</a:t>
            </a:r>
            <a:r>
              <a:rPr sz="1050" spc="19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metals,</a:t>
            </a:r>
            <a:r>
              <a:rPr sz="1050" spc="19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2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8430" marR="5080">
              <a:lnSpc>
                <a:spcPct val="103200"/>
              </a:lnSpc>
              <a:tabLst>
                <a:tab pos="3908425" algn="l"/>
              </a:tabLst>
            </a:pP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paper)</a:t>
            </a:r>
            <a:r>
              <a:rPr sz="1050" spc="14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1050" spc="12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050" spc="14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proper</a:t>
            </a:r>
            <a:r>
              <a:rPr sz="1050" spc="11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recycling</a:t>
            </a:r>
            <a:r>
              <a:rPr sz="1050" spc="14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procedures,</a:t>
            </a:r>
            <a:r>
              <a:rPr sz="1050" spc="14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050" spc="12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050" spc="14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1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1050" u="heavy" spc="500" dirty="0">
                <a:solidFill>
                  <a:srgbClr val="323031"/>
                </a:solidFill>
                <a:uFill>
                  <a:solidFill>
                    <a:srgbClr val="323031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50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1050" spc="12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050" spc="14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highest</a:t>
            </a:r>
            <a:r>
              <a:rPr sz="1050" spc="12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</a:t>
            </a:r>
            <a:r>
              <a:rPr sz="1050" spc="14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recycling</a:t>
            </a:r>
            <a:r>
              <a:rPr sz="1050" spc="14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quantity</a:t>
            </a:r>
            <a:r>
              <a:rPr sz="1050" spc="14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sz="1050" spc="14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1050" spc="14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1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awarded.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42013" y="3371024"/>
            <a:ext cx="380365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spc="-1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Rules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5835296" y="3212994"/>
            <a:ext cx="1157605" cy="531495"/>
            <a:chOff x="5835296" y="3212994"/>
            <a:chExt cx="1157605" cy="531495"/>
          </a:xfrm>
        </p:grpSpPr>
        <p:pic>
          <p:nvPicPr>
            <p:cNvPr id="21" name="object 2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179869" y="3638313"/>
              <a:ext cx="279549" cy="90754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179872" y="3243065"/>
              <a:ext cx="279554" cy="105867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6403516" y="3318685"/>
              <a:ext cx="56515" cy="259715"/>
            </a:xfrm>
            <a:custGeom>
              <a:avLst/>
              <a:gdLst/>
              <a:ahLst/>
              <a:cxnLst/>
              <a:rect l="l" t="t" r="r" b="b"/>
              <a:pathLst>
                <a:path w="56514" h="259714">
                  <a:moveTo>
                    <a:pt x="55905" y="0"/>
                  </a:moveTo>
                  <a:lnTo>
                    <a:pt x="27952" y="0"/>
                  </a:lnTo>
                  <a:lnTo>
                    <a:pt x="0" y="259130"/>
                  </a:lnTo>
                  <a:lnTo>
                    <a:pt x="55905" y="120992"/>
                  </a:lnTo>
                  <a:lnTo>
                    <a:pt x="55905" y="0"/>
                  </a:lnTo>
                  <a:close/>
                </a:path>
              </a:pathLst>
            </a:custGeom>
            <a:solidFill>
              <a:srgbClr val="3BB54D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object 24"/>
            <p:cNvSpPr/>
            <p:nvPr/>
          </p:nvSpPr>
          <p:spPr>
            <a:xfrm>
              <a:off x="6179874" y="3318685"/>
              <a:ext cx="252095" cy="259715"/>
            </a:xfrm>
            <a:custGeom>
              <a:avLst/>
              <a:gdLst/>
              <a:ahLst/>
              <a:cxnLst/>
              <a:rect l="l" t="t" r="r" b="b"/>
              <a:pathLst>
                <a:path w="252095" h="259714">
                  <a:moveTo>
                    <a:pt x="251599" y="0"/>
                  </a:moveTo>
                  <a:lnTo>
                    <a:pt x="0" y="0"/>
                  </a:lnTo>
                  <a:lnTo>
                    <a:pt x="0" y="228879"/>
                  </a:lnTo>
                  <a:lnTo>
                    <a:pt x="251599" y="259130"/>
                  </a:lnTo>
                  <a:lnTo>
                    <a:pt x="251599" y="0"/>
                  </a:lnTo>
                  <a:close/>
                </a:path>
              </a:pathLst>
            </a:custGeom>
            <a:solidFill>
              <a:srgbClr val="6DBF5A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5" name="object 2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179874" y="3439685"/>
              <a:ext cx="279547" cy="228879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6403516" y="3227938"/>
              <a:ext cx="42545" cy="30480"/>
            </a:xfrm>
            <a:custGeom>
              <a:avLst/>
              <a:gdLst/>
              <a:ahLst/>
              <a:cxnLst/>
              <a:rect l="l" t="t" r="r" b="b"/>
              <a:pathLst>
                <a:path w="42545" h="30479">
                  <a:moveTo>
                    <a:pt x="35674" y="0"/>
                  </a:moveTo>
                  <a:lnTo>
                    <a:pt x="27952" y="0"/>
                  </a:lnTo>
                  <a:lnTo>
                    <a:pt x="0" y="0"/>
                  </a:lnTo>
                  <a:lnTo>
                    <a:pt x="0" y="30251"/>
                  </a:lnTo>
                  <a:lnTo>
                    <a:pt x="35674" y="30251"/>
                  </a:lnTo>
                  <a:lnTo>
                    <a:pt x="41935" y="23482"/>
                  </a:lnTo>
                  <a:lnTo>
                    <a:pt x="41935" y="6769"/>
                  </a:lnTo>
                  <a:lnTo>
                    <a:pt x="35674" y="0"/>
                  </a:lnTo>
                  <a:close/>
                </a:path>
              </a:pathLst>
            </a:custGeom>
            <a:solidFill>
              <a:srgbClr val="AEC5E7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object 27"/>
            <p:cNvSpPr/>
            <p:nvPr/>
          </p:nvSpPr>
          <p:spPr>
            <a:xfrm>
              <a:off x="6193857" y="3227937"/>
              <a:ext cx="224154" cy="30480"/>
            </a:xfrm>
            <a:custGeom>
              <a:avLst/>
              <a:gdLst/>
              <a:ahLst/>
              <a:cxnLst/>
              <a:rect l="l" t="t" r="r" b="b"/>
              <a:pathLst>
                <a:path w="224154" h="30479">
                  <a:moveTo>
                    <a:pt x="217373" y="0"/>
                  </a:moveTo>
                  <a:lnTo>
                    <a:pt x="6248" y="0"/>
                  </a:lnTo>
                  <a:lnTo>
                    <a:pt x="0" y="6769"/>
                  </a:lnTo>
                  <a:lnTo>
                    <a:pt x="0" y="23482"/>
                  </a:lnTo>
                  <a:lnTo>
                    <a:pt x="6248" y="30251"/>
                  </a:lnTo>
                  <a:lnTo>
                    <a:pt x="217373" y="30251"/>
                  </a:lnTo>
                  <a:lnTo>
                    <a:pt x="223634" y="23482"/>
                  </a:lnTo>
                  <a:lnTo>
                    <a:pt x="223634" y="15125"/>
                  </a:lnTo>
                  <a:lnTo>
                    <a:pt x="223634" y="6769"/>
                  </a:lnTo>
                  <a:lnTo>
                    <a:pt x="217373" y="0"/>
                  </a:lnTo>
                  <a:close/>
                </a:path>
              </a:pathLst>
            </a:custGeom>
            <a:solidFill>
              <a:srgbClr val="CEDBF0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object 28"/>
            <p:cNvSpPr/>
            <p:nvPr/>
          </p:nvSpPr>
          <p:spPr>
            <a:xfrm>
              <a:off x="6181650" y="3229139"/>
              <a:ext cx="276225" cy="499109"/>
            </a:xfrm>
            <a:custGeom>
              <a:avLst/>
              <a:gdLst/>
              <a:ahLst/>
              <a:cxnLst/>
              <a:rect l="l" t="t" r="r" b="b"/>
              <a:pathLst>
                <a:path w="276225" h="499110">
                  <a:moveTo>
                    <a:pt x="248399" y="0"/>
                  </a:moveTo>
                  <a:lnTo>
                    <a:pt x="27597" y="0"/>
                  </a:lnTo>
                  <a:lnTo>
                    <a:pt x="19977" y="0"/>
                  </a:lnTo>
                  <a:lnTo>
                    <a:pt x="13804" y="6743"/>
                  </a:lnTo>
                  <a:lnTo>
                    <a:pt x="13804" y="15049"/>
                  </a:lnTo>
                  <a:lnTo>
                    <a:pt x="13804" y="23368"/>
                  </a:lnTo>
                  <a:lnTo>
                    <a:pt x="19977" y="30099"/>
                  </a:lnTo>
                  <a:lnTo>
                    <a:pt x="27597" y="30099"/>
                  </a:lnTo>
                  <a:lnTo>
                    <a:pt x="248399" y="30099"/>
                  </a:lnTo>
                  <a:lnTo>
                    <a:pt x="256019" y="30099"/>
                  </a:lnTo>
                  <a:lnTo>
                    <a:pt x="262204" y="23368"/>
                  </a:lnTo>
                  <a:lnTo>
                    <a:pt x="262204" y="15049"/>
                  </a:lnTo>
                  <a:lnTo>
                    <a:pt x="262204" y="6743"/>
                  </a:lnTo>
                  <a:lnTo>
                    <a:pt x="256019" y="0"/>
                  </a:lnTo>
                  <a:lnTo>
                    <a:pt x="248399" y="0"/>
                  </a:lnTo>
                  <a:close/>
                </a:path>
                <a:path w="276225" h="499110">
                  <a:moveTo>
                    <a:pt x="0" y="438518"/>
                  </a:moveTo>
                  <a:lnTo>
                    <a:pt x="275996" y="438518"/>
                  </a:lnTo>
                </a:path>
                <a:path w="276225" h="499110">
                  <a:moveTo>
                    <a:pt x="275996" y="90309"/>
                  </a:moveTo>
                  <a:lnTo>
                    <a:pt x="0" y="90309"/>
                  </a:lnTo>
                </a:path>
                <a:path w="276225" h="499110">
                  <a:moveTo>
                    <a:pt x="27597" y="30099"/>
                  </a:moveTo>
                  <a:lnTo>
                    <a:pt x="6540" y="65963"/>
                  </a:lnTo>
                  <a:lnTo>
                    <a:pt x="2413" y="72986"/>
                  </a:lnTo>
                  <a:lnTo>
                    <a:pt x="0" y="81343"/>
                  </a:lnTo>
                  <a:lnTo>
                    <a:pt x="0" y="90309"/>
                  </a:lnTo>
                  <a:lnTo>
                    <a:pt x="0" y="438518"/>
                  </a:lnTo>
                  <a:lnTo>
                    <a:pt x="2168" y="450234"/>
                  </a:lnTo>
                  <a:lnTo>
                    <a:pt x="8083" y="459801"/>
                  </a:lnTo>
                  <a:lnTo>
                    <a:pt x="16855" y="466252"/>
                  </a:lnTo>
                  <a:lnTo>
                    <a:pt x="27597" y="468617"/>
                  </a:lnTo>
                  <a:lnTo>
                    <a:pt x="29766" y="480335"/>
                  </a:lnTo>
                  <a:lnTo>
                    <a:pt x="35680" y="489907"/>
                  </a:lnTo>
                  <a:lnTo>
                    <a:pt x="44452" y="496361"/>
                  </a:lnTo>
                  <a:lnTo>
                    <a:pt x="55194" y="498729"/>
                  </a:lnTo>
                  <a:lnTo>
                    <a:pt x="220802" y="498729"/>
                  </a:lnTo>
                  <a:lnTo>
                    <a:pt x="231543" y="496361"/>
                  </a:lnTo>
                  <a:lnTo>
                    <a:pt x="240315" y="489907"/>
                  </a:lnTo>
                  <a:lnTo>
                    <a:pt x="246230" y="480335"/>
                  </a:lnTo>
                  <a:lnTo>
                    <a:pt x="248399" y="468617"/>
                  </a:lnTo>
                </a:path>
                <a:path w="276225" h="499110">
                  <a:moveTo>
                    <a:pt x="275996" y="210731"/>
                  </a:moveTo>
                  <a:lnTo>
                    <a:pt x="230176" y="215344"/>
                  </a:lnTo>
                  <a:lnTo>
                    <a:pt x="194059" y="227507"/>
                  </a:lnTo>
                  <a:lnTo>
                    <a:pt x="164411" y="244702"/>
                  </a:lnTo>
                  <a:lnTo>
                    <a:pt x="137998" y="264414"/>
                  </a:lnTo>
                  <a:lnTo>
                    <a:pt x="111584" y="284125"/>
                  </a:lnTo>
                  <a:lnTo>
                    <a:pt x="81936" y="301320"/>
                  </a:lnTo>
                  <a:lnTo>
                    <a:pt x="45819" y="313483"/>
                  </a:lnTo>
                  <a:lnTo>
                    <a:pt x="0" y="318096"/>
                  </a:lnTo>
                </a:path>
                <a:path w="276225" h="499110">
                  <a:moveTo>
                    <a:pt x="248399" y="30099"/>
                  </a:moveTo>
                  <a:lnTo>
                    <a:pt x="269455" y="65963"/>
                  </a:lnTo>
                  <a:lnTo>
                    <a:pt x="273596" y="72986"/>
                  </a:lnTo>
                  <a:lnTo>
                    <a:pt x="275996" y="81343"/>
                  </a:lnTo>
                  <a:lnTo>
                    <a:pt x="275996" y="90309"/>
                  </a:lnTo>
                  <a:lnTo>
                    <a:pt x="275996" y="438518"/>
                  </a:lnTo>
                  <a:lnTo>
                    <a:pt x="273827" y="450234"/>
                  </a:lnTo>
                  <a:lnTo>
                    <a:pt x="267912" y="459801"/>
                  </a:lnTo>
                  <a:lnTo>
                    <a:pt x="259140" y="466252"/>
                  </a:lnTo>
                  <a:lnTo>
                    <a:pt x="248399" y="468617"/>
                  </a:lnTo>
                </a:path>
              </a:pathLst>
            </a:custGeom>
            <a:ln w="15240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object 29"/>
            <p:cNvSpPr/>
            <p:nvPr/>
          </p:nvSpPr>
          <p:spPr>
            <a:xfrm>
              <a:off x="6580886" y="3264243"/>
              <a:ext cx="361950" cy="462915"/>
            </a:xfrm>
            <a:custGeom>
              <a:avLst/>
              <a:gdLst/>
              <a:ahLst/>
              <a:cxnLst/>
              <a:rect l="l" t="t" r="r" b="b"/>
              <a:pathLst>
                <a:path w="361950" h="462914">
                  <a:moveTo>
                    <a:pt x="361708" y="0"/>
                  </a:moveTo>
                  <a:lnTo>
                    <a:pt x="0" y="0"/>
                  </a:lnTo>
                  <a:lnTo>
                    <a:pt x="0" y="462508"/>
                  </a:lnTo>
                  <a:lnTo>
                    <a:pt x="361708" y="462508"/>
                  </a:lnTo>
                  <a:lnTo>
                    <a:pt x="361708" y="0"/>
                  </a:lnTo>
                  <a:close/>
                </a:path>
              </a:pathLst>
            </a:custGeom>
            <a:solidFill>
              <a:srgbClr val="D2DEE8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object 30"/>
            <p:cNvSpPr/>
            <p:nvPr/>
          </p:nvSpPr>
          <p:spPr>
            <a:xfrm>
              <a:off x="6623367" y="3230257"/>
              <a:ext cx="361950" cy="462915"/>
            </a:xfrm>
            <a:custGeom>
              <a:avLst/>
              <a:gdLst/>
              <a:ahLst/>
              <a:cxnLst/>
              <a:rect l="l" t="t" r="r" b="b"/>
              <a:pathLst>
                <a:path w="361950" h="462914">
                  <a:moveTo>
                    <a:pt x="361708" y="0"/>
                  </a:moveTo>
                  <a:lnTo>
                    <a:pt x="311759" y="0"/>
                  </a:lnTo>
                  <a:lnTo>
                    <a:pt x="0" y="12"/>
                  </a:lnTo>
                  <a:lnTo>
                    <a:pt x="0" y="333451"/>
                  </a:lnTo>
                  <a:lnTo>
                    <a:pt x="4800" y="360438"/>
                  </a:lnTo>
                  <a:lnTo>
                    <a:pt x="18173" y="383476"/>
                  </a:lnTo>
                  <a:lnTo>
                    <a:pt x="38493" y="400659"/>
                  </a:lnTo>
                  <a:lnTo>
                    <a:pt x="64173" y="410083"/>
                  </a:lnTo>
                  <a:lnTo>
                    <a:pt x="361708" y="462521"/>
                  </a:lnTo>
                  <a:lnTo>
                    <a:pt x="361708" y="12"/>
                  </a:lnTo>
                  <a:close/>
                </a:path>
              </a:pathLst>
            </a:custGeom>
            <a:solidFill>
              <a:srgbClr val="E6F0FA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object 31"/>
            <p:cNvSpPr/>
            <p:nvPr/>
          </p:nvSpPr>
          <p:spPr>
            <a:xfrm>
              <a:off x="6689445" y="3552708"/>
              <a:ext cx="295910" cy="140335"/>
            </a:xfrm>
            <a:custGeom>
              <a:avLst/>
              <a:gdLst/>
              <a:ahLst/>
              <a:cxnLst/>
              <a:rect l="l" t="t" r="r" b="b"/>
              <a:pathLst>
                <a:path w="295909" h="140335">
                  <a:moveTo>
                    <a:pt x="65786" y="0"/>
                  </a:moveTo>
                  <a:lnTo>
                    <a:pt x="66479" y="50697"/>
                  </a:lnTo>
                  <a:lnTo>
                    <a:pt x="59858" y="76731"/>
                  </a:lnTo>
                  <a:lnTo>
                    <a:pt x="39754" y="86323"/>
                  </a:lnTo>
                  <a:lnTo>
                    <a:pt x="0" y="87693"/>
                  </a:lnTo>
                  <a:lnTo>
                    <a:pt x="295630" y="140055"/>
                  </a:lnTo>
                  <a:lnTo>
                    <a:pt x="65786" y="0"/>
                  </a:lnTo>
                  <a:close/>
                </a:path>
              </a:pathLst>
            </a:custGeom>
            <a:solidFill>
              <a:srgbClr val="99BAD1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object 32"/>
            <p:cNvSpPr/>
            <p:nvPr/>
          </p:nvSpPr>
          <p:spPr>
            <a:xfrm>
              <a:off x="6580889" y="3230252"/>
              <a:ext cx="404495" cy="496570"/>
            </a:xfrm>
            <a:custGeom>
              <a:avLst/>
              <a:gdLst/>
              <a:ahLst/>
              <a:cxnLst/>
              <a:rect l="l" t="t" r="r" b="b"/>
              <a:pathLst>
                <a:path w="404495" h="496570">
                  <a:moveTo>
                    <a:pt x="361708" y="455028"/>
                  </a:moveTo>
                  <a:lnTo>
                    <a:pt x="361708" y="496493"/>
                  </a:lnTo>
                </a:path>
                <a:path w="404495" h="496570">
                  <a:moveTo>
                    <a:pt x="0" y="99402"/>
                  </a:moveTo>
                  <a:lnTo>
                    <a:pt x="0" y="33985"/>
                  </a:lnTo>
                  <a:lnTo>
                    <a:pt x="42481" y="33985"/>
                  </a:lnTo>
                </a:path>
                <a:path w="404495" h="496570">
                  <a:moveTo>
                    <a:pt x="361708" y="496493"/>
                  </a:moveTo>
                  <a:lnTo>
                    <a:pt x="0" y="496493"/>
                  </a:lnTo>
                  <a:lnTo>
                    <a:pt x="0" y="141909"/>
                  </a:lnTo>
                  <a:lnTo>
                    <a:pt x="0" y="99402"/>
                  </a:lnTo>
                </a:path>
                <a:path w="404495" h="496570">
                  <a:moveTo>
                    <a:pt x="404190" y="462508"/>
                  </a:moveTo>
                  <a:lnTo>
                    <a:pt x="106654" y="410082"/>
                  </a:lnTo>
                  <a:lnTo>
                    <a:pt x="60652" y="383476"/>
                  </a:lnTo>
                  <a:lnTo>
                    <a:pt x="42481" y="333438"/>
                  </a:lnTo>
                  <a:lnTo>
                    <a:pt x="42481" y="0"/>
                  </a:lnTo>
                  <a:lnTo>
                    <a:pt x="404190" y="0"/>
                  </a:lnTo>
                  <a:lnTo>
                    <a:pt x="404190" y="462508"/>
                  </a:lnTo>
                  <a:close/>
                </a:path>
              </a:pathLst>
            </a:custGeom>
            <a:ln w="15240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33" name="object 3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681829" y="3545085"/>
              <a:ext cx="310870" cy="155295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5843355" y="3261717"/>
              <a:ext cx="217170" cy="145415"/>
            </a:xfrm>
            <a:custGeom>
              <a:avLst/>
              <a:gdLst/>
              <a:ahLst/>
              <a:cxnLst/>
              <a:rect l="l" t="t" r="r" b="b"/>
              <a:pathLst>
                <a:path w="217170" h="145414">
                  <a:moveTo>
                    <a:pt x="144475" y="0"/>
                  </a:moveTo>
                  <a:lnTo>
                    <a:pt x="72110" y="0"/>
                  </a:lnTo>
                  <a:lnTo>
                    <a:pt x="72110" y="51904"/>
                  </a:lnTo>
                  <a:lnTo>
                    <a:pt x="60845" y="51904"/>
                  </a:lnTo>
                  <a:lnTo>
                    <a:pt x="37161" y="56688"/>
                  </a:lnTo>
                  <a:lnTo>
                    <a:pt x="17821" y="69735"/>
                  </a:lnTo>
                  <a:lnTo>
                    <a:pt x="4781" y="89088"/>
                  </a:lnTo>
                  <a:lnTo>
                    <a:pt x="0" y="112788"/>
                  </a:lnTo>
                  <a:lnTo>
                    <a:pt x="0" y="124015"/>
                  </a:lnTo>
                  <a:lnTo>
                    <a:pt x="1633" y="132114"/>
                  </a:lnTo>
                  <a:lnTo>
                    <a:pt x="6089" y="138726"/>
                  </a:lnTo>
                  <a:lnTo>
                    <a:pt x="12698" y="143183"/>
                  </a:lnTo>
                  <a:lnTo>
                    <a:pt x="20789" y="144818"/>
                  </a:lnTo>
                  <a:lnTo>
                    <a:pt x="195808" y="144818"/>
                  </a:lnTo>
                  <a:lnTo>
                    <a:pt x="203900" y="143183"/>
                  </a:lnTo>
                  <a:lnTo>
                    <a:pt x="210508" y="138726"/>
                  </a:lnTo>
                  <a:lnTo>
                    <a:pt x="214964" y="132114"/>
                  </a:lnTo>
                  <a:lnTo>
                    <a:pt x="216598" y="124015"/>
                  </a:lnTo>
                  <a:lnTo>
                    <a:pt x="216598" y="112788"/>
                  </a:lnTo>
                  <a:lnTo>
                    <a:pt x="211816" y="89088"/>
                  </a:lnTo>
                  <a:lnTo>
                    <a:pt x="198777" y="69735"/>
                  </a:lnTo>
                  <a:lnTo>
                    <a:pt x="179436" y="56688"/>
                  </a:lnTo>
                  <a:lnTo>
                    <a:pt x="155752" y="51904"/>
                  </a:lnTo>
                  <a:lnTo>
                    <a:pt x="144475" y="51904"/>
                  </a:lnTo>
                  <a:lnTo>
                    <a:pt x="144475" y="0"/>
                  </a:lnTo>
                  <a:close/>
                </a:path>
              </a:pathLst>
            </a:custGeom>
            <a:solidFill>
              <a:srgbClr val="C7EAFB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object 35"/>
            <p:cNvSpPr/>
            <p:nvPr/>
          </p:nvSpPr>
          <p:spPr>
            <a:xfrm>
              <a:off x="5946339" y="3261717"/>
              <a:ext cx="113664" cy="145415"/>
            </a:xfrm>
            <a:custGeom>
              <a:avLst/>
              <a:gdLst/>
              <a:ahLst/>
              <a:cxnLst/>
              <a:rect l="l" t="t" r="r" b="b"/>
              <a:pathLst>
                <a:path w="113664" h="145414">
                  <a:moveTo>
                    <a:pt x="41490" y="0"/>
                  </a:moveTo>
                  <a:lnTo>
                    <a:pt x="0" y="0"/>
                  </a:lnTo>
                  <a:lnTo>
                    <a:pt x="0" y="51904"/>
                  </a:lnTo>
                  <a:lnTo>
                    <a:pt x="11277" y="51904"/>
                  </a:lnTo>
                  <a:lnTo>
                    <a:pt x="34961" y="56688"/>
                  </a:lnTo>
                  <a:lnTo>
                    <a:pt x="54302" y="69735"/>
                  </a:lnTo>
                  <a:lnTo>
                    <a:pt x="67341" y="89088"/>
                  </a:lnTo>
                  <a:lnTo>
                    <a:pt x="72123" y="112788"/>
                  </a:lnTo>
                  <a:lnTo>
                    <a:pt x="72123" y="124015"/>
                  </a:lnTo>
                  <a:lnTo>
                    <a:pt x="70489" y="132114"/>
                  </a:lnTo>
                  <a:lnTo>
                    <a:pt x="66033" y="138726"/>
                  </a:lnTo>
                  <a:lnTo>
                    <a:pt x="59425" y="143183"/>
                  </a:lnTo>
                  <a:lnTo>
                    <a:pt x="51333" y="144818"/>
                  </a:lnTo>
                  <a:lnTo>
                    <a:pt x="92824" y="144818"/>
                  </a:lnTo>
                  <a:lnTo>
                    <a:pt x="100916" y="143183"/>
                  </a:lnTo>
                  <a:lnTo>
                    <a:pt x="107524" y="138726"/>
                  </a:lnTo>
                  <a:lnTo>
                    <a:pt x="111980" y="132114"/>
                  </a:lnTo>
                  <a:lnTo>
                    <a:pt x="113614" y="124015"/>
                  </a:lnTo>
                  <a:lnTo>
                    <a:pt x="113614" y="112788"/>
                  </a:lnTo>
                  <a:lnTo>
                    <a:pt x="108832" y="89088"/>
                  </a:lnTo>
                  <a:lnTo>
                    <a:pt x="95792" y="69735"/>
                  </a:lnTo>
                  <a:lnTo>
                    <a:pt x="76452" y="56688"/>
                  </a:lnTo>
                  <a:lnTo>
                    <a:pt x="52768" y="51904"/>
                  </a:lnTo>
                  <a:lnTo>
                    <a:pt x="41490" y="51904"/>
                  </a:lnTo>
                  <a:lnTo>
                    <a:pt x="41490" y="0"/>
                  </a:lnTo>
                  <a:close/>
                </a:path>
              </a:pathLst>
            </a:custGeom>
            <a:solidFill>
              <a:srgbClr val="B6E0F4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object 36"/>
            <p:cNvSpPr/>
            <p:nvPr/>
          </p:nvSpPr>
          <p:spPr>
            <a:xfrm>
              <a:off x="5843351" y="3406536"/>
              <a:ext cx="217170" cy="111125"/>
            </a:xfrm>
            <a:custGeom>
              <a:avLst/>
              <a:gdLst/>
              <a:ahLst/>
              <a:cxnLst/>
              <a:rect l="l" t="t" r="r" b="b"/>
              <a:pathLst>
                <a:path w="217170" h="111125">
                  <a:moveTo>
                    <a:pt x="195808" y="0"/>
                  </a:moveTo>
                  <a:lnTo>
                    <a:pt x="20789" y="0"/>
                  </a:lnTo>
                  <a:lnTo>
                    <a:pt x="12698" y="1633"/>
                  </a:lnTo>
                  <a:lnTo>
                    <a:pt x="6089" y="6089"/>
                  </a:lnTo>
                  <a:lnTo>
                    <a:pt x="1633" y="12698"/>
                  </a:lnTo>
                  <a:lnTo>
                    <a:pt x="0" y="20789"/>
                  </a:lnTo>
                  <a:lnTo>
                    <a:pt x="0" y="89877"/>
                  </a:lnTo>
                  <a:lnTo>
                    <a:pt x="1642" y="98007"/>
                  </a:lnTo>
                  <a:lnTo>
                    <a:pt x="6121" y="104647"/>
                  </a:lnTo>
                  <a:lnTo>
                    <a:pt x="12762" y="109126"/>
                  </a:lnTo>
                  <a:lnTo>
                    <a:pt x="20891" y="110769"/>
                  </a:lnTo>
                  <a:lnTo>
                    <a:pt x="195707" y="110769"/>
                  </a:lnTo>
                  <a:lnTo>
                    <a:pt x="203841" y="109126"/>
                  </a:lnTo>
                  <a:lnTo>
                    <a:pt x="210481" y="104647"/>
                  </a:lnTo>
                  <a:lnTo>
                    <a:pt x="214957" y="98007"/>
                  </a:lnTo>
                  <a:lnTo>
                    <a:pt x="216598" y="89877"/>
                  </a:lnTo>
                  <a:lnTo>
                    <a:pt x="216598" y="20789"/>
                  </a:lnTo>
                  <a:lnTo>
                    <a:pt x="214964" y="12698"/>
                  </a:lnTo>
                  <a:lnTo>
                    <a:pt x="210508" y="6089"/>
                  </a:lnTo>
                  <a:lnTo>
                    <a:pt x="203900" y="1633"/>
                  </a:lnTo>
                  <a:lnTo>
                    <a:pt x="195808" y="0"/>
                  </a:lnTo>
                  <a:close/>
                </a:path>
              </a:pathLst>
            </a:custGeom>
            <a:solidFill>
              <a:srgbClr val="90CEF1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object 37"/>
            <p:cNvSpPr/>
            <p:nvPr/>
          </p:nvSpPr>
          <p:spPr>
            <a:xfrm>
              <a:off x="5997566" y="3406532"/>
              <a:ext cx="62865" cy="111125"/>
            </a:xfrm>
            <a:custGeom>
              <a:avLst/>
              <a:gdLst/>
              <a:ahLst/>
              <a:cxnLst/>
              <a:rect l="l" t="t" r="r" b="b"/>
              <a:pathLst>
                <a:path w="62864" h="111125">
                  <a:moveTo>
                    <a:pt x="41592" y="0"/>
                  </a:moveTo>
                  <a:lnTo>
                    <a:pt x="101" y="0"/>
                  </a:lnTo>
                  <a:lnTo>
                    <a:pt x="8195" y="1634"/>
                  </a:lnTo>
                  <a:lnTo>
                    <a:pt x="14808" y="6091"/>
                  </a:lnTo>
                  <a:lnTo>
                    <a:pt x="19268" y="12703"/>
                  </a:lnTo>
                  <a:lnTo>
                    <a:pt x="20904" y="20802"/>
                  </a:lnTo>
                  <a:lnTo>
                    <a:pt x="20904" y="89877"/>
                  </a:lnTo>
                  <a:lnTo>
                    <a:pt x="19261" y="98012"/>
                  </a:lnTo>
                  <a:lnTo>
                    <a:pt x="14781" y="104652"/>
                  </a:lnTo>
                  <a:lnTo>
                    <a:pt x="8136" y="109128"/>
                  </a:lnTo>
                  <a:lnTo>
                    <a:pt x="0" y="110769"/>
                  </a:lnTo>
                  <a:lnTo>
                    <a:pt x="41490" y="110769"/>
                  </a:lnTo>
                  <a:lnTo>
                    <a:pt x="49627" y="109128"/>
                  </a:lnTo>
                  <a:lnTo>
                    <a:pt x="56272" y="104652"/>
                  </a:lnTo>
                  <a:lnTo>
                    <a:pt x="60752" y="98012"/>
                  </a:lnTo>
                  <a:lnTo>
                    <a:pt x="62395" y="89877"/>
                  </a:lnTo>
                  <a:lnTo>
                    <a:pt x="62395" y="20802"/>
                  </a:lnTo>
                  <a:lnTo>
                    <a:pt x="60759" y="12703"/>
                  </a:lnTo>
                  <a:lnTo>
                    <a:pt x="56299" y="6091"/>
                  </a:lnTo>
                  <a:lnTo>
                    <a:pt x="49686" y="1634"/>
                  </a:lnTo>
                  <a:lnTo>
                    <a:pt x="41592" y="0"/>
                  </a:lnTo>
                  <a:close/>
                </a:path>
              </a:pathLst>
            </a:custGeom>
            <a:solidFill>
              <a:srgbClr val="77B8E5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object 38"/>
            <p:cNvSpPr/>
            <p:nvPr/>
          </p:nvSpPr>
          <p:spPr>
            <a:xfrm>
              <a:off x="5843046" y="3517582"/>
              <a:ext cx="217804" cy="219075"/>
            </a:xfrm>
            <a:custGeom>
              <a:avLst/>
              <a:gdLst/>
              <a:ahLst/>
              <a:cxnLst/>
              <a:rect l="l" t="t" r="r" b="b"/>
              <a:pathLst>
                <a:path w="217804" h="219075">
                  <a:moveTo>
                    <a:pt x="197281" y="0"/>
                  </a:moveTo>
                  <a:lnTo>
                    <a:pt x="20383" y="0"/>
                  </a:lnTo>
                  <a:lnTo>
                    <a:pt x="12446" y="1651"/>
                  </a:lnTo>
                  <a:lnTo>
                    <a:pt x="5967" y="6154"/>
                  </a:lnTo>
                  <a:lnTo>
                    <a:pt x="1600" y="12831"/>
                  </a:lnTo>
                  <a:lnTo>
                    <a:pt x="0" y="21005"/>
                  </a:lnTo>
                  <a:lnTo>
                    <a:pt x="1600" y="29186"/>
                  </a:lnTo>
                  <a:lnTo>
                    <a:pt x="5967" y="35867"/>
                  </a:lnTo>
                  <a:lnTo>
                    <a:pt x="12446" y="40372"/>
                  </a:lnTo>
                  <a:lnTo>
                    <a:pt x="20383" y="42024"/>
                  </a:lnTo>
                  <a:lnTo>
                    <a:pt x="12446" y="43674"/>
                  </a:lnTo>
                  <a:lnTo>
                    <a:pt x="5967" y="48174"/>
                  </a:lnTo>
                  <a:lnTo>
                    <a:pt x="1600" y="54850"/>
                  </a:lnTo>
                  <a:lnTo>
                    <a:pt x="0" y="63030"/>
                  </a:lnTo>
                  <a:lnTo>
                    <a:pt x="1600" y="71209"/>
                  </a:lnTo>
                  <a:lnTo>
                    <a:pt x="5967" y="77885"/>
                  </a:lnTo>
                  <a:lnTo>
                    <a:pt x="12446" y="82386"/>
                  </a:lnTo>
                  <a:lnTo>
                    <a:pt x="20383" y="84035"/>
                  </a:lnTo>
                  <a:lnTo>
                    <a:pt x="8775" y="84610"/>
                  </a:lnTo>
                  <a:lnTo>
                    <a:pt x="2814" y="87539"/>
                  </a:lnTo>
                  <a:lnTo>
                    <a:pt x="618" y="95285"/>
                  </a:lnTo>
                  <a:lnTo>
                    <a:pt x="304" y="110312"/>
                  </a:lnTo>
                  <a:lnTo>
                    <a:pt x="304" y="157784"/>
                  </a:lnTo>
                  <a:lnTo>
                    <a:pt x="5086" y="181485"/>
                  </a:lnTo>
                  <a:lnTo>
                    <a:pt x="18126" y="200837"/>
                  </a:lnTo>
                  <a:lnTo>
                    <a:pt x="37466" y="213884"/>
                  </a:lnTo>
                  <a:lnTo>
                    <a:pt x="61353" y="218668"/>
                  </a:lnTo>
                  <a:lnTo>
                    <a:pt x="156057" y="218668"/>
                  </a:lnTo>
                  <a:lnTo>
                    <a:pt x="179741" y="213884"/>
                  </a:lnTo>
                  <a:lnTo>
                    <a:pt x="199082" y="200837"/>
                  </a:lnTo>
                  <a:lnTo>
                    <a:pt x="212121" y="181485"/>
                  </a:lnTo>
                  <a:lnTo>
                    <a:pt x="216903" y="157784"/>
                  </a:lnTo>
                  <a:lnTo>
                    <a:pt x="216903" y="110312"/>
                  </a:lnTo>
                  <a:lnTo>
                    <a:pt x="213837" y="95389"/>
                  </a:lnTo>
                  <a:lnTo>
                    <a:pt x="207092" y="87558"/>
                  </a:lnTo>
                  <a:lnTo>
                    <a:pt x="200347" y="84535"/>
                  </a:lnTo>
                  <a:lnTo>
                    <a:pt x="197281" y="84035"/>
                  </a:lnTo>
                  <a:lnTo>
                    <a:pt x="205219" y="82386"/>
                  </a:lnTo>
                  <a:lnTo>
                    <a:pt x="211697" y="77885"/>
                  </a:lnTo>
                  <a:lnTo>
                    <a:pt x="216064" y="71209"/>
                  </a:lnTo>
                  <a:lnTo>
                    <a:pt x="217665" y="63030"/>
                  </a:lnTo>
                  <a:lnTo>
                    <a:pt x="216064" y="54850"/>
                  </a:lnTo>
                  <a:lnTo>
                    <a:pt x="211697" y="48174"/>
                  </a:lnTo>
                  <a:lnTo>
                    <a:pt x="205219" y="43674"/>
                  </a:lnTo>
                  <a:lnTo>
                    <a:pt x="197281" y="42024"/>
                  </a:lnTo>
                  <a:lnTo>
                    <a:pt x="205219" y="40372"/>
                  </a:lnTo>
                  <a:lnTo>
                    <a:pt x="211697" y="35867"/>
                  </a:lnTo>
                  <a:lnTo>
                    <a:pt x="216064" y="29186"/>
                  </a:lnTo>
                  <a:lnTo>
                    <a:pt x="217665" y="21005"/>
                  </a:lnTo>
                  <a:lnTo>
                    <a:pt x="216064" y="12831"/>
                  </a:lnTo>
                  <a:lnTo>
                    <a:pt x="211697" y="6154"/>
                  </a:lnTo>
                  <a:lnTo>
                    <a:pt x="205219" y="1651"/>
                  </a:lnTo>
                  <a:lnTo>
                    <a:pt x="197281" y="0"/>
                  </a:lnTo>
                  <a:close/>
                </a:path>
              </a:pathLst>
            </a:custGeom>
            <a:solidFill>
              <a:srgbClr val="C7EAFB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object 39"/>
            <p:cNvSpPr/>
            <p:nvPr/>
          </p:nvSpPr>
          <p:spPr>
            <a:xfrm>
              <a:off x="5957613" y="3517582"/>
              <a:ext cx="103505" cy="219075"/>
            </a:xfrm>
            <a:custGeom>
              <a:avLst/>
              <a:gdLst/>
              <a:ahLst/>
              <a:cxnLst/>
              <a:rect l="l" t="t" r="r" b="b"/>
              <a:pathLst>
                <a:path w="103504" h="219075">
                  <a:moveTo>
                    <a:pt x="82715" y="0"/>
                  </a:moveTo>
                  <a:lnTo>
                    <a:pt x="41224" y="0"/>
                  </a:lnTo>
                  <a:lnTo>
                    <a:pt x="49161" y="1651"/>
                  </a:lnTo>
                  <a:lnTo>
                    <a:pt x="55640" y="6154"/>
                  </a:lnTo>
                  <a:lnTo>
                    <a:pt x="60006" y="12831"/>
                  </a:lnTo>
                  <a:lnTo>
                    <a:pt x="61607" y="21005"/>
                  </a:lnTo>
                  <a:lnTo>
                    <a:pt x="60006" y="29186"/>
                  </a:lnTo>
                  <a:lnTo>
                    <a:pt x="55640" y="35867"/>
                  </a:lnTo>
                  <a:lnTo>
                    <a:pt x="49161" y="40372"/>
                  </a:lnTo>
                  <a:lnTo>
                    <a:pt x="41224" y="42024"/>
                  </a:lnTo>
                  <a:lnTo>
                    <a:pt x="49161" y="43674"/>
                  </a:lnTo>
                  <a:lnTo>
                    <a:pt x="55640" y="48174"/>
                  </a:lnTo>
                  <a:lnTo>
                    <a:pt x="60006" y="54850"/>
                  </a:lnTo>
                  <a:lnTo>
                    <a:pt x="61607" y="63030"/>
                  </a:lnTo>
                  <a:lnTo>
                    <a:pt x="60006" y="71209"/>
                  </a:lnTo>
                  <a:lnTo>
                    <a:pt x="55640" y="77885"/>
                  </a:lnTo>
                  <a:lnTo>
                    <a:pt x="49161" y="82386"/>
                  </a:lnTo>
                  <a:lnTo>
                    <a:pt x="41224" y="84035"/>
                  </a:lnTo>
                  <a:lnTo>
                    <a:pt x="52575" y="84803"/>
                  </a:lnTo>
                  <a:lnTo>
                    <a:pt x="58404" y="87796"/>
                  </a:lnTo>
                  <a:lnTo>
                    <a:pt x="60551" y="95478"/>
                  </a:lnTo>
                  <a:lnTo>
                    <a:pt x="60858" y="110312"/>
                  </a:lnTo>
                  <a:lnTo>
                    <a:pt x="60858" y="157784"/>
                  </a:lnTo>
                  <a:lnTo>
                    <a:pt x="56074" y="181485"/>
                  </a:lnTo>
                  <a:lnTo>
                    <a:pt x="43030" y="200837"/>
                  </a:lnTo>
                  <a:lnTo>
                    <a:pt x="23685" y="213884"/>
                  </a:lnTo>
                  <a:lnTo>
                    <a:pt x="0" y="218668"/>
                  </a:lnTo>
                  <a:lnTo>
                    <a:pt x="41490" y="218668"/>
                  </a:lnTo>
                  <a:lnTo>
                    <a:pt x="65174" y="213884"/>
                  </a:lnTo>
                  <a:lnTo>
                    <a:pt x="84515" y="200837"/>
                  </a:lnTo>
                  <a:lnTo>
                    <a:pt x="97555" y="181485"/>
                  </a:lnTo>
                  <a:lnTo>
                    <a:pt x="102336" y="157784"/>
                  </a:lnTo>
                  <a:lnTo>
                    <a:pt x="102336" y="110312"/>
                  </a:lnTo>
                  <a:lnTo>
                    <a:pt x="99270" y="95389"/>
                  </a:lnTo>
                  <a:lnTo>
                    <a:pt x="92525" y="87558"/>
                  </a:lnTo>
                  <a:lnTo>
                    <a:pt x="85780" y="84535"/>
                  </a:lnTo>
                  <a:lnTo>
                    <a:pt x="82715" y="84035"/>
                  </a:lnTo>
                  <a:lnTo>
                    <a:pt x="90652" y="82386"/>
                  </a:lnTo>
                  <a:lnTo>
                    <a:pt x="97131" y="77885"/>
                  </a:lnTo>
                  <a:lnTo>
                    <a:pt x="101497" y="71209"/>
                  </a:lnTo>
                  <a:lnTo>
                    <a:pt x="103098" y="63030"/>
                  </a:lnTo>
                  <a:lnTo>
                    <a:pt x="101497" y="54850"/>
                  </a:lnTo>
                  <a:lnTo>
                    <a:pt x="97131" y="48174"/>
                  </a:lnTo>
                  <a:lnTo>
                    <a:pt x="90652" y="43674"/>
                  </a:lnTo>
                  <a:lnTo>
                    <a:pt x="82715" y="42024"/>
                  </a:lnTo>
                  <a:lnTo>
                    <a:pt x="90652" y="40372"/>
                  </a:lnTo>
                  <a:lnTo>
                    <a:pt x="97131" y="35867"/>
                  </a:lnTo>
                  <a:lnTo>
                    <a:pt x="101497" y="29186"/>
                  </a:lnTo>
                  <a:lnTo>
                    <a:pt x="103098" y="21005"/>
                  </a:lnTo>
                  <a:lnTo>
                    <a:pt x="101497" y="12831"/>
                  </a:lnTo>
                  <a:lnTo>
                    <a:pt x="97131" y="6154"/>
                  </a:lnTo>
                  <a:lnTo>
                    <a:pt x="90652" y="1651"/>
                  </a:lnTo>
                  <a:lnTo>
                    <a:pt x="82715" y="0"/>
                  </a:lnTo>
                  <a:close/>
                </a:path>
              </a:pathLst>
            </a:custGeom>
            <a:solidFill>
              <a:srgbClr val="B6E0F4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object 40"/>
            <p:cNvSpPr/>
            <p:nvPr/>
          </p:nvSpPr>
          <p:spPr>
            <a:xfrm>
              <a:off x="5897037" y="3220739"/>
              <a:ext cx="109855" cy="57150"/>
            </a:xfrm>
            <a:custGeom>
              <a:avLst/>
              <a:gdLst/>
              <a:ahLst/>
              <a:cxnLst/>
              <a:rect l="l" t="t" r="r" b="b"/>
              <a:pathLst>
                <a:path w="109854" h="57150">
                  <a:moveTo>
                    <a:pt x="101676" y="0"/>
                  </a:moveTo>
                  <a:lnTo>
                    <a:pt x="7556" y="0"/>
                  </a:lnTo>
                  <a:lnTo>
                    <a:pt x="0" y="7556"/>
                  </a:lnTo>
                  <a:lnTo>
                    <a:pt x="0" y="54686"/>
                  </a:lnTo>
                  <a:lnTo>
                    <a:pt x="2324" y="56997"/>
                  </a:lnTo>
                  <a:lnTo>
                    <a:pt x="104051" y="56997"/>
                  </a:lnTo>
                  <a:lnTo>
                    <a:pt x="106908" y="56997"/>
                  </a:lnTo>
                  <a:lnTo>
                    <a:pt x="109232" y="54686"/>
                  </a:lnTo>
                  <a:lnTo>
                    <a:pt x="109232" y="7556"/>
                  </a:lnTo>
                  <a:lnTo>
                    <a:pt x="101676" y="0"/>
                  </a:lnTo>
                  <a:close/>
                </a:path>
              </a:pathLst>
            </a:custGeom>
            <a:solidFill>
              <a:srgbClr val="90CEF1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object 41"/>
            <p:cNvSpPr/>
            <p:nvPr/>
          </p:nvSpPr>
          <p:spPr>
            <a:xfrm>
              <a:off x="5957218" y="3220744"/>
              <a:ext cx="49530" cy="57150"/>
            </a:xfrm>
            <a:custGeom>
              <a:avLst/>
              <a:gdLst/>
              <a:ahLst/>
              <a:cxnLst/>
              <a:rect l="l" t="t" r="r" b="b"/>
              <a:pathLst>
                <a:path w="49529" h="57150">
                  <a:moveTo>
                    <a:pt x="41490" y="0"/>
                  </a:moveTo>
                  <a:lnTo>
                    <a:pt x="0" y="0"/>
                  </a:lnTo>
                  <a:lnTo>
                    <a:pt x="7556" y="7556"/>
                  </a:lnTo>
                  <a:lnTo>
                    <a:pt x="7556" y="54673"/>
                  </a:lnTo>
                  <a:lnTo>
                    <a:pt x="5245" y="56997"/>
                  </a:lnTo>
                  <a:lnTo>
                    <a:pt x="46736" y="56997"/>
                  </a:lnTo>
                  <a:lnTo>
                    <a:pt x="49047" y="54673"/>
                  </a:lnTo>
                  <a:lnTo>
                    <a:pt x="49047" y="7556"/>
                  </a:lnTo>
                  <a:lnTo>
                    <a:pt x="41490" y="0"/>
                  </a:lnTo>
                  <a:close/>
                </a:path>
              </a:pathLst>
            </a:custGeom>
            <a:solidFill>
              <a:srgbClr val="77B8E5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object 42"/>
            <p:cNvSpPr/>
            <p:nvPr/>
          </p:nvSpPr>
          <p:spPr>
            <a:xfrm>
              <a:off x="5842916" y="3220614"/>
              <a:ext cx="218440" cy="516255"/>
            </a:xfrm>
            <a:custGeom>
              <a:avLst/>
              <a:gdLst/>
              <a:ahLst/>
              <a:cxnLst/>
              <a:rect l="l" t="t" r="r" b="b"/>
              <a:pathLst>
                <a:path w="218439" h="516254">
                  <a:moveTo>
                    <a:pt x="158229" y="57023"/>
                  </a:moveTo>
                  <a:lnTo>
                    <a:pt x="59245" y="57023"/>
                  </a:lnTo>
                  <a:lnTo>
                    <a:pt x="56375" y="57023"/>
                  </a:lnTo>
                  <a:lnTo>
                    <a:pt x="54063" y="54711"/>
                  </a:lnTo>
                  <a:lnTo>
                    <a:pt x="54063" y="51841"/>
                  </a:lnTo>
                  <a:lnTo>
                    <a:pt x="54063" y="16891"/>
                  </a:lnTo>
                  <a:lnTo>
                    <a:pt x="54063" y="7569"/>
                  </a:lnTo>
                  <a:lnTo>
                    <a:pt x="61620" y="0"/>
                  </a:lnTo>
                  <a:lnTo>
                    <a:pt x="70954" y="0"/>
                  </a:lnTo>
                  <a:lnTo>
                    <a:pt x="146519" y="0"/>
                  </a:lnTo>
                  <a:lnTo>
                    <a:pt x="155841" y="0"/>
                  </a:lnTo>
                  <a:lnTo>
                    <a:pt x="163410" y="7569"/>
                  </a:lnTo>
                  <a:lnTo>
                    <a:pt x="163410" y="16891"/>
                  </a:lnTo>
                  <a:lnTo>
                    <a:pt x="163410" y="51841"/>
                  </a:lnTo>
                  <a:lnTo>
                    <a:pt x="163410" y="54711"/>
                  </a:lnTo>
                  <a:lnTo>
                    <a:pt x="161086" y="57023"/>
                  </a:lnTo>
                  <a:lnTo>
                    <a:pt x="158229" y="57023"/>
                  </a:lnTo>
                  <a:close/>
                </a:path>
                <a:path w="218439" h="516254">
                  <a:moveTo>
                    <a:pt x="10553" y="120002"/>
                  </a:moveTo>
                  <a:lnTo>
                    <a:pt x="6225" y="127612"/>
                  </a:lnTo>
                  <a:lnTo>
                    <a:pt x="3005" y="135856"/>
                  </a:lnTo>
                  <a:lnTo>
                    <a:pt x="997" y="144632"/>
                  </a:lnTo>
                  <a:lnTo>
                    <a:pt x="304" y="153835"/>
                  </a:lnTo>
                  <a:lnTo>
                    <a:pt x="304" y="165074"/>
                  </a:lnTo>
                  <a:lnTo>
                    <a:pt x="1940" y="173175"/>
                  </a:lnTo>
                  <a:lnTo>
                    <a:pt x="6402" y="179792"/>
                  </a:lnTo>
                  <a:lnTo>
                    <a:pt x="13018" y="184253"/>
                  </a:lnTo>
                  <a:lnTo>
                    <a:pt x="21120" y="185889"/>
                  </a:lnTo>
                  <a:lnTo>
                    <a:pt x="196342" y="185889"/>
                  </a:lnTo>
                  <a:lnTo>
                    <a:pt x="204448" y="184253"/>
                  </a:lnTo>
                  <a:lnTo>
                    <a:pt x="211064" y="179792"/>
                  </a:lnTo>
                  <a:lnTo>
                    <a:pt x="215522" y="173175"/>
                  </a:lnTo>
                  <a:lnTo>
                    <a:pt x="217157" y="165074"/>
                  </a:lnTo>
                  <a:lnTo>
                    <a:pt x="217157" y="153835"/>
                  </a:lnTo>
                  <a:lnTo>
                    <a:pt x="212371" y="130125"/>
                  </a:lnTo>
                  <a:lnTo>
                    <a:pt x="199318" y="110764"/>
                  </a:lnTo>
                  <a:lnTo>
                    <a:pt x="179958" y="97712"/>
                  </a:lnTo>
                  <a:lnTo>
                    <a:pt x="156248" y="92925"/>
                  </a:lnTo>
                  <a:lnTo>
                    <a:pt x="144957" y="92925"/>
                  </a:lnTo>
                  <a:lnTo>
                    <a:pt x="144957" y="57023"/>
                  </a:lnTo>
                  <a:lnTo>
                    <a:pt x="72517" y="57023"/>
                  </a:lnTo>
                  <a:lnTo>
                    <a:pt x="72517" y="92925"/>
                  </a:lnTo>
                  <a:lnTo>
                    <a:pt x="61226" y="92925"/>
                  </a:lnTo>
                  <a:lnTo>
                    <a:pt x="52527" y="92925"/>
                  </a:lnTo>
                  <a:lnTo>
                    <a:pt x="44259" y="94742"/>
                  </a:lnTo>
                  <a:lnTo>
                    <a:pt x="36779" y="98031"/>
                  </a:lnTo>
                  <a:lnTo>
                    <a:pt x="29352" y="101925"/>
                  </a:lnTo>
                  <a:lnTo>
                    <a:pt x="21990" y="107092"/>
                  </a:lnTo>
                  <a:lnTo>
                    <a:pt x="15465" y="113222"/>
                  </a:lnTo>
                  <a:lnTo>
                    <a:pt x="10553" y="120002"/>
                  </a:lnTo>
                  <a:close/>
                </a:path>
                <a:path w="218439" h="516254">
                  <a:moveTo>
                    <a:pt x="196240" y="296710"/>
                  </a:moveTo>
                  <a:lnTo>
                    <a:pt x="21234" y="296710"/>
                  </a:lnTo>
                  <a:lnTo>
                    <a:pt x="13088" y="295067"/>
                  </a:lnTo>
                  <a:lnTo>
                    <a:pt x="6435" y="290587"/>
                  </a:lnTo>
                  <a:lnTo>
                    <a:pt x="1949" y="283942"/>
                  </a:lnTo>
                  <a:lnTo>
                    <a:pt x="304" y="275805"/>
                  </a:lnTo>
                  <a:lnTo>
                    <a:pt x="304" y="206692"/>
                  </a:lnTo>
                  <a:lnTo>
                    <a:pt x="1941" y="198591"/>
                  </a:lnTo>
                  <a:lnTo>
                    <a:pt x="6403" y="191974"/>
                  </a:lnTo>
                  <a:lnTo>
                    <a:pt x="13024" y="187513"/>
                  </a:lnTo>
                  <a:lnTo>
                    <a:pt x="21132" y="185877"/>
                  </a:lnTo>
                  <a:lnTo>
                    <a:pt x="196342" y="185877"/>
                  </a:lnTo>
                  <a:lnTo>
                    <a:pt x="204443" y="187513"/>
                  </a:lnTo>
                  <a:lnTo>
                    <a:pt x="211059" y="191974"/>
                  </a:lnTo>
                  <a:lnTo>
                    <a:pt x="215521" y="198591"/>
                  </a:lnTo>
                  <a:lnTo>
                    <a:pt x="217157" y="206692"/>
                  </a:lnTo>
                  <a:lnTo>
                    <a:pt x="217157" y="275805"/>
                  </a:lnTo>
                  <a:lnTo>
                    <a:pt x="215514" y="283942"/>
                  </a:lnTo>
                  <a:lnTo>
                    <a:pt x="211032" y="290587"/>
                  </a:lnTo>
                  <a:lnTo>
                    <a:pt x="204384" y="295067"/>
                  </a:lnTo>
                  <a:lnTo>
                    <a:pt x="196240" y="296710"/>
                  </a:lnTo>
                  <a:close/>
                </a:path>
                <a:path w="218439" h="516254">
                  <a:moveTo>
                    <a:pt x="217919" y="360045"/>
                  </a:moveTo>
                  <a:lnTo>
                    <a:pt x="216316" y="351863"/>
                  </a:lnTo>
                  <a:lnTo>
                    <a:pt x="211943" y="345182"/>
                  </a:lnTo>
                  <a:lnTo>
                    <a:pt x="205457" y="340678"/>
                  </a:lnTo>
                  <a:lnTo>
                    <a:pt x="197510" y="339026"/>
                  </a:lnTo>
                  <a:lnTo>
                    <a:pt x="205457" y="337374"/>
                  </a:lnTo>
                  <a:lnTo>
                    <a:pt x="211943" y="332870"/>
                  </a:lnTo>
                  <a:lnTo>
                    <a:pt x="216316" y="326189"/>
                  </a:lnTo>
                  <a:lnTo>
                    <a:pt x="217919" y="318008"/>
                  </a:lnTo>
                  <a:lnTo>
                    <a:pt x="216316" y="309826"/>
                  </a:lnTo>
                  <a:lnTo>
                    <a:pt x="211943" y="303145"/>
                  </a:lnTo>
                  <a:lnTo>
                    <a:pt x="205457" y="298641"/>
                  </a:lnTo>
                  <a:lnTo>
                    <a:pt x="197510" y="296989"/>
                  </a:lnTo>
                  <a:lnTo>
                    <a:pt x="20408" y="296989"/>
                  </a:lnTo>
                  <a:lnTo>
                    <a:pt x="12467" y="298641"/>
                  </a:lnTo>
                  <a:lnTo>
                    <a:pt x="5980" y="303145"/>
                  </a:lnTo>
                  <a:lnTo>
                    <a:pt x="1604" y="309826"/>
                  </a:lnTo>
                  <a:lnTo>
                    <a:pt x="0" y="318008"/>
                  </a:lnTo>
                  <a:lnTo>
                    <a:pt x="1604" y="326189"/>
                  </a:lnTo>
                  <a:lnTo>
                    <a:pt x="5980" y="332870"/>
                  </a:lnTo>
                  <a:lnTo>
                    <a:pt x="12467" y="337374"/>
                  </a:lnTo>
                  <a:lnTo>
                    <a:pt x="20408" y="339026"/>
                  </a:lnTo>
                  <a:lnTo>
                    <a:pt x="12467" y="340678"/>
                  </a:lnTo>
                  <a:lnTo>
                    <a:pt x="5980" y="345182"/>
                  </a:lnTo>
                  <a:lnTo>
                    <a:pt x="1604" y="351863"/>
                  </a:lnTo>
                  <a:lnTo>
                    <a:pt x="0" y="360045"/>
                  </a:lnTo>
                  <a:lnTo>
                    <a:pt x="1604" y="368226"/>
                  </a:lnTo>
                  <a:lnTo>
                    <a:pt x="5980" y="374907"/>
                  </a:lnTo>
                  <a:lnTo>
                    <a:pt x="12467" y="379411"/>
                  </a:lnTo>
                  <a:lnTo>
                    <a:pt x="20408" y="381063"/>
                  </a:lnTo>
                  <a:lnTo>
                    <a:pt x="8786" y="381638"/>
                  </a:lnTo>
                  <a:lnTo>
                    <a:pt x="2817" y="384568"/>
                  </a:lnTo>
                  <a:lnTo>
                    <a:pt x="618" y="392318"/>
                  </a:lnTo>
                  <a:lnTo>
                    <a:pt x="304" y="407352"/>
                  </a:lnTo>
                  <a:lnTo>
                    <a:pt x="304" y="454850"/>
                  </a:lnTo>
                  <a:lnTo>
                    <a:pt x="5092" y="478562"/>
                  </a:lnTo>
                  <a:lnTo>
                    <a:pt x="18149" y="497927"/>
                  </a:lnTo>
                  <a:lnTo>
                    <a:pt x="37514" y="510984"/>
                  </a:lnTo>
                  <a:lnTo>
                    <a:pt x="61226" y="515772"/>
                  </a:lnTo>
                  <a:lnTo>
                    <a:pt x="61429" y="515772"/>
                  </a:lnTo>
                  <a:lnTo>
                    <a:pt x="156044" y="515772"/>
                  </a:lnTo>
                  <a:lnTo>
                    <a:pt x="156248" y="515772"/>
                  </a:lnTo>
                  <a:lnTo>
                    <a:pt x="179958" y="510984"/>
                  </a:lnTo>
                  <a:lnTo>
                    <a:pt x="199318" y="497927"/>
                  </a:lnTo>
                  <a:lnTo>
                    <a:pt x="212371" y="478562"/>
                  </a:lnTo>
                  <a:lnTo>
                    <a:pt x="217157" y="454850"/>
                  </a:lnTo>
                  <a:lnTo>
                    <a:pt x="217157" y="407352"/>
                  </a:lnTo>
                  <a:lnTo>
                    <a:pt x="214087" y="392422"/>
                  </a:lnTo>
                  <a:lnTo>
                    <a:pt x="207333" y="384587"/>
                  </a:lnTo>
                  <a:lnTo>
                    <a:pt x="200580" y="381563"/>
                  </a:lnTo>
                  <a:lnTo>
                    <a:pt x="197510" y="381063"/>
                  </a:lnTo>
                  <a:lnTo>
                    <a:pt x="205457" y="379411"/>
                  </a:lnTo>
                  <a:lnTo>
                    <a:pt x="211943" y="374907"/>
                  </a:lnTo>
                  <a:lnTo>
                    <a:pt x="216316" y="368226"/>
                  </a:lnTo>
                  <a:lnTo>
                    <a:pt x="217919" y="360045"/>
                  </a:lnTo>
                  <a:close/>
                </a:path>
                <a:path w="218439" h="516254">
                  <a:moveTo>
                    <a:pt x="197510" y="339026"/>
                  </a:moveTo>
                  <a:lnTo>
                    <a:pt x="63093" y="339026"/>
                  </a:lnTo>
                </a:path>
              </a:pathLst>
            </a:custGeom>
            <a:ln w="15240">
              <a:solidFill>
                <a:srgbClr val="323031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3" name="object 43"/>
          <p:cNvSpPr/>
          <p:nvPr/>
        </p:nvSpPr>
        <p:spPr>
          <a:xfrm>
            <a:off x="431998" y="4150808"/>
            <a:ext cx="6696075" cy="716915"/>
          </a:xfrm>
          <a:custGeom>
            <a:avLst/>
            <a:gdLst/>
            <a:ahLst/>
            <a:cxnLst/>
            <a:rect l="l" t="t" r="r" b="b"/>
            <a:pathLst>
              <a:path w="6696075" h="716914">
                <a:moveTo>
                  <a:pt x="6479997" y="0"/>
                </a:moveTo>
                <a:lnTo>
                  <a:pt x="216001" y="0"/>
                </a:lnTo>
                <a:lnTo>
                  <a:pt x="166475" y="5704"/>
                </a:lnTo>
                <a:lnTo>
                  <a:pt x="121011" y="21955"/>
                </a:lnTo>
                <a:lnTo>
                  <a:pt x="80904" y="47454"/>
                </a:lnTo>
                <a:lnTo>
                  <a:pt x="47454" y="80904"/>
                </a:lnTo>
                <a:lnTo>
                  <a:pt x="21955" y="121011"/>
                </a:lnTo>
                <a:lnTo>
                  <a:pt x="5704" y="166475"/>
                </a:lnTo>
                <a:lnTo>
                  <a:pt x="0" y="216001"/>
                </a:lnTo>
                <a:lnTo>
                  <a:pt x="0" y="500392"/>
                </a:lnTo>
                <a:lnTo>
                  <a:pt x="5704" y="549918"/>
                </a:lnTo>
                <a:lnTo>
                  <a:pt x="21955" y="595383"/>
                </a:lnTo>
                <a:lnTo>
                  <a:pt x="47454" y="635489"/>
                </a:lnTo>
                <a:lnTo>
                  <a:pt x="80904" y="668940"/>
                </a:lnTo>
                <a:lnTo>
                  <a:pt x="121011" y="694439"/>
                </a:lnTo>
                <a:lnTo>
                  <a:pt x="166475" y="710689"/>
                </a:lnTo>
                <a:lnTo>
                  <a:pt x="216001" y="716394"/>
                </a:lnTo>
                <a:lnTo>
                  <a:pt x="6479997" y="716394"/>
                </a:lnTo>
                <a:lnTo>
                  <a:pt x="6529527" y="710689"/>
                </a:lnTo>
                <a:lnTo>
                  <a:pt x="6574993" y="694439"/>
                </a:lnTo>
                <a:lnTo>
                  <a:pt x="6615099" y="668940"/>
                </a:lnTo>
                <a:lnTo>
                  <a:pt x="6648548" y="635489"/>
                </a:lnTo>
                <a:lnTo>
                  <a:pt x="6674045" y="595383"/>
                </a:lnTo>
                <a:lnTo>
                  <a:pt x="6690294" y="549918"/>
                </a:lnTo>
                <a:lnTo>
                  <a:pt x="6695998" y="500392"/>
                </a:lnTo>
                <a:lnTo>
                  <a:pt x="6695998" y="216001"/>
                </a:lnTo>
                <a:lnTo>
                  <a:pt x="6690294" y="166475"/>
                </a:lnTo>
                <a:lnTo>
                  <a:pt x="6674045" y="121011"/>
                </a:lnTo>
                <a:lnTo>
                  <a:pt x="6648548" y="80904"/>
                </a:lnTo>
                <a:lnTo>
                  <a:pt x="6615099" y="47454"/>
                </a:lnTo>
                <a:lnTo>
                  <a:pt x="6574993" y="21955"/>
                </a:lnTo>
                <a:lnTo>
                  <a:pt x="6529527" y="5704"/>
                </a:lnTo>
                <a:lnTo>
                  <a:pt x="6479997" y="0"/>
                </a:lnTo>
                <a:close/>
              </a:path>
            </a:pathLst>
          </a:custGeom>
          <a:solidFill>
            <a:srgbClr val="72CBC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4" name="object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165617"/>
              </p:ext>
            </p:extLst>
          </p:nvPr>
        </p:nvGraphicFramePr>
        <p:xfrm>
          <a:off x="427236" y="4463615"/>
          <a:ext cx="6690991" cy="45358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8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3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7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10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99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96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0955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3777BC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050" b="1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Scoring</a:t>
                      </a:r>
                      <a:r>
                        <a:rPr sz="1050" b="1" spc="155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indicators</a:t>
                      </a:r>
                      <a:endParaRPr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0320" marB="0">
                    <a:lnL w="9525">
                      <a:solidFill>
                        <a:srgbClr val="FFFFFF"/>
                      </a:solidFill>
                      <a:prstDash val="solid"/>
                    </a:lnL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3777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45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3777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100" b="1" spc="-5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905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solidFill>
                      <a:srgbClr val="3777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100" b="1" spc="-5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905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solidFill>
                      <a:srgbClr val="3777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100" b="1" spc="-5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905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solidFill>
                      <a:srgbClr val="3777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100" b="1" spc="-5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905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solidFill>
                      <a:srgbClr val="3777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100" b="1" spc="-5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9050" marB="0">
                    <a:lnL w="9525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solidFill>
                      <a:srgbClr val="3777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2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39065">
                        <a:lnSpc>
                          <a:spcPct val="100000"/>
                        </a:lnSpc>
                      </a:pPr>
                      <a:r>
                        <a:rPr sz="1050" b="1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Recycling</a:t>
                      </a:r>
                      <a:r>
                        <a:rPr sz="1050" b="1" spc="160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b="1" spc="-25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bin</a:t>
                      </a:r>
                      <a:endParaRPr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72CBC9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236854">
                        <a:lnSpc>
                          <a:spcPct val="103200"/>
                        </a:lnSpc>
                        <a:spcBef>
                          <a:spcPts val="1020"/>
                        </a:spcBef>
                      </a:pP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Recycling</a:t>
                      </a:r>
                      <a:r>
                        <a:rPr sz="1050" spc="2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2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bins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</a:t>
                      </a:r>
                      <a:r>
                        <a:rPr sz="1050" spc="7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properly</a:t>
                      </a:r>
                      <a:endParaRPr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273050">
                        <a:lnSpc>
                          <a:spcPct val="103200"/>
                        </a:lnSpc>
                      </a:pP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labelled</a:t>
                      </a:r>
                      <a:r>
                        <a:rPr sz="1050" spc="18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2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clear</a:t>
                      </a:r>
                      <a:r>
                        <a:rPr sz="1050" spc="7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</a:t>
                      </a:r>
                      <a:r>
                        <a:rPr sz="1050" spc="12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icons</a:t>
                      </a:r>
                      <a:endParaRPr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29540" marB="0">
                    <a:lnR w="9525">
                      <a:solidFill>
                        <a:srgbClr val="72CBC9"/>
                      </a:solidFill>
                      <a:prstDash val="solid"/>
                    </a:lnR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endParaRPr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121285">
                        <a:lnSpc>
                          <a:spcPct val="103200"/>
                        </a:lnSpc>
                      </a:pP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Recycling</a:t>
                      </a:r>
                      <a:r>
                        <a:rPr sz="1050" spc="2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2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bins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</a:t>
                      </a:r>
                      <a:r>
                        <a:rPr sz="1050" spc="7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properly</a:t>
                      </a:r>
                      <a:endParaRPr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212725">
                        <a:lnSpc>
                          <a:spcPct val="103200"/>
                        </a:lnSpc>
                      </a:pP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labelled</a:t>
                      </a:r>
                      <a:r>
                        <a:rPr sz="1050" spc="18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2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clear</a:t>
                      </a:r>
                      <a:r>
                        <a:rPr sz="1050" spc="1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icons</a:t>
                      </a:r>
                      <a:endParaRPr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58419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 marR="160655">
                        <a:lnSpc>
                          <a:spcPct val="103200"/>
                        </a:lnSpc>
                        <a:spcBef>
                          <a:spcPts val="370"/>
                        </a:spcBef>
                      </a:pP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Two</a:t>
                      </a:r>
                      <a:r>
                        <a:rPr sz="1050" spc="3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</a:t>
                      </a:r>
                      <a:r>
                        <a:rPr sz="1050" spc="5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recycling</a:t>
                      </a:r>
                      <a:r>
                        <a:rPr sz="1050" spc="2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2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bins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</a:t>
                      </a:r>
                      <a:r>
                        <a:rPr sz="1050" spc="7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properly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labelled</a:t>
                      </a:r>
                      <a:r>
                        <a:rPr sz="1050" spc="18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2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clear</a:t>
                      </a:r>
                      <a:r>
                        <a:rPr sz="1050" spc="7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</a:t>
                      </a:r>
                      <a:r>
                        <a:rPr sz="1050" spc="12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icons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699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 marR="221615">
                        <a:lnSpc>
                          <a:spcPct val="103200"/>
                        </a:lnSpc>
                        <a:spcBef>
                          <a:spcPts val="370"/>
                        </a:spcBef>
                      </a:pP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One</a:t>
                      </a:r>
                      <a:r>
                        <a:rPr sz="1050" spc="9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</a:t>
                      </a:r>
                      <a:r>
                        <a:rPr sz="1050" spc="114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recycling</a:t>
                      </a:r>
                      <a:r>
                        <a:rPr sz="1050" spc="2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2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bins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sz="1050" spc="6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properly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209550">
                        <a:lnSpc>
                          <a:spcPct val="103200"/>
                        </a:lnSpc>
                      </a:pP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labelled</a:t>
                      </a:r>
                      <a:r>
                        <a:rPr sz="1050" spc="18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2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clear</a:t>
                      </a:r>
                      <a:r>
                        <a:rPr sz="1050" spc="7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</a:t>
                      </a:r>
                      <a:r>
                        <a:rPr sz="1050" spc="12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icons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699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1060"/>
                        </a:spcBef>
                      </a:pP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Recycling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199390">
                        <a:lnSpc>
                          <a:spcPct val="103200"/>
                        </a:lnSpc>
                      </a:pP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bins</a:t>
                      </a:r>
                      <a:r>
                        <a:rPr sz="1050" spc="1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</a:t>
                      </a:r>
                      <a:r>
                        <a:rPr sz="1050" spc="1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properly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61594">
                        <a:lnSpc>
                          <a:spcPct val="103200"/>
                        </a:lnSpc>
                      </a:pP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labelled</a:t>
                      </a:r>
                      <a:r>
                        <a:rPr sz="1050" spc="44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2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</a:t>
                      </a:r>
                      <a:r>
                        <a:rPr sz="1050" spc="6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sz="1050" spc="6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icons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3462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74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endParaRPr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445" algn="ctr">
                        <a:lnSpc>
                          <a:spcPts val="1230"/>
                        </a:lnSpc>
                      </a:pPr>
                      <a:r>
                        <a:rPr sz="1050" b="1" spc="-10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Source</a:t>
                      </a:r>
                      <a:endParaRPr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620" algn="ctr">
                        <a:lnSpc>
                          <a:spcPts val="1230"/>
                        </a:lnSpc>
                      </a:pPr>
                      <a:r>
                        <a:rPr sz="1050" b="1" spc="-10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separation</a:t>
                      </a:r>
                      <a:endParaRPr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72CBC9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234315">
                        <a:lnSpc>
                          <a:spcPct val="103200"/>
                        </a:lnSpc>
                        <a:spcBef>
                          <a:spcPts val="1020"/>
                        </a:spcBef>
                      </a:pP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r>
                        <a:rPr sz="1050" spc="9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recyclables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</a:t>
                      </a:r>
                      <a:r>
                        <a:rPr sz="1050" spc="7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properly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64135">
                        <a:lnSpc>
                          <a:spcPct val="103200"/>
                        </a:lnSpc>
                      </a:pP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cleaned</a:t>
                      </a:r>
                      <a:r>
                        <a:rPr sz="1050" spc="13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sz="1050" spc="1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put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</a:t>
                      </a:r>
                      <a:r>
                        <a:rPr sz="1050" spc="7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sz="1050" spc="9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</a:t>
                      </a:r>
                      <a:r>
                        <a:rPr sz="1050" spc="6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sz="1050" spc="4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recycling </a:t>
                      </a:r>
                      <a:r>
                        <a:rPr sz="1050" spc="-2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bins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29540" marB="0"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</a:t>
                      </a:r>
                      <a:r>
                        <a:rPr sz="1050" spc="8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280035">
                        <a:lnSpc>
                          <a:spcPct val="103200"/>
                        </a:lnSpc>
                      </a:pP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recyclables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</a:t>
                      </a:r>
                      <a:r>
                        <a:rPr sz="1050" spc="7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properly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61594">
                        <a:lnSpc>
                          <a:spcPct val="103200"/>
                        </a:lnSpc>
                      </a:pP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cleaned,</a:t>
                      </a:r>
                      <a:r>
                        <a:rPr sz="1050" spc="1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but</a:t>
                      </a:r>
                      <a:r>
                        <a:rPr sz="1050" spc="1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</a:t>
                      </a:r>
                      <a:r>
                        <a:rPr sz="1050" spc="8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put</a:t>
                      </a:r>
                      <a:r>
                        <a:rPr sz="1050" spc="8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</a:t>
                      </a:r>
                      <a:r>
                        <a:rPr sz="1050" spc="7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</a:t>
                      </a:r>
                      <a:r>
                        <a:rPr sz="1050" spc="10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</a:t>
                      </a:r>
                      <a:r>
                        <a:rPr sz="1050" spc="1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3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recycling</a:t>
                      </a:r>
                      <a:r>
                        <a:rPr sz="1050" spc="2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2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bins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52069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271780" algn="just">
                        <a:lnSpc>
                          <a:spcPct val="103200"/>
                        </a:lnSpc>
                      </a:pP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Recyclables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</a:t>
                      </a:r>
                      <a:r>
                        <a:rPr sz="1050" spc="7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properly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put</a:t>
                      </a:r>
                      <a:r>
                        <a:rPr sz="1050" spc="8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</a:t>
                      </a:r>
                      <a:r>
                        <a:rPr sz="1050" spc="7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two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61594" algn="just">
                        <a:lnSpc>
                          <a:spcPct val="103200"/>
                        </a:lnSpc>
                      </a:pP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</a:t>
                      </a:r>
                      <a:r>
                        <a:rPr sz="1050" spc="1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</a:t>
                      </a:r>
                      <a:r>
                        <a:rPr sz="1050" spc="13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recycling</a:t>
                      </a:r>
                      <a:r>
                        <a:rPr sz="1050" spc="2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2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bins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58419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10"/>
                        </a:spcBef>
                      </a:pP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90805">
                        <a:lnSpc>
                          <a:spcPct val="103200"/>
                        </a:lnSpc>
                      </a:pP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Recyclables</a:t>
                      </a:r>
                      <a:r>
                        <a:rPr sz="1050" spc="2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properly</a:t>
                      </a:r>
                      <a:r>
                        <a:rPr sz="1050" spc="13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put</a:t>
                      </a:r>
                      <a:r>
                        <a:rPr sz="1050" spc="13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61594">
                        <a:lnSpc>
                          <a:spcPct val="103200"/>
                        </a:lnSpc>
                      </a:pP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one</a:t>
                      </a:r>
                      <a:r>
                        <a:rPr sz="1050" spc="1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</a:t>
                      </a:r>
                      <a:r>
                        <a:rPr sz="1050" spc="9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2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sz="1050" spc="10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recycling</a:t>
                      </a:r>
                      <a:r>
                        <a:rPr sz="1050" spc="13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2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bins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4097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10"/>
                        </a:spcBef>
                      </a:pP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180340">
                        <a:lnSpc>
                          <a:spcPct val="103200"/>
                        </a:lnSpc>
                      </a:pP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Recyclables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</a:t>
                      </a:r>
                      <a:r>
                        <a:rPr sz="1050" spc="8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</a:t>
                      </a:r>
                      <a:r>
                        <a:rPr sz="1050" spc="8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put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80645">
                        <a:lnSpc>
                          <a:spcPct val="103200"/>
                        </a:lnSpc>
                      </a:pP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</a:t>
                      </a:r>
                      <a:r>
                        <a:rPr sz="1050" spc="7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sz="1050" spc="9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recycling</a:t>
                      </a:r>
                      <a:r>
                        <a:rPr sz="1050" spc="2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2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bins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4097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660">
                <a:tc>
                  <a:txBody>
                    <a:bodyPr/>
                    <a:lstStyle/>
                    <a:p>
                      <a:pPr marL="201295" marR="186055" indent="-1270" algn="ctr">
                        <a:lnSpc>
                          <a:spcPts val="1200"/>
                        </a:lnSpc>
                        <a:spcBef>
                          <a:spcPts val="500"/>
                        </a:spcBef>
                      </a:pPr>
                      <a:r>
                        <a:rPr sz="1050" b="1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</a:t>
                      </a:r>
                      <a:r>
                        <a:rPr sz="1050" b="1" spc="95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b="1" spc="-25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sz="1050" b="1" spc="-10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recyclables (Plastics)</a:t>
                      </a:r>
                      <a:endParaRPr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63500" marB="0"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72CBC9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315595">
                        <a:lnSpc>
                          <a:spcPct val="103200"/>
                        </a:lnSpc>
                        <a:spcBef>
                          <a:spcPts val="920"/>
                        </a:spcBef>
                      </a:pP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Highest</a:t>
                      </a:r>
                      <a:r>
                        <a:rPr sz="1050" spc="18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weight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16840" marB="0"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 marR="63500">
                        <a:lnSpc>
                          <a:spcPct val="103200"/>
                        </a:lnSpc>
                        <a:spcBef>
                          <a:spcPts val="920"/>
                        </a:spcBef>
                      </a:pP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</a:t>
                      </a:r>
                      <a:r>
                        <a:rPr sz="1050" spc="1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highest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sz="1050" spc="1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1684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 marR="203835">
                        <a:lnSpc>
                          <a:spcPct val="103200"/>
                        </a:lnSpc>
                        <a:spcBef>
                          <a:spcPts val="920"/>
                        </a:spcBef>
                      </a:pP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Third</a:t>
                      </a:r>
                      <a:r>
                        <a:rPr sz="1050" spc="114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highest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sz="1050" spc="1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1684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 marR="167640">
                        <a:lnSpc>
                          <a:spcPct val="103200"/>
                        </a:lnSpc>
                        <a:spcBef>
                          <a:spcPts val="920"/>
                        </a:spcBef>
                      </a:pP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Fourth</a:t>
                      </a:r>
                      <a:r>
                        <a:rPr sz="1050" spc="9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highest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sz="1050" spc="1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1684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 marR="142240">
                        <a:lnSpc>
                          <a:spcPct val="103200"/>
                        </a:lnSpc>
                        <a:spcBef>
                          <a:spcPts val="920"/>
                        </a:spcBef>
                      </a:pP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Fifth</a:t>
                      </a:r>
                      <a:r>
                        <a:rPr sz="1050" spc="1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highest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sz="1050" spc="1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1684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1660">
                <a:tc>
                  <a:txBody>
                    <a:bodyPr/>
                    <a:lstStyle/>
                    <a:p>
                      <a:pPr marL="201295" marR="186055" indent="-1270" algn="ctr">
                        <a:lnSpc>
                          <a:spcPts val="1200"/>
                        </a:lnSpc>
                        <a:spcBef>
                          <a:spcPts val="500"/>
                        </a:spcBef>
                      </a:pPr>
                      <a:r>
                        <a:rPr sz="1050" b="1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</a:t>
                      </a:r>
                      <a:r>
                        <a:rPr sz="1050" b="1" spc="95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b="1" spc="-25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sz="1050" b="1" spc="-10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recyclables (Metals)</a:t>
                      </a:r>
                      <a:endParaRPr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63500" marB="0"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72CBC9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315595">
                        <a:lnSpc>
                          <a:spcPct val="103200"/>
                        </a:lnSpc>
                        <a:spcBef>
                          <a:spcPts val="920"/>
                        </a:spcBef>
                      </a:pP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Highest</a:t>
                      </a:r>
                      <a:r>
                        <a:rPr sz="1050" spc="18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weight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16840" marB="0"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 marR="63500">
                        <a:lnSpc>
                          <a:spcPct val="103200"/>
                        </a:lnSpc>
                        <a:spcBef>
                          <a:spcPts val="920"/>
                        </a:spcBef>
                      </a:pP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</a:t>
                      </a:r>
                      <a:r>
                        <a:rPr sz="1050" spc="1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highest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sz="1050" spc="1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1684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 marR="203835">
                        <a:lnSpc>
                          <a:spcPct val="103200"/>
                        </a:lnSpc>
                        <a:spcBef>
                          <a:spcPts val="920"/>
                        </a:spcBef>
                      </a:pP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Third</a:t>
                      </a:r>
                      <a:r>
                        <a:rPr sz="1050" spc="114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highest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sz="1050" spc="1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1684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 marR="167640">
                        <a:lnSpc>
                          <a:spcPct val="103200"/>
                        </a:lnSpc>
                        <a:spcBef>
                          <a:spcPts val="920"/>
                        </a:spcBef>
                      </a:pP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Fourth</a:t>
                      </a:r>
                      <a:r>
                        <a:rPr sz="1050" spc="9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highest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sz="1050" spc="1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1684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 marR="142240">
                        <a:lnSpc>
                          <a:spcPct val="103200"/>
                        </a:lnSpc>
                        <a:spcBef>
                          <a:spcPts val="920"/>
                        </a:spcBef>
                      </a:pP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Fifth</a:t>
                      </a:r>
                      <a:r>
                        <a:rPr sz="1050" spc="1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highest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sz="1050" spc="1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1684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1660">
                <a:tc>
                  <a:txBody>
                    <a:bodyPr/>
                    <a:lstStyle/>
                    <a:p>
                      <a:pPr marL="201295" marR="186055" indent="-1270" algn="ctr">
                        <a:lnSpc>
                          <a:spcPts val="1200"/>
                        </a:lnSpc>
                        <a:spcBef>
                          <a:spcPts val="500"/>
                        </a:spcBef>
                      </a:pPr>
                      <a:r>
                        <a:rPr sz="1050" b="1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</a:t>
                      </a:r>
                      <a:r>
                        <a:rPr sz="1050" b="1" spc="95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b="1" spc="-25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sz="1050" b="1" spc="-10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recyclables (Paper)</a:t>
                      </a:r>
                      <a:endParaRPr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63500" marB="0">
                    <a:lnT w="9525">
                      <a:solidFill>
                        <a:srgbClr val="FFFFFF"/>
                      </a:solidFill>
                      <a:prstDash val="solid"/>
                    </a:lnT>
                    <a:solidFill>
                      <a:srgbClr val="72CBC9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315595">
                        <a:lnSpc>
                          <a:spcPct val="103200"/>
                        </a:lnSpc>
                        <a:spcBef>
                          <a:spcPts val="920"/>
                        </a:spcBef>
                      </a:pP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Highest</a:t>
                      </a:r>
                      <a:r>
                        <a:rPr sz="1050" spc="18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weight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16840" marB="0"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 marR="63500">
                        <a:lnSpc>
                          <a:spcPct val="103200"/>
                        </a:lnSpc>
                        <a:spcBef>
                          <a:spcPts val="920"/>
                        </a:spcBef>
                      </a:pP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</a:t>
                      </a:r>
                      <a:r>
                        <a:rPr sz="1050" spc="1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highest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sz="1050" spc="1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1684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 marR="203835">
                        <a:lnSpc>
                          <a:spcPct val="103200"/>
                        </a:lnSpc>
                        <a:spcBef>
                          <a:spcPts val="920"/>
                        </a:spcBef>
                      </a:pP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Third</a:t>
                      </a:r>
                      <a:r>
                        <a:rPr sz="1050" spc="114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highest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sz="1050" spc="1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1684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 marR="167640">
                        <a:lnSpc>
                          <a:spcPct val="103200"/>
                        </a:lnSpc>
                        <a:spcBef>
                          <a:spcPts val="920"/>
                        </a:spcBef>
                      </a:pP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Fourth</a:t>
                      </a:r>
                      <a:r>
                        <a:rPr sz="1050" spc="9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highest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sz="1050" spc="1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1684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 marR="142240">
                        <a:lnSpc>
                          <a:spcPct val="103200"/>
                        </a:lnSpc>
                        <a:spcBef>
                          <a:spcPts val="920"/>
                        </a:spcBef>
                      </a:pP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Fifth</a:t>
                      </a:r>
                      <a:r>
                        <a:rPr sz="1050" spc="1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highest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sz="1050" spc="1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</a:t>
                      </a:r>
                      <a:endParaRPr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1684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6" name="object 46"/>
          <p:cNvSpPr txBox="1">
            <a:spLocks noGrp="1"/>
          </p:cNvSpPr>
          <p:nvPr>
            <p:ph type="sldNum" sz="quarter" idx="7"/>
          </p:nvPr>
        </p:nvSpPr>
        <p:spPr>
          <a:xfrm>
            <a:off x="7176242" y="10286291"/>
            <a:ext cx="207009" cy="123752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pc="-25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fld>
            <a:endParaRPr spc="-2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138425" y="4212124"/>
            <a:ext cx="1676121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</a:t>
            </a:r>
            <a:r>
              <a:rPr sz="1050" b="1" spc="21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b="1" spc="-1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criteria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object 9"/>
          <p:cNvSpPr/>
          <p:nvPr/>
        </p:nvSpPr>
        <p:spPr>
          <a:xfrm>
            <a:off x="0" y="1116000"/>
            <a:ext cx="7560309" cy="889635"/>
          </a:xfrm>
          <a:custGeom>
            <a:avLst/>
            <a:gdLst/>
            <a:ahLst/>
            <a:cxnLst/>
            <a:rect l="l" t="t" r="r" b="b"/>
            <a:pathLst>
              <a:path w="7560309" h="889635">
                <a:moveTo>
                  <a:pt x="7559992" y="0"/>
                </a:moveTo>
                <a:lnTo>
                  <a:pt x="0" y="0"/>
                </a:lnTo>
                <a:lnTo>
                  <a:pt x="0" y="889203"/>
                </a:lnTo>
                <a:lnTo>
                  <a:pt x="7559992" y="889203"/>
                </a:lnTo>
                <a:lnTo>
                  <a:pt x="7559992" y="0"/>
                </a:lnTo>
                <a:close/>
              </a:path>
            </a:pathLst>
          </a:custGeom>
          <a:solidFill>
            <a:srgbClr val="034E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10"/>
          <p:cNvSpPr txBox="1"/>
          <p:nvPr/>
        </p:nvSpPr>
        <p:spPr>
          <a:xfrm>
            <a:off x="419299" y="1243507"/>
            <a:ext cx="5578267" cy="602216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12700" marR="5080">
              <a:lnSpc>
                <a:spcPct val="102299"/>
              </a:lnSpc>
              <a:spcBef>
                <a:spcPts val="45"/>
              </a:spcBef>
            </a:pPr>
            <a:r>
              <a:rPr lang="en-US" sz="19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Inter-class Source Separation and Recycling Competition Guide</a:t>
            </a:r>
            <a:endParaRPr lang="en-US" sz="19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825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31999" y="742501"/>
            <a:ext cx="3276600" cy="2038985"/>
          </a:xfrm>
          <a:custGeom>
            <a:avLst/>
            <a:gdLst/>
            <a:ahLst/>
            <a:cxnLst/>
            <a:rect l="l" t="t" r="r" b="b"/>
            <a:pathLst>
              <a:path w="3276600" h="2038985">
                <a:moveTo>
                  <a:pt x="3276003" y="0"/>
                </a:moveTo>
                <a:lnTo>
                  <a:pt x="0" y="0"/>
                </a:lnTo>
                <a:lnTo>
                  <a:pt x="0" y="1822500"/>
                </a:lnTo>
                <a:lnTo>
                  <a:pt x="5704" y="1872026"/>
                </a:lnTo>
                <a:lnTo>
                  <a:pt x="21955" y="1917491"/>
                </a:lnTo>
                <a:lnTo>
                  <a:pt x="47454" y="1957597"/>
                </a:lnTo>
                <a:lnTo>
                  <a:pt x="80904" y="1991048"/>
                </a:lnTo>
                <a:lnTo>
                  <a:pt x="121011" y="2016547"/>
                </a:lnTo>
                <a:lnTo>
                  <a:pt x="166475" y="2032797"/>
                </a:lnTo>
                <a:lnTo>
                  <a:pt x="216001" y="2038502"/>
                </a:lnTo>
                <a:lnTo>
                  <a:pt x="3060001" y="2038502"/>
                </a:lnTo>
                <a:lnTo>
                  <a:pt x="3109527" y="2032797"/>
                </a:lnTo>
                <a:lnTo>
                  <a:pt x="3154992" y="2016547"/>
                </a:lnTo>
                <a:lnTo>
                  <a:pt x="3195098" y="1991048"/>
                </a:lnTo>
                <a:lnTo>
                  <a:pt x="3228548" y="1957597"/>
                </a:lnTo>
                <a:lnTo>
                  <a:pt x="3254047" y="1917491"/>
                </a:lnTo>
                <a:lnTo>
                  <a:pt x="3270298" y="1872026"/>
                </a:lnTo>
                <a:lnTo>
                  <a:pt x="3276003" y="1822500"/>
                </a:lnTo>
                <a:lnTo>
                  <a:pt x="3276003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52000" y="742501"/>
            <a:ext cx="3276600" cy="2038985"/>
          </a:xfrm>
          <a:custGeom>
            <a:avLst/>
            <a:gdLst/>
            <a:ahLst/>
            <a:cxnLst/>
            <a:rect l="l" t="t" r="r" b="b"/>
            <a:pathLst>
              <a:path w="3276600" h="2038985">
                <a:moveTo>
                  <a:pt x="3276003" y="0"/>
                </a:moveTo>
                <a:lnTo>
                  <a:pt x="0" y="0"/>
                </a:lnTo>
                <a:lnTo>
                  <a:pt x="0" y="1822500"/>
                </a:lnTo>
                <a:lnTo>
                  <a:pt x="5704" y="1872026"/>
                </a:lnTo>
                <a:lnTo>
                  <a:pt x="21955" y="1917491"/>
                </a:lnTo>
                <a:lnTo>
                  <a:pt x="47454" y="1957597"/>
                </a:lnTo>
                <a:lnTo>
                  <a:pt x="80904" y="1991048"/>
                </a:lnTo>
                <a:lnTo>
                  <a:pt x="121011" y="2016547"/>
                </a:lnTo>
                <a:lnTo>
                  <a:pt x="166475" y="2032797"/>
                </a:lnTo>
                <a:lnTo>
                  <a:pt x="216001" y="2038502"/>
                </a:lnTo>
                <a:lnTo>
                  <a:pt x="3060001" y="2038502"/>
                </a:lnTo>
                <a:lnTo>
                  <a:pt x="3109527" y="2032797"/>
                </a:lnTo>
                <a:lnTo>
                  <a:pt x="3154992" y="2016547"/>
                </a:lnTo>
                <a:lnTo>
                  <a:pt x="3195098" y="1991048"/>
                </a:lnTo>
                <a:lnTo>
                  <a:pt x="3228548" y="1957597"/>
                </a:lnTo>
                <a:lnTo>
                  <a:pt x="3254047" y="1917491"/>
                </a:lnTo>
                <a:lnTo>
                  <a:pt x="3270298" y="1872026"/>
                </a:lnTo>
                <a:lnTo>
                  <a:pt x="3276003" y="1822500"/>
                </a:lnTo>
                <a:lnTo>
                  <a:pt x="3276003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3298" y="853799"/>
            <a:ext cx="2986351" cy="115506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37160" marR="155575" indent="-125095">
              <a:lnSpc>
                <a:spcPct val="103200"/>
              </a:lnSpc>
              <a:spcBef>
                <a:spcPts val="60"/>
              </a:spcBef>
              <a:buChar char="•"/>
              <a:tabLst>
                <a:tab pos="138430" algn="l"/>
              </a:tabLst>
            </a:pP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</a:t>
            </a:r>
            <a:r>
              <a:rPr sz="1050" spc="16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sz="1050" spc="16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champions,</a:t>
            </a:r>
            <a:r>
              <a:rPr sz="1050" spc="16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sz="1050" spc="16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runner-up,</a:t>
            </a:r>
            <a:r>
              <a:rPr sz="1050" spc="16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1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 	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runner-up,</a:t>
            </a:r>
            <a:r>
              <a:rPr sz="1050" spc="16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050" spc="16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merit</a:t>
            </a:r>
            <a:r>
              <a:rPr sz="1050" spc="16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1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award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 marR="5080" indent="-125095">
              <a:lnSpc>
                <a:spcPct val="103200"/>
              </a:lnSpc>
              <a:spcBef>
                <a:spcPts val="565"/>
              </a:spcBef>
              <a:buChar char="•"/>
              <a:tabLst>
                <a:tab pos="138430" algn="l"/>
              </a:tabLst>
            </a:pP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</a:t>
            </a:r>
            <a:r>
              <a:rPr sz="1050" spc="19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prizes</a:t>
            </a:r>
            <a:r>
              <a:rPr sz="1050" spc="19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050" spc="19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certificates</a:t>
            </a:r>
            <a:r>
              <a:rPr sz="1050" spc="19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depending</a:t>
            </a:r>
            <a:r>
              <a:rPr sz="1050" spc="19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2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	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050" spc="13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actual</a:t>
            </a:r>
            <a:r>
              <a:rPr sz="1050" spc="14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situation</a:t>
            </a:r>
            <a:r>
              <a:rPr sz="1050" spc="13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050" spc="9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050" spc="13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1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795" indent="-125095">
              <a:lnSpc>
                <a:spcPct val="100000"/>
              </a:lnSpc>
              <a:spcBef>
                <a:spcPts val="605"/>
              </a:spcBef>
              <a:buChar char="•"/>
              <a:tabLst>
                <a:tab pos="137795" algn="l"/>
              </a:tabLst>
            </a:pPr>
            <a:r>
              <a:rPr sz="1050" spc="1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Deliver</a:t>
            </a:r>
            <a:r>
              <a:rPr sz="1050" spc="7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1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participation</a:t>
            </a:r>
            <a:r>
              <a:rPr sz="1050" spc="10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1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awards</a:t>
            </a:r>
            <a:r>
              <a:rPr sz="1050" spc="8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1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1050" spc="10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2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8430">
              <a:lnSpc>
                <a:spcPct val="100000"/>
              </a:lnSpc>
              <a:spcBef>
                <a:spcPts val="40"/>
              </a:spcBef>
            </a:pPr>
            <a:r>
              <a:rPr sz="1050" spc="1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participating</a:t>
            </a:r>
            <a:r>
              <a:rPr sz="1050" spc="13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1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</a:t>
            </a:r>
            <a:r>
              <a:rPr sz="1050" spc="13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1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sz="1050" spc="13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1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encouragement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83300" y="853799"/>
            <a:ext cx="3145300" cy="1815464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37160" marR="306070" indent="-125095" algn="just">
              <a:lnSpc>
                <a:spcPct val="103200"/>
              </a:lnSpc>
              <a:spcBef>
                <a:spcPts val="60"/>
              </a:spcBef>
              <a:buChar char="•"/>
              <a:tabLst>
                <a:tab pos="138430" algn="l"/>
              </a:tabLst>
            </a:pP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050" spc="18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designated</a:t>
            </a:r>
            <a:r>
              <a:rPr sz="1050" spc="15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</a:t>
            </a:r>
            <a:r>
              <a:rPr sz="1050" spc="14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(class</a:t>
            </a:r>
            <a:r>
              <a:rPr sz="1050" spc="16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teacher)</a:t>
            </a:r>
            <a:r>
              <a:rPr sz="1050" spc="18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2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	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responsible</a:t>
            </a:r>
            <a:r>
              <a:rPr sz="1050" spc="18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1050" spc="15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coordinating</a:t>
            </a:r>
            <a:r>
              <a:rPr sz="1050" spc="16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050" spc="19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1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recycling 	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sz="1050" spc="8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050" spc="7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</a:t>
            </a:r>
            <a:r>
              <a:rPr sz="1050" spc="9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1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 marR="5080" indent="-125095">
              <a:lnSpc>
                <a:spcPct val="103200"/>
              </a:lnSpc>
              <a:spcBef>
                <a:spcPts val="565"/>
              </a:spcBef>
              <a:buChar char="•"/>
              <a:tabLst>
                <a:tab pos="138430" algn="l"/>
              </a:tabLst>
            </a:pP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</a:t>
            </a:r>
            <a:r>
              <a:rPr sz="1050" spc="12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sz="1050" spc="16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</a:t>
            </a:r>
            <a:r>
              <a:rPr sz="1050" spc="16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necessary</a:t>
            </a:r>
            <a:r>
              <a:rPr sz="1050" spc="15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guidance</a:t>
            </a:r>
            <a:r>
              <a:rPr sz="1050" spc="16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2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	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</a:t>
            </a:r>
            <a:r>
              <a:rPr sz="1050" spc="13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according</a:t>
            </a:r>
            <a:r>
              <a:rPr sz="1050" spc="114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1050" spc="12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050" spc="13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sz="1050" spc="13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1050" spc="13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</a:t>
            </a:r>
            <a:r>
              <a:rPr sz="1050" spc="13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</a:t>
            </a:r>
            <a:r>
              <a:rPr sz="1050" spc="13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2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	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050" spc="10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timely</a:t>
            </a:r>
            <a:r>
              <a:rPr sz="1050" spc="12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manner</a:t>
            </a:r>
            <a:r>
              <a:rPr sz="1050" spc="7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1050" spc="12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ensure</a:t>
            </a:r>
            <a:r>
              <a:rPr sz="1050" spc="10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050" spc="12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1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competition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8430">
              <a:lnSpc>
                <a:spcPct val="100000"/>
              </a:lnSpc>
              <a:spcBef>
                <a:spcPts val="40"/>
              </a:spcBef>
            </a:pP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runs</a:t>
            </a:r>
            <a:r>
              <a:rPr sz="1050" spc="114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1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smoothly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 marR="540385" indent="-125095" algn="just">
              <a:lnSpc>
                <a:spcPct val="103200"/>
              </a:lnSpc>
              <a:spcBef>
                <a:spcPts val="565"/>
              </a:spcBef>
              <a:buChar char="•"/>
              <a:tabLst>
                <a:tab pos="138430" algn="l"/>
              </a:tabLst>
            </a:pP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</a:t>
            </a:r>
            <a:r>
              <a:rPr sz="1050" spc="8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sz="1050" spc="12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organise</a:t>
            </a:r>
            <a:r>
              <a:rPr sz="1050" spc="114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r>
              <a:rPr sz="1050" spc="12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1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collection 	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050" spc="13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settlement</a:t>
            </a:r>
            <a:r>
              <a:rPr sz="1050" spc="13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050" spc="13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prepare</a:t>
            </a:r>
            <a:r>
              <a:rPr sz="1050" spc="13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1050" spc="10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1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 	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announcement</a:t>
            </a:r>
            <a:r>
              <a:rPr sz="1050" spc="17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050" spc="17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award</a:t>
            </a:r>
            <a:r>
              <a:rPr sz="1050" spc="17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1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ceremony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32005" y="432009"/>
            <a:ext cx="3276600" cy="310515"/>
          </a:xfrm>
          <a:custGeom>
            <a:avLst/>
            <a:gdLst/>
            <a:ahLst/>
            <a:cxnLst/>
            <a:rect l="l" t="t" r="r" b="b"/>
            <a:pathLst>
              <a:path w="3276600" h="310515">
                <a:moveTo>
                  <a:pt x="3120745" y="0"/>
                </a:moveTo>
                <a:lnTo>
                  <a:pt x="155244" y="0"/>
                </a:lnTo>
                <a:lnTo>
                  <a:pt x="106176" y="7914"/>
                </a:lnTo>
                <a:lnTo>
                  <a:pt x="63559" y="29953"/>
                </a:lnTo>
                <a:lnTo>
                  <a:pt x="29953" y="63559"/>
                </a:lnTo>
                <a:lnTo>
                  <a:pt x="7914" y="106176"/>
                </a:lnTo>
                <a:lnTo>
                  <a:pt x="0" y="155244"/>
                </a:lnTo>
                <a:lnTo>
                  <a:pt x="0" y="310502"/>
                </a:lnTo>
                <a:lnTo>
                  <a:pt x="3275990" y="310502"/>
                </a:lnTo>
                <a:lnTo>
                  <a:pt x="3275990" y="155244"/>
                </a:lnTo>
                <a:lnTo>
                  <a:pt x="3268075" y="106176"/>
                </a:lnTo>
                <a:lnTo>
                  <a:pt x="3246036" y="63559"/>
                </a:lnTo>
                <a:lnTo>
                  <a:pt x="3212430" y="29953"/>
                </a:lnTo>
                <a:lnTo>
                  <a:pt x="3169814" y="7914"/>
                </a:lnTo>
                <a:lnTo>
                  <a:pt x="3120745" y="0"/>
                </a:lnTo>
                <a:close/>
              </a:path>
            </a:pathLst>
          </a:custGeom>
          <a:solidFill>
            <a:srgbClr val="72CBC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852005" y="432009"/>
            <a:ext cx="3276600" cy="310515"/>
          </a:xfrm>
          <a:custGeom>
            <a:avLst/>
            <a:gdLst/>
            <a:ahLst/>
            <a:cxnLst/>
            <a:rect l="l" t="t" r="r" b="b"/>
            <a:pathLst>
              <a:path w="3276600" h="310515">
                <a:moveTo>
                  <a:pt x="3120745" y="0"/>
                </a:moveTo>
                <a:lnTo>
                  <a:pt x="155244" y="0"/>
                </a:lnTo>
                <a:lnTo>
                  <a:pt x="106176" y="7914"/>
                </a:lnTo>
                <a:lnTo>
                  <a:pt x="63559" y="29953"/>
                </a:lnTo>
                <a:lnTo>
                  <a:pt x="29953" y="63559"/>
                </a:lnTo>
                <a:lnTo>
                  <a:pt x="7914" y="106176"/>
                </a:lnTo>
                <a:lnTo>
                  <a:pt x="0" y="155244"/>
                </a:lnTo>
                <a:lnTo>
                  <a:pt x="0" y="310502"/>
                </a:lnTo>
                <a:lnTo>
                  <a:pt x="3275990" y="310502"/>
                </a:lnTo>
                <a:lnTo>
                  <a:pt x="3275990" y="155244"/>
                </a:lnTo>
                <a:lnTo>
                  <a:pt x="3268075" y="106176"/>
                </a:lnTo>
                <a:lnTo>
                  <a:pt x="3246036" y="63559"/>
                </a:lnTo>
                <a:lnTo>
                  <a:pt x="3212430" y="29953"/>
                </a:lnTo>
                <a:lnTo>
                  <a:pt x="3169814" y="7914"/>
                </a:lnTo>
                <a:lnTo>
                  <a:pt x="3120745" y="0"/>
                </a:lnTo>
                <a:close/>
              </a:path>
            </a:pathLst>
          </a:custGeom>
          <a:solidFill>
            <a:srgbClr val="72CBC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74443" y="489299"/>
            <a:ext cx="995044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Reward</a:t>
            </a:r>
            <a:r>
              <a:rPr sz="1050" b="1" spc="7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b="1" spc="-1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setting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xfrm>
            <a:off x="7176242" y="10286291"/>
            <a:ext cx="207009" cy="123752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pc="-25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fld>
            <a:endParaRPr spc="-2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782154" y="489299"/>
            <a:ext cx="1416050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r>
              <a:rPr sz="1050" b="1" spc="21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b="1" spc="-1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751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7560309" cy="1116330"/>
            <a:chOff x="0" y="0"/>
            <a:chExt cx="7560309" cy="111633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7560309" cy="1116330"/>
            </a:xfrm>
            <a:custGeom>
              <a:avLst/>
              <a:gdLst/>
              <a:ahLst/>
              <a:cxnLst/>
              <a:rect l="l" t="t" r="r" b="b"/>
              <a:pathLst>
                <a:path w="7560309" h="1116330">
                  <a:moveTo>
                    <a:pt x="7559992" y="0"/>
                  </a:moveTo>
                  <a:lnTo>
                    <a:pt x="0" y="0"/>
                  </a:lnTo>
                  <a:lnTo>
                    <a:pt x="0" y="1115999"/>
                  </a:lnTo>
                  <a:lnTo>
                    <a:pt x="7559992" y="1115999"/>
                  </a:lnTo>
                  <a:lnTo>
                    <a:pt x="7559992" y="0"/>
                  </a:lnTo>
                  <a:close/>
                </a:path>
              </a:pathLst>
            </a:custGeom>
            <a:solidFill>
              <a:srgbClr val="00B9B5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" name="object 4"/>
            <p:cNvSpPr/>
            <p:nvPr/>
          </p:nvSpPr>
          <p:spPr>
            <a:xfrm>
              <a:off x="4814547" y="432004"/>
              <a:ext cx="1897380" cy="396240"/>
            </a:xfrm>
            <a:custGeom>
              <a:avLst/>
              <a:gdLst/>
              <a:ahLst/>
              <a:cxnLst/>
              <a:rect l="l" t="t" r="r" b="b"/>
              <a:pathLst>
                <a:path w="1897379" h="396240">
                  <a:moveTo>
                    <a:pt x="1691995" y="0"/>
                  </a:moveTo>
                  <a:lnTo>
                    <a:pt x="204889" y="0"/>
                  </a:lnTo>
                  <a:lnTo>
                    <a:pt x="157909" y="5229"/>
                  </a:lnTo>
                  <a:lnTo>
                    <a:pt x="114784" y="20124"/>
                  </a:lnTo>
                  <a:lnTo>
                    <a:pt x="76741" y="43497"/>
                  </a:lnTo>
                  <a:lnTo>
                    <a:pt x="45011" y="74159"/>
                  </a:lnTo>
                  <a:lnTo>
                    <a:pt x="20825" y="110921"/>
                  </a:lnTo>
                  <a:lnTo>
                    <a:pt x="5411" y="152595"/>
                  </a:lnTo>
                  <a:lnTo>
                    <a:pt x="0" y="197993"/>
                  </a:lnTo>
                  <a:lnTo>
                    <a:pt x="5411" y="243395"/>
                  </a:lnTo>
                  <a:lnTo>
                    <a:pt x="20825" y="285072"/>
                  </a:lnTo>
                  <a:lnTo>
                    <a:pt x="45011" y="321837"/>
                  </a:lnTo>
                  <a:lnTo>
                    <a:pt x="76741" y="352500"/>
                  </a:lnTo>
                  <a:lnTo>
                    <a:pt x="114784" y="375873"/>
                  </a:lnTo>
                  <a:lnTo>
                    <a:pt x="157909" y="390769"/>
                  </a:lnTo>
                  <a:lnTo>
                    <a:pt x="204889" y="395998"/>
                  </a:lnTo>
                  <a:lnTo>
                    <a:pt x="1691995" y="395998"/>
                  </a:lnTo>
                  <a:lnTo>
                    <a:pt x="1738974" y="390769"/>
                  </a:lnTo>
                  <a:lnTo>
                    <a:pt x="1782100" y="375873"/>
                  </a:lnTo>
                  <a:lnTo>
                    <a:pt x="1820143" y="352500"/>
                  </a:lnTo>
                  <a:lnTo>
                    <a:pt x="1851872" y="321837"/>
                  </a:lnTo>
                  <a:lnTo>
                    <a:pt x="1876059" y="285072"/>
                  </a:lnTo>
                  <a:lnTo>
                    <a:pt x="1891473" y="243395"/>
                  </a:lnTo>
                  <a:lnTo>
                    <a:pt x="1896884" y="197993"/>
                  </a:lnTo>
                  <a:lnTo>
                    <a:pt x="1891473" y="152595"/>
                  </a:lnTo>
                  <a:lnTo>
                    <a:pt x="1876059" y="110921"/>
                  </a:lnTo>
                  <a:lnTo>
                    <a:pt x="1851872" y="74159"/>
                  </a:lnTo>
                  <a:lnTo>
                    <a:pt x="1820143" y="43497"/>
                  </a:lnTo>
                  <a:lnTo>
                    <a:pt x="1782100" y="20124"/>
                  </a:lnTo>
                  <a:lnTo>
                    <a:pt x="1738974" y="5229"/>
                  </a:lnTo>
                  <a:lnTo>
                    <a:pt x="169199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4945842" y="493476"/>
            <a:ext cx="1637664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50" b="1" dirty="0">
                <a:solidFill>
                  <a:srgbClr val="00B9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Extended</a:t>
            </a:r>
            <a:r>
              <a:rPr sz="1450" b="1" spc="229" dirty="0">
                <a:solidFill>
                  <a:srgbClr val="00B9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spc="-10" dirty="0">
                <a:solidFill>
                  <a:srgbClr val="00B9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endParaRPr sz="14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31999" y="432004"/>
            <a:ext cx="4274820" cy="396240"/>
          </a:xfrm>
          <a:custGeom>
            <a:avLst/>
            <a:gdLst/>
            <a:ahLst/>
            <a:cxnLst/>
            <a:rect l="l" t="t" r="r" b="b"/>
            <a:pathLst>
              <a:path w="4274820" h="396240">
                <a:moveTo>
                  <a:pt x="4069651" y="0"/>
                </a:moveTo>
                <a:lnTo>
                  <a:pt x="204889" y="0"/>
                </a:lnTo>
                <a:lnTo>
                  <a:pt x="157909" y="5229"/>
                </a:lnTo>
                <a:lnTo>
                  <a:pt x="114784" y="20124"/>
                </a:lnTo>
                <a:lnTo>
                  <a:pt x="76741" y="43497"/>
                </a:lnTo>
                <a:lnTo>
                  <a:pt x="45011" y="74159"/>
                </a:lnTo>
                <a:lnTo>
                  <a:pt x="20825" y="110921"/>
                </a:lnTo>
                <a:lnTo>
                  <a:pt x="5411" y="152595"/>
                </a:lnTo>
                <a:lnTo>
                  <a:pt x="0" y="197993"/>
                </a:lnTo>
                <a:lnTo>
                  <a:pt x="5411" y="243395"/>
                </a:lnTo>
                <a:lnTo>
                  <a:pt x="20825" y="285072"/>
                </a:lnTo>
                <a:lnTo>
                  <a:pt x="45011" y="321837"/>
                </a:lnTo>
                <a:lnTo>
                  <a:pt x="76741" y="352500"/>
                </a:lnTo>
                <a:lnTo>
                  <a:pt x="114784" y="375873"/>
                </a:lnTo>
                <a:lnTo>
                  <a:pt x="157909" y="390769"/>
                </a:lnTo>
                <a:lnTo>
                  <a:pt x="204889" y="395998"/>
                </a:lnTo>
                <a:lnTo>
                  <a:pt x="4069651" y="395998"/>
                </a:lnTo>
                <a:lnTo>
                  <a:pt x="4116630" y="390769"/>
                </a:lnTo>
                <a:lnTo>
                  <a:pt x="4159756" y="375873"/>
                </a:lnTo>
                <a:lnTo>
                  <a:pt x="4197799" y="352500"/>
                </a:lnTo>
                <a:lnTo>
                  <a:pt x="4229528" y="321837"/>
                </a:lnTo>
                <a:lnTo>
                  <a:pt x="4253715" y="285072"/>
                </a:lnTo>
                <a:lnTo>
                  <a:pt x="4269129" y="243395"/>
                </a:lnTo>
                <a:lnTo>
                  <a:pt x="4274540" y="197993"/>
                </a:lnTo>
                <a:lnTo>
                  <a:pt x="4269129" y="152595"/>
                </a:lnTo>
                <a:lnTo>
                  <a:pt x="4253715" y="110921"/>
                </a:lnTo>
                <a:lnTo>
                  <a:pt x="4229528" y="74159"/>
                </a:lnTo>
                <a:lnTo>
                  <a:pt x="4197799" y="43497"/>
                </a:lnTo>
                <a:lnTo>
                  <a:pt x="4159756" y="20124"/>
                </a:lnTo>
                <a:lnTo>
                  <a:pt x="4116630" y="5229"/>
                </a:lnTo>
                <a:lnTo>
                  <a:pt x="4069651" y="0"/>
                </a:lnTo>
                <a:close/>
              </a:path>
            </a:pathLst>
          </a:custGeom>
          <a:solidFill>
            <a:srgbClr val="034EA2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3299" y="493476"/>
            <a:ext cx="4022090" cy="2359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</a:t>
            </a:r>
            <a:r>
              <a:rPr sz="1450" b="1" spc="14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sz="1450" b="1" spc="1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Waste</a:t>
            </a:r>
            <a:r>
              <a:rPr sz="1450" b="1" spc="1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Reduction</a:t>
            </a:r>
            <a:r>
              <a:rPr sz="1450" b="1" spc="1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450" b="1" spc="1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Recycling</a:t>
            </a:r>
            <a:endParaRPr sz="14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833107"/>
              </p:ext>
            </p:extLst>
          </p:nvPr>
        </p:nvGraphicFramePr>
        <p:xfrm>
          <a:off x="427832" y="2280116"/>
          <a:ext cx="6689723" cy="68719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57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1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1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13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5445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13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Recyclables</a:t>
                      </a:r>
                      <a:endParaRPr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87630" marB="0"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3777BC"/>
                    </a:solidFill>
                  </a:tcPr>
                </a:tc>
                <a:tc>
                  <a:txBody>
                    <a:bodyPr/>
                    <a:lstStyle/>
                    <a:p>
                      <a:pPr marL="361315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1300" b="1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Plastics</a:t>
                      </a:r>
                      <a:r>
                        <a:rPr sz="1300" b="1" spc="24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300" b="1" spc="-2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(kg)</a:t>
                      </a:r>
                      <a:endParaRPr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8763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3777BC"/>
                    </a:solidFill>
                  </a:tcPr>
                </a:tc>
                <a:tc>
                  <a:txBody>
                    <a:bodyPr/>
                    <a:lstStyle/>
                    <a:p>
                      <a:pPr marL="400685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1300" b="1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Metals</a:t>
                      </a:r>
                      <a:r>
                        <a:rPr sz="1300" b="1" spc="185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300" b="1" spc="-2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(kg)</a:t>
                      </a:r>
                      <a:endParaRPr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8763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3777BC"/>
                    </a:solidFill>
                  </a:tcPr>
                </a:tc>
                <a:tc>
                  <a:txBody>
                    <a:bodyPr/>
                    <a:lstStyle/>
                    <a:p>
                      <a:pPr marL="444500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1300" b="1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Paper</a:t>
                      </a:r>
                      <a:r>
                        <a:rPr sz="1300" b="1" spc="125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300" b="1" spc="-2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(kg)</a:t>
                      </a:r>
                      <a:endParaRPr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87630" marB="0">
                    <a:lnL w="9525">
                      <a:solidFill>
                        <a:srgbClr val="FFFFFF"/>
                      </a:solidFill>
                      <a:prstDash val="solid"/>
                    </a:lnL>
                    <a:solidFill>
                      <a:srgbClr val="3777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18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20955" algn="ctr">
                        <a:lnSpc>
                          <a:spcPct val="100000"/>
                        </a:lnSpc>
                      </a:pPr>
                      <a:r>
                        <a:rPr sz="1000" b="1" spc="-10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Monday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75" marB="0"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72CBC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72CBC9"/>
                      </a:solidFill>
                      <a:prstDash val="solid"/>
                    </a:lnR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51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518795" marR="198755" indent="-345440">
                        <a:lnSpc>
                          <a:spcPts val="1200"/>
                        </a:lnSpc>
                      </a:pPr>
                      <a:r>
                        <a:rPr sz="1000" b="1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Verified</a:t>
                      </a:r>
                      <a:r>
                        <a:rPr sz="1000" b="1" spc="85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b="1" dirty="0" smtClean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</a:t>
                      </a:r>
                      <a:r>
                        <a:rPr lang="en-US" sz="1000" b="1" spc="90" baseline="0" dirty="0" smtClean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b="1" spc="-10" dirty="0" smtClean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teacher's </a:t>
                      </a:r>
                      <a:r>
                        <a:rPr sz="1000" b="1" spc="-10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signature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7780" marB="0"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3777BC"/>
                      </a:solidFill>
                      <a:prstDash val="solid"/>
                    </a:lnB>
                    <a:solidFill>
                      <a:srgbClr val="72CBC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3777B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3777B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3777B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0055">
                <a:tc>
                  <a:txBody>
                    <a:bodyPr/>
                    <a:lstStyle/>
                    <a:p>
                      <a:pPr marR="20955" algn="ctr">
                        <a:lnSpc>
                          <a:spcPct val="100000"/>
                        </a:lnSpc>
                        <a:spcBef>
                          <a:spcPts val="1050"/>
                        </a:spcBef>
                      </a:pPr>
                      <a:r>
                        <a:rPr sz="1000" b="1" spc="-10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Tuesday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33350" marB="0">
                    <a:lnT w="9525">
                      <a:solidFill>
                        <a:srgbClr val="3777BC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72CBC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3777BC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3777BC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3777BC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3405">
                <a:tc>
                  <a:txBody>
                    <a:bodyPr/>
                    <a:lstStyle/>
                    <a:p>
                      <a:pPr marL="518795" marR="198755" indent="-345440">
                        <a:lnSpc>
                          <a:spcPts val="1200"/>
                        </a:lnSpc>
                        <a:spcBef>
                          <a:spcPts val="1065"/>
                        </a:spcBef>
                      </a:pPr>
                      <a:r>
                        <a:rPr sz="1000" b="1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Verified</a:t>
                      </a:r>
                      <a:r>
                        <a:rPr sz="1000" b="1" spc="85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b="1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</a:t>
                      </a:r>
                      <a:r>
                        <a:rPr sz="1000" b="1" spc="90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teacher's signature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35255" marB="0"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3777BC"/>
                      </a:solidFill>
                      <a:prstDash val="solid"/>
                    </a:lnB>
                    <a:solidFill>
                      <a:srgbClr val="72CBC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3777B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3777B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3777B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0055">
                <a:tc>
                  <a:txBody>
                    <a:bodyPr/>
                    <a:lstStyle/>
                    <a:p>
                      <a:pPr marR="20955" algn="ctr">
                        <a:lnSpc>
                          <a:spcPct val="100000"/>
                        </a:lnSpc>
                        <a:spcBef>
                          <a:spcPts val="1050"/>
                        </a:spcBef>
                      </a:pPr>
                      <a:r>
                        <a:rPr sz="1000" b="1" spc="-10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Wednesday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33350" marB="0">
                    <a:lnT w="9525">
                      <a:solidFill>
                        <a:srgbClr val="3777BC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72CBC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3777BC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3777BC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3777BC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3405">
                <a:tc>
                  <a:txBody>
                    <a:bodyPr/>
                    <a:lstStyle/>
                    <a:p>
                      <a:pPr marL="518795" marR="198755" indent="-345440">
                        <a:lnSpc>
                          <a:spcPts val="1200"/>
                        </a:lnSpc>
                        <a:spcBef>
                          <a:spcPts val="1065"/>
                        </a:spcBef>
                      </a:pPr>
                      <a:r>
                        <a:rPr sz="1000" b="1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Verified</a:t>
                      </a:r>
                      <a:r>
                        <a:rPr sz="1000" b="1" spc="85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b="1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</a:t>
                      </a:r>
                      <a:r>
                        <a:rPr sz="1000" b="1" spc="90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teacher's signature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35255" marB="0"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3777BC"/>
                      </a:solidFill>
                      <a:prstDash val="solid"/>
                    </a:lnB>
                    <a:solidFill>
                      <a:srgbClr val="72CBC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3777B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3777B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3777B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0055">
                <a:tc>
                  <a:txBody>
                    <a:bodyPr/>
                    <a:lstStyle/>
                    <a:p>
                      <a:pPr marR="20955" algn="ctr">
                        <a:lnSpc>
                          <a:spcPct val="100000"/>
                        </a:lnSpc>
                        <a:spcBef>
                          <a:spcPts val="1050"/>
                        </a:spcBef>
                      </a:pPr>
                      <a:r>
                        <a:rPr sz="1000" b="1" spc="-10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Thursday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33350" marB="0">
                    <a:lnT w="9525">
                      <a:solidFill>
                        <a:srgbClr val="3777BC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72CBC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3777BC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3777BC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3777BC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3405">
                <a:tc>
                  <a:txBody>
                    <a:bodyPr/>
                    <a:lstStyle/>
                    <a:p>
                      <a:pPr marL="518795" marR="198755" indent="-345440">
                        <a:lnSpc>
                          <a:spcPts val="1200"/>
                        </a:lnSpc>
                        <a:spcBef>
                          <a:spcPts val="1065"/>
                        </a:spcBef>
                      </a:pPr>
                      <a:r>
                        <a:rPr sz="1000" b="1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Verified</a:t>
                      </a:r>
                      <a:r>
                        <a:rPr sz="1000" b="1" spc="85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b="1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</a:t>
                      </a:r>
                      <a:r>
                        <a:rPr sz="1000" b="1" spc="90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teacher's signature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35255" marB="0"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3777BC"/>
                      </a:solidFill>
                      <a:prstDash val="solid"/>
                    </a:lnB>
                    <a:solidFill>
                      <a:srgbClr val="72CBC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3777B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3777B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3777B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0055">
                <a:tc>
                  <a:txBody>
                    <a:bodyPr/>
                    <a:lstStyle/>
                    <a:p>
                      <a:pPr marR="20955" algn="ctr">
                        <a:lnSpc>
                          <a:spcPct val="100000"/>
                        </a:lnSpc>
                        <a:spcBef>
                          <a:spcPts val="1050"/>
                        </a:spcBef>
                      </a:pPr>
                      <a:r>
                        <a:rPr sz="1000" b="1" spc="-10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33350" marB="0">
                    <a:lnT w="9525">
                      <a:solidFill>
                        <a:srgbClr val="3777BC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72CBC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3777BC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3777BC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3777BC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73405">
                <a:tc>
                  <a:txBody>
                    <a:bodyPr/>
                    <a:lstStyle/>
                    <a:p>
                      <a:pPr marL="518795" marR="198755" indent="-345440">
                        <a:lnSpc>
                          <a:spcPts val="1200"/>
                        </a:lnSpc>
                        <a:spcBef>
                          <a:spcPts val="1065"/>
                        </a:spcBef>
                      </a:pPr>
                      <a:r>
                        <a:rPr sz="1000" b="1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Verified</a:t>
                      </a:r>
                      <a:r>
                        <a:rPr sz="1000" b="1" spc="85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b="1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</a:t>
                      </a:r>
                      <a:r>
                        <a:rPr sz="1000" b="1" spc="90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teacher's signature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35255" marB="0"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3777BC"/>
                      </a:solidFill>
                      <a:prstDash val="solid"/>
                    </a:lnB>
                    <a:solidFill>
                      <a:srgbClr val="72CBC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3777B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3777B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3777B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4154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3777BC"/>
                      </a:solidFill>
                      <a:prstDash val="solid"/>
                    </a:lnT>
                    <a:lnB w="9525">
                      <a:solidFill>
                        <a:srgbClr val="3777BC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781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5"/>
                        </a:spcBef>
                      </a:pPr>
                      <a:r>
                        <a:rPr sz="15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14935" marB="0">
                    <a:lnT w="9525">
                      <a:solidFill>
                        <a:srgbClr val="3777BC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3777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3777BC"/>
                      </a:solidFill>
                      <a:prstDash val="solid"/>
                    </a:lnR>
                    <a:lnT w="9525">
                      <a:solidFill>
                        <a:srgbClr val="3777BC"/>
                      </a:solidFill>
                      <a:prstDash val="solid"/>
                    </a:lnT>
                    <a:lnB w="9525">
                      <a:solidFill>
                        <a:srgbClr val="3777BC"/>
                      </a:solidFill>
                      <a:prstDash val="solid"/>
                    </a:lnB>
                    <a:solidFill>
                      <a:srgbClr val="DCDD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777BC"/>
                      </a:solidFill>
                      <a:prstDash val="solid"/>
                    </a:lnL>
                    <a:lnR w="9525">
                      <a:solidFill>
                        <a:srgbClr val="3777BC"/>
                      </a:solidFill>
                      <a:prstDash val="solid"/>
                    </a:lnR>
                    <a:lnT w="9525">
                      <a:solidFill>
                        <a:srgbClr val="3777BC"/>
                      </a:solidFill>
                      <a:prstDash val="solid"/>
                    </a:lnT>
                    <a:lnB w="9525">
                      <a:solidFill>
                        <a:srgbClr val="3777BC"/>
                      </a:solidFill>
                      <a:prstDash val="solid"/>
                    </a:lnB>
                    <a:solidFill>
                      <a:srgbClr val="DCDD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777BC"/>
                      </a:solidFill>
                      <a:prstDash val="solid"/>
                    </a:lnL>
                    <a:lnR w="9525">
                      <a:solidFill>
                        <a:srgbClr val="3777BC"/>
                      </a:solidFill>
                      <a:prstDash val="solid"/>
                    </a:lnR>
                    <a:lnT w="9525">
                      <a:solidFill>
                        <a:srgbClr val="3777BC"/>
                      </a:solidFill>
                      <a:prstDash val="solid"/>
                    </a:lnT>
                    <a:lnB w="9525">
                      <a:solidFill>
                        <a:srgbClr val="3777BC"/>
                      </a:solidFill>
                      <a:prstDash val="solid"/>
                    </a:lnB>
                    <a:solidFill>
                      <a:srgbClr val="DCDD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73405">
                <a:tc>
                  <a:txBody>
                    <a:bodyPr/>
                    <a:lstStyle/>
                    <a:p>
                      <a:pPr marL="537845" marR="185420" indent="-345440">
                        <a:lnSpc>
                          <a:spcPts val="1200"/>
                        </a:lnSpc>
                        <a:spcBef>
                          <a:spcPts val="1065"/>
                        </a:spcBef>
                      </a:pPr>
                      <a:r>
                        <a:rPr sz="1000" b="1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Verified</a:t>
                      </a:r>
                      <a:r>
                        <a:rPr sz="1000" b="1" spc="125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b="1" spc="-25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</a:t>
                      </a:r>
                      <a:r>
                        <a:rPr lang="en-US" sz="1000" b="1" spc="500" baseline="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b="1" spc="-1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teacher's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signature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35255" marB="0">
                    <a:lnT w="9525">
                      <a:solidFill>
                        <a:srgbClr val="FFFFFF"/>
                      </a:solidFill>
                      <a:prstDash val="solid"/>
                    </a:lnT>
                    <a:solidFill>
                      <a:srgbClr val="3777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3777BC"/>
                      </a:solidFill>
                      <a:prstDash val="solid"/>
                    </a:lnR>
                    <a:lnT w="9525">
                      <a:solidFill>
                        <a:srgbClr val="3777BC"/>
                      </a:solidFill>
                      <a:prstDash val="solid"/>
                    </a:lnT>
                    <a:lnB w="9525">
                      <a:solidFill>
                        <a:srgbClr val="3777BC"/>
                      </a:solidFill>
                      <a:prstDash val="solid"/>
                    </a:lnB>
                    <a:solidFill>
                      <a:srgbClr val="DCDD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777BC"/>
                      </a:solidFill>
                      <a:prstDash val="solid"/>
                    </a:lnL>
                    <a:lnR w="9525">
                      <a:solidFill>
                        <a:srgbClr val="3777BC"/>
                      </a:solidFill>
                      <a:prstDash val="solid"/>
                    </a:lnR>
                    <a:lnT w="9525">
                      <a:solidFill>
                        <a:srgbClr val="3777BC"/>
                      </a:solidFill>
                      <a:prstDash val="solid"/>
                    </a:lnT>
                    <a:lnB w="9525">
                      <a:solidFill>
                        <a:srgbClr val="3777BC"/>
                      </a:solidFill>
                      <a:prstDash val="solid"/>
                    </a:lnB>
                    <a:solidFill>
                      <a:srgbClr val="DCDD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777BC"/>
                      </a:solidFill>
                      <a:prstDash val="solid"/>
                    </a:lnL>
                    <a:lnR w="9525">
                      <a:solidFill>
                        <a:srgbClr val="3777BC"/>
                      </a:solidFill>
                      <a:prstDash val="solid"/>
                    </a:lnR>
                    <a:lnT w="9525">
                      <a:solidFill>
                        <a:srgbClr val="3777BC"/>
                      </a:solidFill>
                      <a:prstDash val="solid"/>
                    </a:lnT>
                    <a:lnB w="9525">
                      <a:solidFill>
                        <a:srgbClr val="3777BC"/>
                      </a:solidFill>
                      <a:prstDash val="solid"/>
                    </a:lnB>
                    <a:solidFill>
                      <a:srgbClr val="DCDD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9" name="object 9"/>
          <p:cNvSpPr/>
          <p:nvPr/>
        </p:nvSpPr>
        <p:spPr>
          <a:xfrm>
            <a:off x="0" y="1116000"/>
            <a:ext cx="7560309" cy="889635"/>
          </a:xfrm>
          <a:custGeom>
            <a:avLst/>
            <a:gdLst/>
            <a:ahLst/>
            <a:cxnLst/>
            <a:rect l="l" t="t" r="r" b="b"/>
            <a:pathLst>
              <a:path w="7560309" h="889635">
                <a:moveTo>
                  <a:pt x="7559992" y="0"/>
                </a:moveTo>
                <a:lnTo>
                  <a:pt x="0" y="0"/>
                </a:lnTo>
                <a:lnTo>
                  <a:pt x="0" y="889203"/>
                </a:lnTo>
                <a:lnTo>
                  <a:pt x="7559992" y="889203"/>
                </a:lnTo>
                <a:lnTo>
                  <a:pt x="7559992" y="0"/>
                </a:lnTo>
                <a:close/>
              </a:path>
            </a:pathLst>
          </a:custGeom>
          <a:solidFill>
            <a:srgbClr val="034EA2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19299" y="1243507"/>
            <a:ext cx="5263951" cy="611505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12700" marR="5080">
              <a:lnSpc>
                <a:spcPct val="102299"/>
              </a:lnSpc>
              <a:spcBef>
                <a:spcPts val="45"/>
              </a:spcBef>
            </a:pPr>
            <a:r>
              <a:rPr sz="19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Inter-class</a:t>
            </a:r>
            <a:r>
              <a:rPr sz="1900" b="1" spc="2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</a:t>
            </a:r>
            <a:r>
              <a:rPr sz="1900" b="1" spc="229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Separation</a:t>
            </a:r>
            <a:r>
              <a:rPr sz="1900" b="1" spc="229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900" b="1" spc="2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b="1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Recycling </a:t>
            </a:r>
            <a:r>
              <a:rPr sz="19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Competition</a:t>
            </a:r>
            <a:r>
              <a:rPr sz="1900" b="1" spc="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b="1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Datasheet</a:t>
            </a:r>
            <a:endParaRPr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6819427" y="432010"/>
            <a:ext cx="396240" cy="396240"/>
            <a:chOff x="6819427" y="432010"/>
            <a:chExt cx="396240" cy="396240"/>
          </a:xfrm>
        </p:grpSpPr>
        <p:sp>
          <p:nvSpPr>
            <p:cNvPr id="12" name="object 12"/>
            <p:cNvSpPr/>
            <p:nvPr/>
          </p:nvSpPr>
          <p:spPr>
            <a:xfrm>
              <a:off x="6819427" y="432010"/>
              <a:ext cx="396240" cy="396240"/>
            </a:xfrm>
            <a:custGeom>
              <a:avLst/>
              <a:gdLst/>
              <a:ahLst/>
              <a:cxnLst/>
              <a:rect l="l" t="t" r="r" b="b"/>
              <a:pathLst>
                <a:path w="396240" h="396240">
                  <a:moveTo>
                    <a:pt x="198005" y="0"/>
                  </a:moveTo>
                  <a:lnTo>
                    <a:pt x="152607" y="5229"/>
                  </a:lnTo>
                  <a:lnTo>
                    <a:pt x="110931" y="20124"/>
                  </a:lnTo>
                  <a:lnTo>
                    <a:pt x="74166" y="43497"/>
                  </a:lnTo>
                  <a:lnTo>
                    <a:pt x="43502" y="74159"/>
                  </a:lnTo>
                  <a:lnTo>
                    <a:pt x="20127" y="110921"/>
                  </a:lnTo>
                  <a:lnTo>
                    <a:pt x="5229" y="152595"/>
                  </a:lnTo>
                  <a:lnTo>
                    <a:pt x="0" y="197993"/>
                  </a:lnTo>
                  <a:lnTo>
                    <a:pt x="5229" y="243395"/>
                  </a:lnTo>
                  <a:lnTo>
                    <a:pt x="20127" y="285072"/>
                  </a:lnTo>
                  <a:lnTo>
                    <a:pt x="43502" y="321837"/>
                  </a:lnTo>
                  <a:lnTo>
                    <a:pt x="74166" y="352500"/>
                  </a:lnTo>
                  <a:lnTo>
                    <a:pt x="110931" y="375873"/>
                  </a:lnTo>
                  <a:lnTo>
                    <a:pt x="152607" y="390769"/>
                  </a:lnTo>
                  <a:lnTo>
                    <a:pt x="198005" y="395998"/>
                  </a:lnTo>
                  <a:lnTo>
                    <a:pt x="243403" y="390769"/>
                  </a:lnTo>
                  <a:lnTo>
                    <a:pt x="285079" y="375873"/>
                  </a:lnTo>
                  <a:lnTo>
                    <a:pt x="321844" y="352500"/>
                  </a:lnTo>
                  <a:lnTo>
                    <a:pt x="352509" y="321837"/>
                  </a:lnTo>
                  <a:lnTo>
                    <a:pt x="375884" y="285072"/>
                  </a:lnTo>
                  <a:lnTo>
                    <a:pt x="390781" y="243395"/>
                  </a:lnTo>
                  <a:lnTo>
                    <a:pt x="396011" y="197993"/>
                  </a:lnTo>
                  <a:lnTo>
                    <a:pt x="390781" y="152595"/>
                  </a:lnTo>
                  <a:lnTo>
                    <a:pt x="375884" y="110921"/>
                  </a:lnTo>
                  <a:lnTo>
                    <a:pt x="352509" y="74159"/>
                  </a:lnTo>
                  <a:lnTo>
                    <a:pt x="321844" y="43497"/>
                  </a:lnTo>
                  <a:lnTo>
                    <a:pt x="285079" y="20124"/>
                  </a:lnTo>
                  <a:lnTo>
                    <a:pt x="243403" y="5229"/>
                  </a:lnTo>
                  <a:lnTo>
                    <a:pt x="19800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936868" y="515664"/>
              <a:ext cx="160172" cy="218808"/>
            </a:xfrm>
            <a:prstGeom prst="rect">
              <a:avLst/>
            </a:prstGeom>
          </p:spPr>
        </p:pic>
      </p:grp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xfrm>
            <a:off x="7176242" y="10286291"/>
            <a:ext cx="207009" cy="123752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pc="-25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fld>
            <a:endParaRPr spc="-2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638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7560309" cy="1116330"/>
            <a:chOff x="0" y="0"/>
            <a:chExt cx="7560309" cy="111633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7560309" cy="1116330"/>
            </a:xfrm>
            <a:custGeom>
              <a:avLst/>
              <a:gdLst/>
              <a:ahLst/>
              <a:cxnLst/>
              <a:rect l="l" t="t" r="r" b="b"/>
              <a:pathLst>
                <a:path w="7560309" h="1116330">
                  <a:moveTo>
                    <a:pt x="7559992" y="0"/>
                  </a:moveTo>
                  <a:lnTo>
                    <a:pt x="0" y="0"/>
                  </a:lnTo>
                  <a:lnTo>
                    <a:pt x="0" y="1115999"/>
                  </a:lnTo>
                  <a:lnTo>
                    <a:pt x="7559992" y="1115999"/>
                  </a:lnTo>
                  <a:lnTo>
                    <a:pt x="7559992" y="0"/>
                  </a:lnTo>
                  <a:close/>
                </a:path>
              </a:pathLst>
            </a:custGeom>
            <a:solidFill>
              <a:srgbClr val="00B9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814547" y="432004"/>
              <a:ext cx="1897380" cy="396240"/>
            </a:xfrm>
            <a:custGeom>
              <a:avLst/>
              <a:gdLst/>
              <a:ahLst/>
              <a:cxnLst/>
              <a:rect l="l" t="t" r="r" b="b"/>
              <a:pathLst>
                <a:path w="1897379" h="396240">
                  <a:moveTo>
                    <a:pt x="1691995" y="0"/>
                  </a:moveTo>
                  <a:lnTo>
                    <a:pt x="204889" y="0"/>
                  </a:lnTo>
                  <a:lnTo>
                    <a:pt x="157909" y="5229"/>
                  </a:lnTo>
                  <a:lnTo>
                    <a:pt x="114784" y="20124"/>
                  </a:lnTo>
                  <a:lnTo>
                    <a:pt x="76741" y="43497"/>
                  </a:lnTo>
                  <a:lnTo>
                    <a:pt x="45011" y="74159"/>
                  </a:lnTo>
                  <a:lnTo>
                    <a:pt x="20825" y="110921"/>
                  </a:lnTo>
                  <a:lnTo>
                    <a:pt x="5411" y="152595"/>
                  </a:lnTo>
                  <a:lnTo>
                    <a:pt x="0" y="197993"/>
                  </a:lnTo>
                  <a:lnTo>
                    <a:pt x="5411" y="243395"/>
                  </a:lnTo>
                  <a:lnTo>
                    <a:pt x="20825" y="285072"/>
                  </a:lnTo>
                  <a:lnTo>
                    <a:pt x="45011" y="321837"/>
                  </a:lnTo>
                  <a:lnTo>
                    <a:pt x="76741" y="352500"/>
                  </a:lnTo>
                  <a:lnTo>
                    <a:pt x="114784" y="375873"/>
                  </a:lnTo>
                  <a:lnTo>
                    <a:pt x="157909" y="390769"/>
                  </a:lnTo>
                  <a:lnTo>
                    <a:pt x="204889" y="395998"/>
                  </a:lnTo>
                  <a:lnTo>
                    <a:pt x="1691995" y="395998"/>
                  </a:lnTo>
                  <a:lnTo>
                    <a:pt x="1738974" y="390769"/>
                  </a:lnTo>
                  <a:lnTo>
                    <a:pt x="1782100" y="375873"/>
                  </a:lnTo>
                  <a:lnTo>
                    <a:pt x="1820143" y="352500"/>
                  </a:lnTo>
                  <a:lnTo>
                    <a:pt x="1851872" y="321837"/>
                  </a:lnTo>
                  <a:lnTo>
                    <a:pt x="1876059" y="285072"/>
                  </a:lnTo>
                  <a:lnTo>
                    <a:pt x="1891473" y="243395"/>
                  </a:lnTo>
                  <a:lnTo>
                    <a:pt x="1896884" y="197993"/>
                  </a:lnTo>
                  <a:lnTo>
                    <a:pt x="1891473" y="152595"/>
                  </a:lnTo>
                  <a:lnTo>
                    <a:pt x="1876059" y="110921"/>
                  </a:lnTo>
                  <a:lnTo>
                    <a:pt x="1851872" y="74159"/>
                  </a:lnTo>
                  <a:lnTo>
                    <a:pt x="1820143" y="43497"/>
                  </a:lnTo>
                  <a:lnTo>
                    <a:pt x="1782100" y="20124"/>
                  </a:lnTo>
                  <a:lnTo>
                    <a:pt x="1738974" y="5229"/>
                  </a:lnTo>
                  <a:lnTo>
                    <a:pt x="169199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4945842" y="493476"/>
            <a:ext cx="1637664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50" b="1" dirty="0">
                <a:solidFill>
                  <a:srgbClr val="00B9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Extended</a:t>
            </a:r>
            <a:r>
              <a:rPr sz="1450" b="1" spc="229" dirty="0">
                <a:solidFill>
                  <a:srgbClr val="00B9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spc="-10" dirty="0">
                <a:solidFill>
                  <a:srgbClr val="00B9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endParaRPr sz="14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31999" y="432004"/>
            <a:ext cx="4274820" cy="396240"/>
          </a:xfrm>
          <a:custGeom>
            <a:avLst/>
            <a:gdLst/>
            <a:ahLst/>
            <a:cxnLst/>
            <a:rect l="l" t="t" r="r" b="b"/>
            <a:pathLst>
              <a:path w="4274820" h="396240">
                <a:moveTo>
                  <a:pt x="4069651" y="0"/>
                </a:moveTo>
                <a:lnTo>
                  <a:pt x="204889" y="0"/>
                </a:lnTo>
                <a:lnTo>
                  <a:pt x="157909" y="5229"/>
                </a:lnTo>
                <a:lnTo>
                  <a:pt x="114784" y="20124"/>
                </a:lnTo>
                <a:lnTo>
                  <a:pt x="76741" y="43497"/>
                </a:lnTo>
                <a:lnTo>
                  <a:pt x="45011" y="74159"/>
                </a:lnTo>
                <a:lnTo>
                  <a:pt x="20825" y="110921"/>
                </a:lnTo>
                <a:lnTo>
                  <a:pt x="5411" y="152595"/>
                </a:lnTo>
                <a:lnTo>
                  <a:pt x="0" y="197993"/>
                </a:lnTo>
                <a:lnTo>
                  <a:pt x="5411" y="243395"/>
                </a:lnTo>
                <a:lnTo>
                  <a:pt x="20825" y="285072"/>
                </a:lnTo>
                <a:lnTo>
                  <a:pt x="45011" y="321837"/>
                </a:lnTo>
                <a:lnTo>
                  <a:pt x="76741" y="352500"/>
                </a:lnTo>
                <a:lnTo>
                  <a:pt x="114784" y="375873"/>
                </a:lnTo>
                <a:lnTo>
                  <a:pt x="157909" y="390769"/>
                </a:lnTo>
                <a:lnTo>
                  <a:pt x="204889" y="395998"/>
                </a:lnTo>
                <a:lnTo>
                  <a:pt x="4069651" y="395998"/>
                </a:lnTo>
                <a:lnTo>
                  <a:pt x="4116630" y="390769"/>
                </a:lnTo>
                <a:lnTo>
                  <a:pt x="4159756" y="375873"/>
                </a:lnTo>
                <a:lnTo>
                  <a:pt x="4197799" y="352500"/>
                </a:lnTo>
                <a:lnTo>
                  <a:pt x="4229528" y="321837"/>
                </a:lnTo>
                <a:lnTo>
                  <a:pt x="4253715" y="285072"/>
                </a:lnTo>
                <a:lnTo>
                  <a:pt x="4269129" y="243395"/>
                </a:lnTo>
                <a:lnTo>
                  <a:pt x="4274540" y="197993"/>
                </a:lnTo>
                <a:lnTo>
                  <a:pt x="4269129" y="152595"/>
                </a:lnTo>
                <a:lnTo>
                  <a:pt x="4253715" y="110921"/>
                </a:lnTo>
                <a:lnTo>
                  <a:pt x="4229528" y="74159"/>
                </a:lnTo>
                <a:lnTo>
                  <a:pt x="4197799" y="43497"/>
                </a:lnTo>
                <a:lnTo>
                  <a:pt x="4159756" y="20124"/>
                </a:lnTo>
                <a:lnTo>
                  <a:pt x="4116630" y="5229"/>
                </a:lnTo>
                <a:lnTo>
                  <a:pt x="4069651" y="0"/>
                </a:lnTo>
                <a:close/>
              </a:path>
            </a:pathLst>
          </a:custGeom>
          <a:solidFill>
            <a:srgbClr val="034E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63299" y="493476"/>
            <a:ext cx="4022090" cy="2359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</a:t>
            </a:r>
            <a:r>
              <a:rPr sz="1450" b="1" spc="14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sz="1450" b="1" spc="1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Waste</a:t>
            </a:r>
            <a:r>
              <a:rPr sz="1450" b="1" spc="1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Reduction</a:t>
            </a:r>
            <a:r>
              <a:rPr sz="1450" b="1" spc="1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450" b="1" spc="1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Recycling</a:t>
            </a:r>
            <a:endParaRPr sz="14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0" y="432010"/>
            <a:ext cx="7560309" cy="1573530"/>
            <a:chOff x="0" y="432010"/>
            <a:chExt cx="7560309" cy="1573530"/>
          </a:xfrm>
        </p:grpSpPr>
        <p:sp>
          <p:nvSpPr>
            <p:cNvPr id="9" name="object 9"/>
            <p:cNvSpPr/>
            <p:nvPr/>
          </p:nvSpPr>
          <p:spPr>
            <a:xfrm>
              <a:off x="6819427" y="432010"/>
              <a:ext cx="396240" cy="396240"/>
            </a:xfrm>
            <a:custGeom>
              <a:avLst/>
              <a:gdLst/>
              <a:ahLst/>
              <a:cxnLst/>
              <a:rect l="l" t="t" r="r" b="b"/>
              <a:pathLst>
                <a:path w="396240" h="396240">
                  <a:moveTo>
                    <a:pt x="198005" y="0"/>
                  </a:moveTo>
                  <a:lnTo>
                    <a:pt x="152607" y="5229"/>
                  </a:lnTo>
                  <a:lnTo>
                    <a:pt x="110931" y="20124"/>
                  </a:lnTo>
                  <a:lnTo>
                    <a:pt x="74166" y="43497"/>
                  </a:lnTo>
                  <a:lnTo>
                    <a:pt x="43502" y="74159"/>
                  </a:lnTo>
                  <a:lnTo>
                    <a:pt x="20127" y="110921"/>
                  </a:lnTo>
                  <a:lnTo>
                    <a:pt x="5229" y="152595"/>
                  </a:lnTo>
                  <a:lnTo>
                    <a:pt x="0" y="197993"/>
                  </a:lnTo>
                  <a:lnTo>
                    <a:pt x="5229" y="243395"/>
                  </a:lnTo>
                  <a:lnTo>
                    <a:pt x="20127" y="285072"/>
                  </a:lnTo>
                  <a:lnTo>
                    <a:pt x="43502" y="321837"/>
                  </a:lnTo>
                  <a:lnTo>
                    <a:pt x="74166" y="352500"/>
                  </a:lnTo>
                  <a:lnTo>
                    <a:pt x="110931" y="375873"/>
                  </a:lnTo>
                  <a:lnTo>
                    <a:pt x="152607" y="390769"/>
                  </a:lnTo>
                  <a:lnTo>
                    <a:pt x="198005" y="395998"/>
                  </a:lnTo>
                  <a:lnTo>
                    <a:pt x="243403" y="390769"/>
                  </a:lnTo>
                  <a:lnTo>
                    <a:pt x="285079" y="375873"/>
                  </a:lnTo>
                  <a:lnTo>
                    <a:pt x="321844" y="352500"/>
                  </a:lnTo>
                  <a:lnTo>
                    <a:pt x="352509" y="321837"/>
                  </a:lnTo>
                  <a:lnTo>
                    <a:pt x="375884" y="285072"/>
                  </a:lnTo>
                  <a:lnTo>
                    <a:pt x="390781" y="243395"/>
                  </a:lnTo>
                  <a:lnTo>
                    <a:pt x="396011" y="197993"/>
                  </a:lnTo>
                  <a:lnTo>
                    <a:pt x="390781" y="152595"/>
                  </a:lnTo>
                  <a:lnTo>
                    <a:pt x="375884" y="110921"/>
                  </a:lnTo>
                  <a:lnTo>
                    <a:pt x="352509" y="74159"/>
                  </a:lnTo>
                  <a:lnTo>
                    <a:pt x="321844" y="43497"/>
                  </a:lnTo>
                  <a:lnTo>
                    <a:pt x="285079" y="20124"/>
                  </a:lnTo>
                  <a:lnTo>
                    <a:pt x="243403" y="5229"/>
                  </a:lnTo>
                  <a:lnTo>
                    <a:pt x="19800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936868" y="515664"/>
              <a:ext cx="160172" cy="218808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0" y="1115999"/>
              <a:ext cx="7560309" cy="889635"/>
            </a:xfrm>
            <a:custGeom>
              <a:avLst/>
              <a:gdLst/>
              <a:ahLst/>
              <a:cxnLst/>
              <a:rect l="l" t="t" r="r" b="b"/>
              <a:pathLst>
                <a:path w="7560309" h="889635">
                  <a:moveTo>
                    <a:pt x="7559992" y="0"/>
                  </a:moveTo>
                  <a:lnTo>
                    <a:pt x="0" y="0"/>
                  </a:lnTo>
                  <a:lnTo>
                    <a:pt x="0" y="889203"/>
                  </a:lnTo>
                  <a:lnTo>
                    <a:pt x="7559992" y="889203"/>
                  </a:lnTo>
                  <a:lnTo>
                    <a:pt x="7559992" y="0"/>
                  </a:lnTo>
                  <a:close/>
                </a:path>
              </a:pathLst>
            </a:custGeom>
            <a:solidFill>
              <a:srgbClr val="034E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419299" y="1243507"/>
            <a:ext cx="5263951" cy="602216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12700" marR="5080">
              <a:lnSpc>
                <a:spcPct val="102299"/>
              </a:lnSpc>
              <a:spcBef>
                <a:spcPts val="45"/>
              </a:spcBef>
            </a:pPr>
            <a:r>
              <a:rPr sz="19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Inter-class</a:t>
            </a:r>
            <a:r>
              <a:rPr sz="1900" b="1" spc="2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</a:t>
            </a:r>
            <a:r>
              <a:rPr sz="1900" b="1" spc="229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Separation</a:t>
            </a:r>
            <a:r>
              <a:rPr sz="1900" b="1" spc="229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900" b="1" spc="2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b="1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Recycling </a:t>
            </a:r>
            <a:r>
              <a:rPr sz="19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Competition</a:t>
            </a:r>
            <a:r>
              <a:rPr sz="1900" b="1" spc="27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Score</a:t>
            </a:r>
            <a:r>
              <a:rPr sz="1900" b="1" spc="27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b="1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Sheet</a:t>
            </a:r>
            <a:endParaRPr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86700" y="2358276"/>
            <a:ext cx="531495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50" b="1" spc="-10" dirty="0">
                <a:solidFill>
                  <a:srgbClr val="00B9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</a:t>
            </a:r>
            <a:endParaRPr sz="14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431999" y="2296805"/>
            <a:ext cx="1566545" cy="396240"/>
            <a:chOff x="431999" y="2296805"/>
            <a:chExt cx="1566545" cy="396240"/>
          </a:xfrm>
        </p:grpSpPr>
        <p:sp>
          <p:nvSpPr>
            <p:cNvPr id="15" name="object 15"/>
            <p:cNvSpPr/>
            <p:nvPr/>
          </p:nvSpPr>
          <p:spPr>
            <a:xfrm>
              <a:off x="441524" y="2306330"/>
              <a:ext cx="1547495" cy="377190"/>
            </a:xfrm>
            <a:custGeom>
              <a:avLst/>
              <a:gdLst/>
              <a:ahLst/>
              <a:cxnLst/>
              <a:rect l="l" t="t" r="r" b="b"/>
              <a:pathLst>
                <a:path w="1547495" h="377189">
                  <a:moveTo>
                    <a:pt x="1351584" y="376948"/>
                  </a:moveTo>
                  <a:lnTo>
                    <a:pt x="1396324" y="371962"/>
                  </a:lnTo>
                  <a:lnTo>
                    <a:pt x="1437424" y="357763"/>
                  </a:lnTo>
                  <a:lnTo>
                    <a:pt x="1473701" y="335491"/>
                  </a:lnTo>
                  <a:lnTo>
                    <a:pt x="1503974" y="306286"/>
                  </a:lnTo>
                  <a:lnTo>
                    <a:pt x="1527061" y="271287"/>
                  </a:lnTo>
                  <a:lnTo>
                    <a:pt x="1541780" y="231635"/>
                  </a:lnTo>
                  <a:lnTo>
                    <a:pt x="1546948" y="188468"/>
                  </a:lnTo>
                  <a:lnTo>
                    <a:pt x="1541780" y="145305"/>
                  </a:lnTo>
                  <a:lnTo>
                    <a:pt x="1527061" y="105656"/>
                  </a:lnTo>
                  <a:lnTo>
                    <a:pt x="1503974" y="70659"/>
                  </a:lnTo>
                  <a:lnTo>
                    <a:pt x="1473701" y="41455"/>
                  </a:lnTo>
                  <a:lnTo>
                    <a:pt x="1437424" y="19184"/>
                  </a:lnTo>
                  <a:lnTo>
                    <a:pt x="1396324" y="4986"/>
                  </a:lnTo>
                  <a:lnTo>
                    <a:pt x="1351584" y="0"/>
                  </a:lnTo>
                  <a:lnTo>
                    <a:pt x="195364" y="0"/>
                  </a:lnTo>
                  <a:lnTo>
                    <a:pt x="150624" y="4986"/>
                  </a:lnTo>
                  <a:lnTo>
                    <a:pt x="109524" y="19184"/>
                  </a:lnTo>
                  <a:lnTo>
                    <a:pt x="73247" y="41455"/>
                  </a:lnTo>
                  <a:lnTo>
                    <a:pt x="42974" y="70659"/>
                  </a:lnTo>
                  <a:lnTo>
                    <a:pt x="19887" y="105656"/>
                  </a:lnTo>
                  <a:lnTo>
                    <a:pt x="5168" y="145305"/>
                  </a:lnTo>
                  <a:lnTo>
                    <a:pt x="0" y="188468"/>
                  </a:lnTo>
                  <a:lnTo>
                    <a:pt x="5168" y="231635"/>
                  </a:lnTo>
                  <a:lnTo>
                    <a:pt x="19887" y="271287"/>
                  </a:lnTo>
                  <a:lnTo>
                    <a:pt x="42974" y="306286"/>
                  </a:lnTo>
                  <a:lnTo>
                    <a:pt x="73247" y="335491"/>
                  </a:lnTo>
                  <a:lnTo>
                    <a:pt x="109524" y="357763"/>
                  </a:lnTo>
                  <a:lnTo>
                    <a:pt x="150624" y="371962"/>
                  </a:lnTo>
                  <a:lnTo>
                    <a:pt x="195364" y="376948"/>
                  </a:lnTo>
                  <a:lnTo>
                    <a:pt x="1351584" y="376948"/>
                  </a:lnTo>
                  <a:close/>
                </a:path>
              </a:pathLst>
            </a:custGeom>
            <a:ln w="19050">
              <a:solidFill>
                <a:srgbClr val="00B9B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210124" y="2307596"/>
              <a:ext cx="0" cy="374650"/>
            </a:xfrm>
            <a:custGeom>
              <a:avLst/>
              <a:gdLst/>
              <a:ahLst/>
              <a:cxnLst/>
              <a:rect l="l" t="t" r="r" b="b"/>
              <a:pathLst>
                <a:path h="374650">
                  <a:moveTo>
                    <a:pt x="0" y="0"/>
                  </a:moveTo>
                  <a:lnTo>
                    <a:pt x="0" y="374396"/>
                  </a:lnTo>
                </a:path>
              </a:pathLst>
            </a:custGeom>
            <a:ln w="19050">
              <a:solidFill>
                <a:srgbClr val="00B9B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2296699" y="2358276"/>
            <a:ext cx="470534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50" b="1" spc="-20" dirty="0">
                <a:solidFill>
                  <a:srgbClr val="00B9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</a:t>
            </a:r>
            <a:endParaRPr sz="14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2141998" y="2296805"/>
            <a:ext cx="2136140" cy="396240"/>
            <a:chOff x="2141998" y="2296805"/>
            <a:chExt cx="2136140" cy="396240"/>
          </a:xfrm>
        </p:grpSpPr>
        <p:sp>
          <p:nvSpPr>
            <p:cNvPr id="19" name="object 19"/>
            <p:cNvSpPr/>
            <p:nvPr/>
          </p:nvSpPr>
          <p:spPr>
            <a:xfrm>
              <a:off x="2151523" y="2306330"/>
              <a:ext cx="2117090" cy="377190"/>
            </a:xfrm>
            <a:custGeom>
              <a:avLst/>
              <a:gdLst/>
              <a:ahLst/>
              <a:cxnLst/>
              <a:rect l="l" t="t" r="r" b="b"/>
              <a:pathLst>
                <a:path w="2117090" h="377189">
                  <a:moveTo>
                    <a:pt x="1921586" y="376948"/>
                  </a:moveTo>
                  <a:lnTo>
                    <a:pt x="1966326" y="371962"/>
                  </a:lnTo>
                  <a:lnTo>
                    <a:pt x="2007425" y="357763"/>
                  </a:lnTo>
                  <a:lnTo>
                    <a:pt x="2043702" y="335491"/>
                  </a:lnTo>
                  <a:lnTo>
                    <a:pt x="2073975" y="306286"/>
                  </a:lnTo>
                  <a:lnTo>
                    <a:pt x="2097062" y="271287"/>
                  </a:lnTo>
                  <a:lnTo>
                    <a:pt x="2111781" y="231635"/>
                  </a:lnTo>
                  <a:lnTo>
                    <a:pt x="2116950" y="188468"/>
                  </a:lnTo>
                  <a:lnTo>
                    <a:pt x="2111781" y="145305"/>
                  </a:lnTo>
                  <a:lnTo>
                    <a:pt x="2097062" y="105656"/>
                  </a:lnTo>
                  <a:lnTo>
                    <a:pt x="2073975" y="70659"/>
                  </a:lnTo>
                  <a:lnTo>
                    <a:pt x="2043702" y="41455"/>
                  </a:lnTo>
                  <a:lnTo>
                    <a:pt x="2007425" y="19184"/>
                  </a:lnTo>
                  <a:lnTo>
                    <a:pt x="1966326" y="4986"/>
                  </a:lnTo>
                  <a:lnTo>
                    <a:pt x="1921586" y="0"/>
                  </a:lnTo>
                  <a:lnTo>
                    <a:pt x="195364" y="0"/>
                  </a:lnTo>
                  <a:lnTo>
                    <a:pt x="150624" y="4986"/>
                  </a:lnTo>
                  <a:lnTo>
                    <a:pt x="109524" y="19184"/>
                  </a:lnTo>
                  <a:lnTo>
                    <a:pt x="73247" y="41455"/>
                  </a:lnTo>
                  <a:lnTo>
                    <a:pt x="42974" y="70659"/>
                  </a:lnTo>
                  <a:lnTo>
                    <a:pt x="19887" y="105656"/>
                  </a:lnTo>
                  <a:lnTo>
                    <a:pt x="5168" y="145305"/>
                  </a:lnTo>
                  <a:lnTo>
                    <a:pt x="0" y="188468"/>
                  </a:lnTo>
                  <a:lnTo>
                    <a:pt x="5168" y="231635"/>
                  </a:lnTo>
                  <a:lnTo>
                    <a:pt x="19887" y="271287"/>
                  </a:lnTo>
                  <a:lnTo>
                    <a:pt x="42974" y="306286"/>
                  </a:lnTo>
                  <a:lnTo>
                    <a:pt x="73247" y="335491"/>
                  </a:lnTo>
                  <a:lnTo>
                    <a:pt x="109524" y="357763"/>
                  </a:lnTo>
                  <a:lnTo>
                    <a:pt x="150624" y="371962"/>
                  </a:lnTo>
                  <a:lnTo>
                    <a:pt x="195364" y="376948"/>
                  </a:lnTo>
                  <a:lnTo>
                    <a:pt x="1921586" y="376948"/>
                  </a:lnTo>
                  <a:close/>
                </a:path>
              </a:pathLst>
            </a:custGeom>
            <a:ln w="19050">
              <a:solidFill>
                <a:srgbClr val="00B9B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848124" y="2307596"/>
              <a:ext cx="0" cy="374650"/>
            </a:xfrm>
            <a:custGeom>
              <a:avLst/>
              <a:gdLst/>
              <a:ahLst/>
              <a:cxnLst/>
              <a:rect l="l" t="t" r="r" b="b"/>
              <a:pathLst>
                <a:path h="374650">
                  <a:moveTo>
                    <a:pt x="0" y="0"/>
                  </a:moveTo>
                  <a:lnTo>
                    <a:pt x="0" y="374396"/>
                  </a:lnTo>
                </a:path>
              </a:pathLst>
            </a:custGeom>
            <a:ln w="19050">
              <a:solidFill>
                <a:srgbClr val="00B9B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4576700" y="2358276"/>
            <a:ext cx="529590" cy="2359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50" b="1" spc="-10" dirty="0">
                <a:solidFill>
                  <a:srgbClr val="00B9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Score</a:t>
            </a:r>
            <a:endParaRPr sz="14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4421996" y="2296805"/>
            <a:ext cx="2706370" cy="396240"/>
            <a:chOff x="4421996" y="2296805"/>
            <a:chExt cx="2706370" cy="396240"/>
          </a:xfrm>
        </p:grpSpPr>
        <p:sp>
          <p:nvSpPr>
            <p:cNvPr id="23" name="object 23"/>
            <p:cNvSpPr/>
            <p:nvPr/>
          </p:nvSpPr>
          <p:spPr>
            <a:xfrm>
              <a:off x="4431521" y="2306330"/>
              <a:ext cx="2687320" cy="377190"/>
            </a:xfrm>
            <a:custGeom>
              <a:avLst/>
              <a:gdLst/>
              <a:ahLst/>
              <a:cxnLst/>
              <a:rect l="l" t="t" r="r" b="b"/>
              <a:pathLst>
                <a:path w="2687320" h="377189">
                  <a:moveTo>
                    <a:pt x="2491587" y="376948"/>
                  </a:moveTo>
                  <a:lnTo>
                    <a:pt x="2536327" y="371962"/>
                  </a:lnTo>
                  <a:lnTo>
                    <a:pt x="2577427" y="357763"/>
                  </a:lnTo>
                  <a:lnTo>
                    <a:pt x="2613704" y="335491"/>
                  </a:lnTo>
                  <a:lnTo>
                    <a:pt x="2643977" y="306286"/>
                  </a:lnTo>
                  <a:lnTo>
                    <a:pt x="2667064" y="271287"/>
                  </a:lnTo>
                  <a:lnTo>
                    <a:pt x="2681782" y="231635"/>
                  </a:lnTo>
                  <a:lnTo>
                    <a:pt x="2686951" y="188468"/>
                  </a:lnTo>
                  <a:lnTo>
                    <a:pt x="2681782" y="145305"/>
                  </a:lnTo>
                  <a:lnTo>
                    <a:pt x="2667064" y="105656"/>
                  </a:lnTo>
                  <a:lnTo>
                    <a:pt x="2643977" y="70659"/>
                  </a:lnTo>
                  <a:lnTo>
                    <a:pt x="2613704" y="41455"/>
                  </a:lnTo>
                  <a:lnTo>
                    <a:pt x="2577427" y="19184"/>
                  </a:lnTo>
                  <a:lnTo>
                    <a:pt x="2536327" y="4986"/>
                  </a:lnTo>
                  <a:lnTo>
                    <a:pt x="2491587" y="0"/>
                  </a:lnTo>
                  <a:lnTo>
                    <a:pt x="195364" y="0"/>
                  </a:lnTo>
                  <a:lnTo>
                    <a:pt x="150624" y="4986"/>
                  </a:lnTo>
                  <a:lnTo>
                    <a:pt x="109524" y="19184"/>
                  </a:lnTo>
                  <a:lnTo>
                    <a:pt x="73247" y="41455"/>
                  </a:lnTo>
                  <a:lnTo>
                    <a:pt x="42974" y="70659"/>
                  </a:lnTo>
                  <a:lnTo>
                    <a:pt x="19887" y="105656"/>
                  </a:lnTo>
                  <a:lnTo>
                    <a:pt x="5168" y="145305"/>
                  </a:lnTo>
                  <a:lnTo>
                    <a:pt x="0" y="188468"/>
                  </a:lnTo>
                  <a:lnTo>
                    <a:pt x="5168" y="231635"/>
                  </a:lnTo>
                  <a:lnTo>
                    <a:pt x="19887" y="271287"/>
                  </a:lnTo>
                  <a:lnTo>
                    <a:pt x="42974" y="306286"/>
                  </a:lnTo>
                  <a:lnTo>
                    <a:pt x="73247" y="335491"/>
                  </a:lnTo>
                  <a:lnTo>
                    <a:pt x="109524" y="357763"/>
                  </a:lnTo>
                  <a:lnTo>
                    <a:pt x="150624" y="371962"/>
                  </a:lnTo>
                  <a:lnTo>
                    <a:pt x="195364" y="376948"/>
                  </a:lnTo>
                  <a:lnTo>
                    <a:pt x="2491587" y="376948"/>
                  </a:lnTo>
                  <a:close/>
                </a:path>
              </a:pathLst>
            </a:custGeom>
            <a:ln w="19050">
              <a:solidFill>
                <a:srgbClr val="00B9B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200125" y="2307596"/>
              <a:ext cx="0" cy="374650"/>
            </a:xfrm>
            <a:custGeom>
              <a:avLst/>
              <a:gdLst/>
              <a:ahLst/>
              <a:cxnLst/>
              <a:rect l="l" t="t" r="r" b="b"/>
              <a:pathLst>
                <a:path h="374650">
                  <a:moveTo>
                    <a:pt x="0" y="0"/>
                  </a:moveTo>
                  <a:lnTo>
                    <a:pt x="0" y="374396"/>
                  </a:lnTo>
                </a:path>
              </a:pathLst>
            </a:custGeom>
            <a:ln w="19050">
              <a:solidFill>
                <a:srgbClr val="00B9B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/>
          <p:nvPr/>
        </p:nvSpPr>
        <p:spPr>
          <a:xfrm>
            <a:off x="4422000" y="9749648"/>
            <a:ext cx="2706370" cy="0"/>
          </a:xfrm>
          <a:custGeom>
            <a:avLst/>
            <a:gdLst/>
            <a:ahLst/>
            <a:cxnLst/>
            <a:rect l="l" t="t" r="r" b="b"/>
            <a:pathLst>
              <a:path w="2706370">
                <a:moveTo>
                  <a:pt x="0" y="0"/>
                </a:moveTo>
                <a:lnTo>
                  <a:pt x="2706001" y="0"/>
                </a:lnTo>
              </a:path>
            </a:pathLst>
          </a:custGeom>
          <a:ln w="12700">
            <a:solidFill>
              <a:srgbClr val="034E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4409300" y="9431631"/>
            <a:ext cx="855344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1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Signature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bject 2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pc="-25" dirty="0"/>
              <a:t>9</a:t>
            </a:fld>
            <a:endParaRPr spc="-25" dirty="0"/>
          </a:p>
        </p:txBody>
      </p:sp>
      <p:graphicFrame>
        <p:nvGraphicFramePr>
          <p:cNvPr id="27" name="object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631671"/>
              </p:ext>
            </p:extLst>
          </p:nvPr>
        </p:nvGraphicFramePr>
        <p:xfrm>
          <a:off x="427236" y="2983241"/>
          <a:ext cx="6689723" cy="51263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24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0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45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77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28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39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651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9550">
                <a:tc rowSpan="2">
                  <a:txBody>
                    <a:bodyPr/>
                    <a:lstStyle/>
                    <a:p>
                      <a:pPr marL="289560" marR="258445" indent="-15240">
                        <a:lnSpc>
                          <a:spcPts val="1200"/>
                        </a:lnSpc>
                        <a:spcBef>
                          <a:spcPts val="484"/>
                        </a:spcBef>
                      </a:pPr>
                      <a:r>
                        <a:rPr sz="10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Scoring criteria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61594" marB="0"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3777BC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000" b="1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Scoring</a:t>
                      </a:r>
                      <a:r>
                        <a:rPr sz="1000" b="1" spc="155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indicators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032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3777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994"/>
                        </a:spcBef>
                      </a:pPr>
                      <a:r>
                        <a:rPr sz="10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Score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26364" marB="0">
                    <a:lnL w="9525">
                      <a:solidFill>
                        <a:srgbClr val="FFFFFF"/>
                      </a:solidFill>
                      <a:prstDash val="solid"/>
                    </a:lnL>
                    <a:solidFill>
                      <a:srgbClr val="3777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45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1594" marB="0"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3777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000" b="1" spc="-5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905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solidFill>
                      <a:srgbClr val="3777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000" b="1" spc="-5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905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solidFill>
                      <a:srgbClr val="3777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000" b="1" spc="-5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905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solidFill>
                      <a:srgbClr val="3777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000" b="1" spc="-5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905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solidFill>
                      <a:srgbClr val="3777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000" b="1" spc="-5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905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solidFill>
                      <a:srgbClr val="3777B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6364" marB="0">
                    <a:lnL w="9525">
                      <a:solidFill>
                        <a:srgbClr val="FFFFFF"/>
                      </a:solidFill>
                      <a:prstDash val="solid"/>
                    </a:lnL>
                    <a:solidFill>
                      <a:srgbClr val="3777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2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000" b="1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Recycling</a:t>
                      </a:r>
                      <a:r>
                        <a:rPr sz="1000" b="1" spc="160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b="1" spc="-25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bin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72CBC9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134620">
                        <a:lnSpc>
                          <a:spcPct val="103200"/>
                        </a:lnSpc>
                        <a:spcBef>
                          <a:spcPts val="1020"/>
                        </a:spcBef>
                      </a:pP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Recycling</a:t>
                      </a:r>
                      <a:r>
                        <a:rPr sz="1000" spc="2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2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bins </a:t>
                      </a: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</a:t>
                      </a:r>
                      <a:r>
                        <a:rPr sz="1000" spc="7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properly</a:t>
                      </a: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170180">
                        <a:lnSpc>
                          <a:spcPct val="103200"/>
                        </a:lnSpc>
                      </a:pP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labelled</a:t>
                      </a:r>
                      <a:r>
                        <a:rPr sz="1000" spc="18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2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 </a:t>
                      </a: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clear</a:t>
                      </a:r>
                      <a:r>
                        <a:rPr sz="1000" spc="7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</a:t>
                      </a:r>
                      <a:r>
                        <a:rPr sz="1000" spc="12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</a:t>
                      </a: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icons</a:t>
                      </a: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29540" marB="0">
                    <a:lnR w="9525">
                      <a:solidFill>
                        <a:srgbClr val="72CBC9"/>
                      </a:solidFill>
                      <a:prstDash val="solid"/>
                    </a:lnR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 marR="319405">
                        <a:lnSpc>
                          <a:spcPct val="103200"/>
                        </a:lnSpc>
                        <a:spcBef>
                          <a:spcPts val="1020"/>
                        </a:spcBef>
                      </a:pP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Recycling </a:t>
                      </a: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bins</a:t>
                      </a:r>
                      <a:r>
                        <a:rPr sz="1000" spc="1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</a:t>
                      </a: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properly</a:t>
                      </a: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120014">
                        <a:lnSpc>
                          <a:spcPct val="103200"/>
                        </a:lnSpc>
                      </a:pP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labelled</a:t>
                      </a:r>
                      <a:r>
                        <a:rPr sz="1000" spc="18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2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 </a:t>
                      </a: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clear</a:t>
                      </a:r>
                      <a:r>
                        <a:rPr sz="1000" spc="1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icons</a:t>
                      </a: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2954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 marR="67310">
                        <a:lnSpc>
                          <a:spcPct val="103200"/>
                        </a:lnSpc>
                        <a:spcBef>
                          <a:spcPts val="370"/>
                        </a:spcBef>
                      </a:pP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Two</a:t>
                      </a:r>
                      <a:r>
                        <a:rPr sz="1000" spc="3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</a:t>
                      </a:r>
                      <a:r>
                        <a:rPr sz="1000" spc="5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</a:t>
                      </a: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recycling</a:t>
                      </a:r>
                      <a:r>
                        <a:rPr sz="1000" spc="2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2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bins </a:t>
                      </a: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</a:t>
                      </a:r>
                      <a:r>
                        <a:rPr sz="1000" spc="7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properly </a:t>
                      </a: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labelled</a:t>
                      </a:r>
                      <a:r>
                        <a:rPr sz="1000" spc="18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2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 </a:t>
                      </a: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clear</a:t>
                      </a:r>
                      <a:r>
                        <a:rPr sz="1000" spc="7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</a:t>
                      </a:r>
                      <a:r>
                        <a:rPr sz="1000" spc="12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</a:t>
                      </a: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icons</a:t>
                      </a: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699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 marR="124460">
                        <a:lnSpc>
                          <a:spcPct val="103200"/>
                        </a:lnSpc>
                        <a:spcBef>
                          <a:spcPts val="370"/>
                        </a:spcBef>
                      </a:pP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One</a:t>
                      </a:r>
                      <a:r>
                        <a:rPr sz="1000" spc="9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</a:t>
                      </a:r>
                      <a:r>
                        <a:rPr sz="1000" spc="114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</a:t>
                      </a: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recycling</a:t>
                      </a:r>
                      <a:r>
                        <a:rPr sz="1000" spc="2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2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bins </a:t>
                      </a: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sz="1000" spc="6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properly</a:t>
                      </a: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112395">
                        <a:lnSpc>
                          <a:spcPct val="103200"/>
                        </a:lnSpc>
                      </a:pP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labelled</a:t>
                      </a:r>
                      <a:r>
                        <a:rPr sz="1000" spc="18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2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 </a:t>
                      </a: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clear</a:t>
                      </a:r>
                      <a:r>
                        <a:rPr sz="1000" spc="7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</a:t>
                      </a:r>
                      <a:r>
                        <a:rPr sz="1000" spc="12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</a:t>
                      </a: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icons</a:t>
                      </a: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699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Recycling</a:t>
                      </a: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114300">
                        <a:lnSpc>
                          <a:spcPct val="103200"/>
                        </a:lnSpc>
                      </a:pP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bins</a:t>
                      </a:r>
                      <a:r>
                        <a:rPr sz="1000" spc="1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</a:t>
                      </a:r>
                      <a:r>
                        <a:rPr sz="1000" spc="1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</a:t>
                      </a: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properly</a:t>
                      </a: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242570">
                        <a:lnSpc>
                          <a:spcPct val="103200"/>
                        </a:lnSpc>
                      </a:pP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labelled </a:t>
                      </a: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sz="1000" spc="1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2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 </a:t>
                      </a: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sz="1000" spc="1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icons</a:t>
                      </a: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52069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2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445" algn="ctr">
                        <a:lnSpc>
                          <a:spcPts val="1230"/>
                        </a:lnSpc>
                      </a:pPr>
                      <a:r>
                        <a:rPr sz="1000" b="1" spc="-10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Source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620" algn="ctr">
                        <a:lnSpc>
                          <a:spcPts val="1230"/>
                        </a:lnSpc>
                      </a:pPr>
                      <a:r>
                        <a:rPr sz="1000" b="1" spc="-10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separation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72CBC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131445">
                        <a:lnSpc>
                          <a:spcPct val="103200"/>
                        </a:lnSpc>
                      </a:pP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r>
                        <a:rPr sz="1000" spc="9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recyclables </a:t>
                      </a: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</a:t>
                      </a:r>
                      <a:r>
                        <a:rPr sz="1000" spc="7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properly</a:t>
                      </a: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254635">
                        <a:lnSpc>
                          <a:spcPct val="103200"/>
                        </a:lnSpc>
                      </a:pP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cleaned</a:t>
                      </a:r>
                      <a:r>
                        <a:rPr sz="1000" spc="19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</a:t>
                      </a: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put</a:t>
                      </a:r>
                      <a:r>
                        <a:rPr sz="1000" spc="8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</a:t>
                      </a:r>
                      <a:r>
                        <a:rPr sz="1000" spc="7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65405">
                        <a:lnSpc>
                          <a:spcPct val="103200"/>
                        </a:lnSpc>
                      </a:pP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</a:t>
                      </a:r>
                      <a:r>
                        <a:rPr sz="1000" spc="14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</a:t>
                      </a:r>
                      <a:r>
                        <a:rPr sz="1000" spc="16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</a:t>
                      </a: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recycling</a:t>
                      </a:r>
                      <a:r>
                        <a:rPr sz="1000" spc="2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2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bins</a:t>
                      </a: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58419" marB="0"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</a:t>
                      </a:r>
                      <a:r>
                        <a:rPr sz="1000" spc="8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141605">
                        <a:lnSpc>
                          <a:spcPct val="103200"/>
                        </a:lnSpc>
                      </a:pP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recyclables </a:t>
                      </a: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</a:t>
                      </a:r>
                      <a:r>
                        <a:rPr sz="1000" spc="7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properly </a:t>
                      </a: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cleaned,</a:t>
                      </a:r>
                      <a:r>
                        <a:rPr sz="1000" spc="22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but </a:t>
                      </a: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r>
                        <a:rPr sz="1000" spc="8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</a:t>
                      </a:r>
                      <a:r>
                        <a:rPr sz="1000" spc="9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put</a:t>
                      </a:r>
                      <a:r>
                        <a:rPr sz="1000" spc="8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</a:t>
                      </a: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sz="1000" spc="1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</a:t>
                      </a: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</a:t>
                      </a:r>
                      <a:r>
                        <a:rPr sz="1000" spc="1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recycling</a:t>
                      </a:r>
                      <a:r>
                        <a:rPr sz="1000" spc="2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2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bins</a:t>
                      </a: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52069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178435" algn="just">
                        <a:lnSpc>
                          <a:spcPct val="103200"/>
                        </a:lnSpc>
                      </a:pP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Recyclables </a:t>
                      </a: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</a:t>
                      </a:r>
                      <a:r>
                        <a:rPr sz="1000" spc="7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properly </a:t>
                      </a: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put</a:t>
                      </a:r>
                      <a:r>
                        <a:rPr sz="1000" spc="8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</a:t>
                      </a:r>
                      <a:r>
                        <a:rPr sz="1000" spc="7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two</a:t>
                      </a: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114935">
                        <a:lnSpc>
                          <a:spcPct val="103200"/>
                        </a:lnSpc>
                      </a:pP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</a:t>
                      </a:r>
                      <a:r>
                        <a:rPr sz="1000" spc="1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 </a:t>
                      </a: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sz="1000" spc="3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recycling </a:t>
                      </a:r>
                      <a:r>
                        <a:rPr sz="1000" spc="-2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bins</a:t>
                      </a: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58419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10"/>
                        </a:spcBef>
                      </a:pP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223520" algn="just">
                        <a:lnSpc>
                          <a:spcPct val="103200"/>
                        </a:lnSpc>
                      </a:pP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Recyclables </a:t>
                      </a: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</a:t>
                      </a:r>
                      <a:r>
                        <a:rPr sz="1000" spc="7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properly </a:t>
                      </a: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put</a:t>
                      </a:r>
                      <a:r>
                        <a:rPr sz="1000" spc="8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</a:t>
                      </a:r>
                      <a:r>
                        <a:rPr sz="1000" spc="9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one</a:t>
                      </a: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120" algn="just">
                        <a:lnSpc>
                          <a:spcPct val="103200"/>
                        </a:lnSpc>
                      </a:pP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</a:t>
                      </a:r>
                      <a:r>
                        <a:rPr sz="1000" spc="1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</a:t>
                      </a:r>
                      <a:r>
                        <a:rPr sz="1000" spc="1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</a:t>
                      </a: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recycling</a:t>
                      </a:r>
                      <a:r>
                        <a:rPr sz="1000" spc="2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2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bins</a:t>
                      </a: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4097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94615">
                        <a:lnSpc>
                          <a:spcPct val="103200"/>
                        </a:lnSpc>
                      </a:pP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Recyclables </a:t>
                      </a: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</a:t>
                      </a:r>
                      <a:r>
                        <a:rPr sz="1000" spc="7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</a:t>
                      </a: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246379">
                        <a:lnSpc>
                          <a:spcPct val="103200"/>
                        </a:lnSpc>
                      </a:pP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put</a:t>
                      </a:r>
                      <a:r>
                        <a:rPr sz="1000" spc="8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</a:t>
                      </a:r>
                      <a:r>
                        <a:rPr sz="1000" spc="7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</a:t>
                      </a: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</a:t>
                      </a: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286385">
                        <a:lnSpc>
                          <a:spcPct val="103200"/>
                        </a:lnSpc>
                      </a:pP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recycling </a:t>
                      </a:r>
                      <a:r>
                        <a:rPr sz="1000" spc="-2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bins</a:t>
                      </a: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58419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7060">
                <a:tc>
                  <a:txBody>
                    <a:bodyPr/>
                    <a:lstStyle/>
                    <a:p>
                      <a:pPr marL="154305" marR="139065" indent="-1270" algn="ctr">
                        <a:lnSpc>
                          <a:spcPts val="1200"/>
                        </a:lnSpc>
                        <a:spcBef>
                          <a:spcPts val="600"/>
                        </a:spcBef>
                      </a:pPr>
                      <a:r>
                        <a:rPr sz="1000" b="1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</a:t>
                      </a:r>
                      <a:r>
                        <a:rPr sz="1000" b="1" spc="95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b="1" spc="-25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sz="1000" b="1" spc="-10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recyclables (Plastics)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76200" marB="0"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72CBC9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213360">
                        <a:lnSpc>
                          <a:spcPct val="103200"/>
                        </a:lnSpc>
                        <a:spcBef>
                          <a:spcPts val="1020"/>
                        </a:spcBef>
                      </a:pP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Highest</a:t>
                      </a:r>
                      <a:r>
                        <a:rPr sz="1000" spc="18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weight</a:t>
                      </a: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29540" marB="0"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</a:t>
                      </a: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130175">
                        <a:lnSpc>
                          <a:spcPct val="103200"/>
                        </a:lnSpc>
                      </a:pP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highest</a:t>
                      </a:r>
                      <a:r>
                        <a:rPr sz="1000" spc="18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weight</a:t>
                      </a: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52069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 marR="110489">
                        <a:lnSpc>
                          <a:spcPct val="103200"/>
                        </a:lnSpc>
                        <a:spcBef>
                          <a:spcPts val="1020"/>
                        </a:spcBef>
                      </a:pP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Third</a:t>
                      </a:r>
                      <a:r>
                        <a:rPr sz="1000" spc="114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highest </a:t>
                      </a: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sz="1000" spc="1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</a:t>
                      </a: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2954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 marR="69850">
                        <a:lnSpc>
                          <a:spcPct val="103200"/>
                        </a:lnSpc>
                        <a:spcBef>
                          <a:spcPts val="1020"/>
                        </a:spcBef>
                      </a:pP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Fourth</a:t>
                      </a:r>
                      <a:r>
                        <a:rPr sz="1000" spc="9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highest </a:t>
                      </a: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sz="1000" spc="1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</a:t>
                      </a: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2954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 marR="64769">
                        <a:lnSpc>
                          <a:spcPct val="103200"/>
                        </a:lnSpc>
                        <a:spcBef>
                          <a:spcPts val="1020"/>
                        </a:spcBef>
                      </a:pP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Fifth</a:t>
                      </a:r>
                      <a:r>
                        <a:rPr sz="1000" spc="12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highest </a:t>
                      </a: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sz="1000" spc="1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</a:t>
                      </a: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2954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7060">
                <a:tc>
                  <a:txBody>
                    <a:bodyPr/>
                    <a:lstStyle/>
                    <a:p>
                      <a:pPr marL="154305" marR="139065" indent="-1270" algn="ctr">
                        <a:lnSpc>
                          <a:spcPts val="1200"/>
                        </a:lnSpc>
                        <a:spcBef>
                          <a:spcPts val="600"/>
                        </a:spcBef>
                      </a:pPr>
                      <a:r>
                        <a:rPr sz="1000" b="1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</a:t>
                      </a:r>
                      <a:r>
                        <a:rPr sz="1000" b="1" spc="95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b="1" spc="-25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sz="1000" b="1" spc="-10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recyclables (Metals)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76200" marB="0"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72CBC9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213360">
                        <a:lnSpc>
                          <a:spcPct val="103200"/>
                        </a:lnSpc>
                        <a:spcBef>
                          <a:spcPts val="1020"/>
                        </a:spcBef>
                      </a:pP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Highest</a:t>
                      </a:r>
                      <a:r>
                        <a:rPr sz="1000" spc="18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weight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29540" marB="0"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</a:t>
                      </a: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130175">
                        <a:lnSpc>
                          <a:spcPct val="103200"/>
                        </a:lnSpc>
                      </a:pP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highest</a:t>
                      </a:r>
                      <a:r>
                        <a:rPr sz="1000" spc="18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weight</a:t>
                      </a: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52069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 marR="110489">
                        <a:lnSpc>
                          <a:spcPct val="103200"/>
                        </a:lnSpc>
                        <a:spcBef>
                          <a:spcPts val="1020"/>
                        </a:spcBef>
                      </a:pP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Third</a:t>
                      </a:r>
                      <a:r>
                        <a:rPr sz="1000" spc="114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highest </a:t>
                      </a: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sz="1000" spc="1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</a:t>
                      </a: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2954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 marR="69850">
                        <a:lnSpc>
                          <a:spcPct val="103200"/>
                        </a:lnSpc>
                        <a:spcBef>
                          <a:spcPts val="1020"/>
                        </a:spcBef>
                      </a:pP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Fourth</a:t>
                      </a:r>
                      <a:r>
                        <a:rPr sz="1000" spc="9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highest </a:t>
                      </a: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sz="1000" spc="1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</a:t>
                      </a: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2954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 marR="64769">
                        <a:lnSpc>
                          <a:spcPct val="103200"/>
                        </a:lnSpc>
                        <a:spcBef>
                          <a:spcPts val="1020"/>
                        </a:spcBef>
                      </a:pP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Fifth</a:t>
                      </a:r>
                      <a:r>
                        <a:rPr sz="1000" spc="12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highest </a:t>
                      </a: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sz="1000" spc="1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</a:t>
                      </a: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2954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7060">
                <a:tc>
                  <a:txBody>
                    <a:bodyPr/>
                    <a:lstStyle/>
                    <a:p>
                      <a:pPr marL="154305" marR="139065" indent="-1270" algn="ctr">
                        <a:lnSpc>
                          <a:spcPts val="1200"/>
                        </a:lnSpc>
                        <a:spcBef>
                          <a:spcPts val="600"/>
                        </a:spcBef>
                      </a:pPr>
                      <a:r>
                        <a:rPr sz="1000" b="1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</a:t>
                      </a:r>
                      <a:r>
                        <a:rPr sz="1000" b="1" spc="95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b="1" spc="-25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sz="1000" b="1" spc="-10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recyclables (Paper)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76200" marB="0">
                    <a:lnT w="9525">
                      <a:solidFill>
                        <a:srgbClr val="FFFFFF"/>
                      </a:solidFill>
                      <a:prstDash val="solid"/>
                    </a:lnT>
                    <a:solidFill>
                      <a:srgbClr val="72CBC9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213360">
                        <a:lnSpc>
                          <a:spcPct val="103200"/>
                        </a:lnSpc>
                        <a:spcBef>
                          <a:spcPts val="1020"/>
                        </a:spcBef>
                      </a:pP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Highest</a:t>
                      </a:r>
                      <a:r>
                        <a:rPr sz="1000" spc="18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weight</a:t>
                      </a: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29540" marB="0"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</a:t>
                      </a: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130175">
                        <a:lnSpc>
                          <a:spcPct val="103200"/>
                        </a:lnSpc>
                      </a:pP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highest</a:t>
                      </a:r>
                      <a:r>
                        <a:rPr sz="1000" spc="18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weight</a:t>
                      </a: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52069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 marR="110489">
                        <a:lnSpc>
                          <a:spcPct val="103200"/>
                        </a:lnSpc>
                        <a:spcBef>
                          <a:spcPts val="1020"/>
                        </a:spcBef>
                      </a:pP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Third</a:t>
                      </a:r>
                      <a:r>
                        <a:rPr sz="1000" spc="114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highest </a:t>
                      </a: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sz="1000" spc="1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</a:t>
                      </a: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2954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 marR="69850">
                        <a:lnSpc>
                          <a:spcPct val="103200"/>
                        </a:lnSpc>
                        <a:spcBef>
                          <a:spcPts val="1020"/>
                        </a:spcBef>
                      </a:pP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Fourth</a:t>
                      </a:r>
                      <a:r>
                        <a:rPr sz="1000" spc="9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highest </a:t>
                      </a: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sz="1000" spc="1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</a:t>
                      </a: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2954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 marR="64769">
                        <a:lnSpc>
                          <a:spcPct val="103200"/>
                        </a:lnSpc>
                        <a:spcBef>
                          <a:spcPts val="1020"/>
                        </a:spcBef>
                      </a:pP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Fifth</a:t>
                      </a:r>
                      <a:r>
                        <a:rPr sz="1000" spc="12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highest </a:t>
                      </a:r>
                      <a:r>
                        <a:rPr sz="100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sz="1000" spc="1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</a:t>
                      </a: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2954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9250">
                <a:tc gridSpan="6">
                  <a:txBody>
                    <a:bodyPr/>
                    <a:lstStyle/>
                    <a:p>
                      <a:pPr marR="100330" algn="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1000" b="1" dirty="0">
                          <a:solidFill>
                            <a:srgbClr val="034EA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sz="1000" b="1" spc="-15" dirty="0">
                          <a:solidFill>
                            <a:srgbClr val="034EA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034EA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Score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87630" marB="0">
                    <a:lnR w="9525">
                      <a:solidFill>
                        <a:srgbClr val="72CBC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4540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05E9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Words>975</Words>
  <Application>Microsoft Office PowerPoint</Application>
  <PresentationFormat>自訂</PresentationFormat>
  <Paragraphs>246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9" baseType="lpstr">
      <vt:lpstr>Microsoft JhengHei UI</vt:lpstr>
      <vt:lpstr>Noto Sans HK</vt:lpstr>
      <vt:lpstr>細明體</vt:lpstr>
      <vt:lpstr>Arial</vt:lpstr>
      <vt:lpstr>Boing Semibold</vt:lpstr>
      <vt:lpstr>Calibri</vt:lpstr>
      <vt:lpstr>Times New Roman</vt:lpstr>
      <vt:lpstr>Office Theme</vt:lpstr>
      <vt:lpstr>Worksheet</vt:lpstr>
      <vt:lpstr>PowerPoint 簡報</vt:lpstr>
      <vt:lpstr>PowerPoint 簡報</vt:lpstr>
      <vt:lpstr>PowerPoint 簡報</vt:lpstr>
      <vt:lpstr>Extended Activity Kit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Edu-Cover_P1-P6_eng</dc:title>
  <cp:lastModifiedBy>Chiu-sang Raymond LEUNG</cp:lastModifiedBy>
  <cp:revision>8</cp:revision>
  <dcterms:created xsi:type="dcterms:W3CDTF">2024-10-28T05:52:32Z</dcterms:created>
  <dcterms:modified xsi:type="dcterms:W3CDTF">2024-10-29T02:40:04Z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2024-10-14T00:00:00Z</vt:filetime>
  </property>
  <property fmtid="{D5CDD505-2E9C-101B-9397-08002B2CF9AE}" pid="3" name="Creator">
    <vt:lpwstr>Adobe Illustrator 27.0 (Windows)</vt:lpwstr>
  </property>
  <property fmtid="{D5CDD505-2E9C-101B-9397-08002B2CF9AE}" pid="4" name="LastSaved">
    <vt:filetime>2024-10-28T00:00:00Z</vt:filetime>
  </property>
  <property fmtid="{D5CDD505-2E9C-101B-9397-08002B2CF9AE}" pid="5" name="Producer">
    <vt:lpwstr>Adobe PDF library 16.07</vt:lpwstr>
  </property>
</Properties>
</file>